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1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37 1728,'-3'-2'484,"3"1"-192,3-5 1103,-3-2 2775,2-7-2733,-1 10-1167,-1 6 39,0 0 123,0 4-1429,0 0 960,0 4-18,0 1 0,0-1 0,-1 1 0,0-1 0,-1 0 0,-3 11 0,-1 0 135,1 0-1,1 0 1,1 0-1,-1 26 1,-2 6 114,-21 207 1214,27-213-717,1-20-134,-1-25-559,-1 1 0,1 0 0,0 0 0,-1 0 0,1 0-1,-1 0 1,0-1 0,-1 4 0,1-3-2,0-1-1,0 1 1,1-1 0,-1 1-1,1-1 1,-1 1-1,1 0 1,-1 2 0,1-3 28,0 1 1,0-1-1,0 0 1,0 0-1,0 1 1,0-1-1,0 0 1,-1 0-1,1 1 0,0-1 1,-1 0-1,1 0 1,-1 0-1,0 0 1,1 0-1,-1 0 1,0 0-1,0 0 1,1 0-1,-1 0 1,-2 1-1,3-2 17,0 0 0,0 0 0,0 0 0,-1 0 0,1 0 0,0 0 0,0 0 0,0 0 0,0 0 0,-1 0 0,1 0 0,0 0 0,0 0 0,0 0 0,0-1 0,0 1 0,-1 0 0,1 0 0,0 0 0,0 0 0,0 0 0,0 0 0,0-1 0,0 1 0,0 0 0,-1 0 0,1 0 0,0 0 0,0-1 0,0 1 0,0 0 0,0 0 0,0 0 0,0-1 0,0 1 0,0 0 0,0 0 0,-4-9-1945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2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2080,'0'11'928,"8"29"-800,-8-20 1184,5 4-736,-5 4 480,0 5-608,0-6 0,4-2-256,1-2 256,0-3-256,-2-4 512,2-1-384,-5-6 640,5 4-544,-5-6-3648,0 1 1728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2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1 479 2656,'0'0'103,"0"1"-1,0-1 1,0 0 0,0 0 0,0 0-1,0 1 1,0-1 0,0 0 0,0 0-1,0 1 1,0-1 0,0 0 0,0 0-1,0 1 1,0-1 0,0 0 0,0 0-1,0 1 1,0-1 0,0 0 0,0 0-1,0 0 1,0 1 0,0-1 0,1 0-1,-1 0 1,0 0 0,0 1-1,0-1 1,0 0 0,1 0 0,-1 0-1,0 0 1,13 10 1963,-11-9-1840,0 0 0,0 1 0,0-1 0,1 0 0,-1-1 0,0 1 0,1 0 0,-1-1 0,1 1 0,-1-1 1,4 0-1,2-1 42,1-2 1,-1 1-1,0-1 1,-1-1-1,1 1 0,0-1 1,-1-1-1,0 1 1,0-1-1,12-11 1,-7 5-127,0-1 0,-1-1 0,-1 0 0,14-20 1,-13 13-35,0 0 1,9-26-1,1-2 4,52-134-53,-75 197-267,0 0 0,2 16 1,-1 12 227,3 92 131,-1-110-142,0-16 79,0 1 1,0-1-1,1 0 0,4 14 1,-5-19-23,0-1 0,1 1 0,-1-1 1,1 0-1,0 0 0,0 0 0,0 0 0,0 0 0,1 0 1,-1 0-1,1-1 0,-1 1 0,1-1 0,4 3 1,-5-4-19,-1-1 0,1 1 0,0 0 0,-1 0 1,1-1-1,0 1 0,0-1 0,0 0 1,-1 0-1,1 1 0,0-1 0,0 0 0,0 0 1,0-1-1,0 1 0,2-1 0,0 0 26,-1 0-1,1-1 1,-1 1-1,1-1 1,-1 0-1,0 0 1,5-4-1,3-4 108,-1-1-1,0 0 1,11-15-1,-16 18-91,15-19 99,-1-2 0,24-51 0,19-64 616,-53 121-556,-7 18-211,0 0-44,0 1 1,0-1-1,0 0 0,-1 0 0,0 0 0,1-6 0,6 377-286,-8-358 316,-1 32 157,1-38-146,-1 1 0,1-1 0,0 1 0,-1-1 0,0 0 0,0 1 0,1-1 0,-1 0 0,0 1 0,-1-1 0,1 0 0,-2 3 0,2-5-23,1 1-1,-1-1 0,0 1 0,1 0 1,-1-1-1,0 1 0,0-1 0,0 0 1,1 1-1,-1-1 0,0 1 0,0-1 1,0 0-1,0 0 0,1 0 0,-1 1 1,0-1-1,0 0 0,0 0 0,0 0 1,0 0-1,0-1 0,0 1 0,0 0 1,-1-1 15,0 0 0,0 0 0,0 0 0,0 0 0,1 0 0,-1 0 1,0 0-1,1-1 0,-1 1 0,-1-2 0,-1-2-3,1 0 0,-1 0 0,1 0 0,0 0 0,0-1-1,-2-6 1,3 8-36,1 0-1,0 0 0,0-1 1,0 1-1,1 0 0,0-1 1,-1 1-1,1 0 1,1-1-1,-1 1 0,1 0 1,0-1-1,0 1 0,0 0 1,3-7-1,-2 8 6,-1-1 1,2 1-1,-1 0 0,0 0 0,1 0 1,-1 0-1,1 1 0,0-1 1,0 1-1,0-1 0,0 1 0,0 0 1,0 0-1,1 1 0,-1-1 0,1 1 1,7-3-1,2 1-3,1 1-1,0 1 1,0 0 0,0 0 0,0 1-1,0 1 1,0 1 0,-1 0-1,1 0 1,0 2 0,-1-1 0,0 2-1,1 0 1,-2 0 0,1 2-1,14 8 1,-25-13-267,1-1 1,-1 0-1,1 1 1,-1-1-1,1 0 0,3 0 1,-4 0-457,0-1 1,0 0 0,0 1-1,0-1 1,0 0-1,0 0 1,0 0 0,3-2-1,3 2-1340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1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34 2912,'0'-1'72,"-1"1"1,1-1-1,0 0 1,0 1-1,0-1 0,0 1 1,0-1-1,0 1 1,-1-1-1,1 1 0,0-1 1,1 0-1,-1 1 1,0-1-1,0 1 1,0-1-1,0 1 0,0-1 1,0 1-1,1-1 1,-1 0-1,0 1 0,0-1 1,1 1-1,-1 0 1,0-1-1,1 1 1,-1-1-1,1 1 0,-1-1 1,1 1-1,-1 0 1,0-1-1,1 1 0,-1 0 1,1 0-1,0-1 1,8-5 1532,-7 4-964,0-5 2483,-4 8-2952,1-1 0,-1 1 0,1-1-1,-1 1 1,1 0 0,0-1-1,-1 1 1,1 0 0,-2 1 0,-48 55 1565,34-40-1470,1 0 0,1 1 0,-15 23 0,16-14-56,2 0-1,0 1 1,1 0 0,2 1-1,-10 57 1,16-72-114,2 1 0,0-1 1,0 1-1,1-1 0,1 1 1,1-1-1,0 0 0,1 1 0,0-1 1,1 0-1,9 20 0,-3-12 61,1-1 0,1-1 0,1 0-1,1 0 1,1-1 0,20 20 0,-5-8-494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1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7040,'34'61'6130,"-25"-41"-5194,2-1 0,0 0 0,1-1 0,19 23 0,-25-33-585,0-1 817,-5-7-1146,-1 0 0,1 0 0,-1-1 0,1 1 0,-1 0-1,1 0 1,-1 0 0,0-1 0,1 1 0,-1 0 0,1 0 0,-1-1-1,1 1 1,-1 0 0,0-1 0,1 1 0,-1-1 0,0 1 0,1 0-1,-1-1 1,0 0 0,3-3 16,0-1 1,0 0-1,-1 1 0,0-1 1,0 0-1,0 0 0,-1 0 1,2-8-1,4-47 31,-5 41 8,-2 10-58,3-20-96,0 0 1,2 1 0,0-1-1,12-31 1,-16 58 62,0 0 0,1-1-1,-1 1 1,0 0 0,1 0 0,-1 0 0,1 0 0,0 1-1,0-1 1,-1 0 0,1 1 0,0-1 0,1 1-1,-1-1 1,0 1 0,0 0 0,4-1 0,-3 1 17,1 0 1,-1 0 0,0 0-1,1 1 1,-1-1 0,1 1-1,-1 0 1,0 0-1,1 0 1,-1 0 0,1 1-1,3 0 1,0 2 7,-1-1 1,0 1-1,0 0 0,0 0 0,0 1 1,10 8-1,31 32 93,-35-33-90,-12-10-78,0-1 0,0 0-1,0 0 1,0 0 0,0 0-1,1 0 1,-1 1 0,0-1-1,0 0 1,0 0 0,1 0-1,-1 0 1,0 0 0,0 0-1,0 0 1,1 0 0,-1 0-1,0 0 1,0 0 0,0 0-1,1 0 1,-1 0 0,0 0-1,0 0 1,0 0 0,1 0-1,-1 0 1,0 0 0,0 0-1,0 0 1,1 0 0,-1 0-1,0-1 1,0 1 0,0 0-1,1 0 1,-1 0 0,0 0-1,0 0 1,0-1 0,0 1-1,0 0 1,1 0 0,4-10-3756,-5 9 3591,3-6-2107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1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 5152,'-16'-1'1098,"3"-1"4390,53 2-312,-15-1-4406,1 1 0,0 1 0,49 9 0,-64-7-799,127 25-1121,-118-24 382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1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6720,'0'0'107,"0"0"0,0 0 0,-1 0 0,1 0 0,0 0 1,0 0-1,0 0 0,0 0 0,-1 0 0,1 0 0,0 0 0,0 0 0,0 0 1,-2 1 1070,2 0-1071,0-1 0,0 0 0,0 0 1,0 0-1,0 0 0,0 0 0,0 1 0,0-1 0,0 0 0,0 0 1,0 0-1,0 0 0,0 0 0,0 1 0,0-1 0,0 0 0,0 0 0,0 0 1,0 0-1,0 1 0,0-1 0,0 0 0,0 0 0,0 0 0,0 0 0,0 0 1,0 1-1,8 12 2768,16 14-1000,-22-25-1696,13 12 762,20 16-1,-22-21-634,-2 1 1,1 0 0,-1 1-1,13 16 1,-6 1-38,0 0 0,-2 1 0,24 59 0,-23-39 67,21 94 1,-34-121-231,-1 0 0,-1 1 0,-1-1 0,-1 0 0,-1 1 0,-7 40 1,0-27 3,-1-1 0,-2 0 1,-21 46-1,23-63-515,0 0 0,-1-1 0,-20 27 0,18-29-2758,-26 25 0,16-21 139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2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16 2560,'0'-15'1419,"0"26"565,-1 0 1,-3 15-1,0-11-1713,1 0 0,-2-1 0,0 0 0,-1 0 0,0 0 0,-15 23 0,-76 101 1297,36-47-757,-79 159-1,134-238-753,1 1-1,0 0 0,1-1 1,0 2-1,-3 20 1,6-29-7,1 0 0,0 1 0,0-1 1,0 0-1,0 0 0,1 0 0,0 1 1,0-1-1,0 0 0,1 0 0,0 0 0,0 0 1,0-1-1,1 1 0,-1 0 0,1-1 1,5 6-1,8 7 154,1-2 0,0 0 0,22 14 0,-7-5-338,-19-15 74,-4-3 73,-1 1 0,0 0-1,0 0 1,0 0 0,12 17-1,-6-1 113,-1 0-1,-1 1 1,0 0-1,-2 1 1,8 31-1,-8-18 130,-2 1 0,5 74 0,-11-6 354,-20 172 0,16-259-565,-2 18 154,-1 0 0,-21 73 0,21-95-116,-1 0 0,0-1-1,-1 0 1,-1 0-1,0-1 1,-2 0 0,1 0-1,-1-1 1,-17 16 0,1-4 15,-1-2 0,-39 25 0,60-44-73,-1 0 0,1-1 0,-14 5 0,-1-4-1770,20-4 1198,-1 0 0,0 0 0,1 0-1,-1 0 1,1-1 0,-1 1 0,0 0 0,1-1-1,-3 0 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2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1984,'-9'3'2272,"-2"-2"3469,-3 2-2250,9-2-1602,11-1-797,34-3-342,-24 2-339,23 0 1,84 2 808,-67-2-1048,-36 6-165,-15-2-2563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2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7 206 3808,'-1'-1'381,"0"0"763,0 1-763,1-1 0,0 1 1,-1-1-1,1 1 0,0-1 0,-1 1 1,1-1-1,0 1 0,0-1 1,0 0-1,-1 1 0,1-1 0,0 1 1,0-1-1,0 1 0,0-2 0,3-15 1789,12-13-1978,-12 25-121,0 0 1,0 0 0,0 1 0,1 0-1,-1-1 1,1 2 0,0-1-1,0 0 1,1 1 0,9-6 0,-11 7-75,1 1 1,-1-1 0,1 1 0,0 0 0,0 0 0,-1 1-1,1-1 1,0 1 0,0 0 0,0 0 0,0 0-1,0 0 1,0 1 0,-1-1 0,1 1 0,7 2 0,10 6 271,-1 0 1,25 14 0,-26-12 178,0-1 1,36 13-1,-52-23-398,-1 1 0,1-1-1,0 1 1,0-1 0,0 0 0,0 0 0,0 0-1,0-1 1,0 1 0,0-1 0,0 0-1,0 1 1,0-1 0,-1-1 0,1 1 0,0 0-1,-1-1 1,1 1 0,-1-1 0,1 0-1,-1 1 1,0-1 0,0-1 0,0 1 0,0 0-1,0 0 1,0-1 0,0 1 0,-1-1-1,1 1 1,-1-1 0,2-5 0,1-4 96,0 0 0,4-25 0,-7 31-145,0 0 0,-1 0 0,0-1 1,0 1-1,-1 0 0,1 0 0,-1 0 0,-3-9 0,4 15-25,0 0 1,0-1 0,0 1 0,0 0-1,0-1 1,0 1 0,-1 0 0,1 0-1,0-1 1,0 1 0,0 0 0,0 0-1,-1-1 1,1 1 0,0 0 0,0 0-1,-1 0 1,1-1 0,0 1 0,0 0-1,-1 0 1,1 0 0,0 0-1,0 0 1,-1 0 0,1 0 0,0-1-1,-1 1 1,1 0 0,-1 0 0,-9 5-425,-11 15 93,18-16 327,-25 25 74,4-2 433,-2-1-1,-36 29 1,57-52-357,1 0 0,-1 0 0,1 0 0,-1-1 0,0 0 0,0 0 0,0 0 0,-1 0 0,1-1 0,-6 1 0,4-1-128,0-1 0,-1 0 1,1-1-1,0 1 0,0-1 1,0-1-1,-11-3 0,-3-1-1519,3 2 410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2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3072,'0'0'3920,"0"-12"-246,0 6-3465,1 0 0,1-1 0,-1 1 0,1 0 0,0 0 0,0 0 0,6-9-1,23-40 404,74-93 417,-103 145-1033,1 1-1,-1-1 0,0 1 1,1-1-1,0 1 0,-1 0 1,1 0-1,0 0 0,4-2 1,-6 3 1,1 1 0,-1-1 0,0 1 0,0 0 0,1 0 0,-1 0 0,0 0 0,1 0 0,-1 0 0,0 0 0,1 0 0,-1 0 0,0 0 0,0 1 0,1-1 0,-1 0 0,0 1 0,0-1 0,0 1 0,1 0 0,-1-1 0,0 1 0,0 0 0,0 0 0,0 0 0,0-1 0,0 1 0,1 2 0,5 7 60,0 1-1,0-1 1,-1 1 0,8 22-1,-1-5 98,-10-22-75,39 74 391,-35-69-223,0 0-1,1-1 1,0 0-1,18 17 1,-25-25-196,0-1 0,0 0 0,0 0 0,0 0 1,1-1-1,-1 1 0,0 0 0,1 0 1,-1-1-1,1 1 0,-1 0 0,0-1 1,1 0-1,0 1 0,-1-1 0,1 0 0,-1 0 1,1 0-1,-1 0 0,1 0 0,-1 0 1,3-1-1,-2 1-19,0-1 1,-1 0-1,1 0 0,0 0 1,0-1-1,0 1 1,-1 0-1,1-1 0,-1 1 1,1-1-1,-1 1 0,0-1 1,1 0-1,0-2 1,2-3-3,-1 0 0,1 0 0,-1-1 0,-1 0-1,1 1 1,-1-1 0,1-9 0,-1-12-95,0 0 0,-2 0 0,0 0 0,-10-52 0,10 81 58,1 0 0,-1-1 0,0 1 0,0-1 0,0 1 0,0 0 0,0-1 0,0 1 0,-1 0 0,1-1 0,0 1 1,0 0-1,0-1 0,0 1 0,0 0 0,0-1 0,-1 1 0,1 0 0,0 0 0,0-1 0,0 1 0,-1 0 0,1 0 0,0-1 0,0 1 0,-1 0 0,1 0 0,0-1 0,-1 1 0,1 0 0,0 0 0,-1 0 0,1 0 0,0 0 0,-1 0 0,1 0 0,0-1 0,-1 1 0,1 0 0,0 0 0,-1 0 0,1 0 0,0 0 1,-1 0-1,1 1 0,0-1 0,-1 0 0,1 0 0,0 0 0,-1 0 0,1 0 0,0 0 0,-1 1 0,1-1 0,0 0 0,-1 1 0,-1 0-14,0 1 0,1-1 0,-1 1 0,0 0 0,1 0 0,-1 0 0,1 0 0,-2 3-1,-3 11-18,0 0 0,1 0-1,-5 25 1,0 2 52,1-5 59,-12 36 201,18-66-85,0 0 0,-1 0 0,0 0 1,0 0-1,-1-1 0,-8 11 0,12-17-145,0 0-1,0 0 1,0 0-1,0 0 1,-1 0-1,1 0 1,0 0-1,-1 0 1,1-1-1,0 1 1,-1 0-1,1-1 1,-1 0-1,1 1 1,-1-1-1,1 0 1,-1 1 0,-1-1-1,-1-1-1,1 1 0,0 0-1,0-1 1,-1 0 0,1 0 0,0 0 0,0 0 0,-4-2-1,-6-4 10,1-1-1,0 0 0,-12-11 0,23 18-44,-10-8-267,0-1 0,0-1 0,2 0-1,-17-22 1,21 24-754,-1 0 1,1 0-1,1-1 0,-5-12 1,3-2-1192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2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26 3136,'-1'0'154,"1"-1"1,-1 1-1,1 0 0,0-1 0,-1 1 1,1 0-1,0-1 0,-1 1 1,1 0-1,0-1 0,0 1 1,-1-1-1,1 1 0,0-1 0,0 1 1,0 0-1,-1-1 0,1 1 1,0-1-1,0 1 0,0-1 1,0 1-1,0-1 0,0 1 1,0-1-1,0 1 0,0-1 0,0 1 1,0-1-1,1 1 0,-1-1 1,0 1-1,0-1 0,0 1 1,1 0-1,-1-1 0,0 1 1,0-1-1,1 1 0,-1 0 0,0-1 1,1 1-1,-1 0 0,1-1 1,-1 4 133,1 1 1,-1-1 0,0 1 0,-1-1 0,1 0-1,-1 1 1,0 3 0,0 1 126,-11 79 440,-4-1 1,-4 0-1,-3-1 1,-48 113-1,9-25-381,32-85 567,29-87-322,2-2-275,1-6-130,5-12-255,31-52-96,-20 38 90,28-68 0,36-201-90,-34 111 85,-35 127-92,-5 26 50,-8 22-61,0 9 17,0 8-71,6 26 104,-4-16 4,16 95 87,-10-51-70,-1-10 29,3 22 127,26 93 0,-29-139-119,0-1 0,1 0-1,1 0 1,0-1 0,2-1 0,0 1-1,2-2 1,24 30 0,29 30 592,-65-76-373,-1-6-2170,0-1 0,-1 0 0,0 0 1,0 0-1,0 1 0,-3-8 0,0 5-523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2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3808,'7'0'8609,"5"0"-4158,3 1-4187,0 0 0,-1 1 0,20 4 1,-21-2-424,1 0-1,0 0 1,0-2 0,20 2 0,-26-3-1228,1-1 1,-1-1 0,0 0-1,0 0 1,12-4-1,8-2-2047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2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 5152,'-40'-20'2336,"35"15"-2048,2 2 288,6 3-384,-3-5-512,0 10 160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2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52 1824,'0'-25'1099,"1"23"-765,-1 1 0,1-1 0,-1 1 0,1-1 1,0 0-1,0 1 0,0 0 0,-1-1 0,1 1 1,3-3-1,5-3 3701,-78 153-34,42-93-2962,-39 109 1,62-148-1002,-20 64 487,-15 86 0,34-138-348,2 0-1,1 0 1,1 0 0,1 1-1,1-1 1,2 0 0,9 42-1,27 61 365,-31-109-427,0 0 0,2 0-1,0-1 1,15 20 0,-24-37-115,0 0 1,0-1 0,1 1-1,-1-1 1,0 1 0,1-1-1,-1 0 1,1 0 0,0 1-1,-1-1 1,1 0 0,2 0-1,-3 0-133,0-1 0,0 0-1,1 0 1,-1 0 0,0 0 0,0 0-1,0 0 1,0 0 0,0 0-1,0 0 1,0 0 0,0-1-1,0 1 1,0 0 0,0-1 0,0 1-1,0-1 1,0 1 0,0-1-1,0 0 1,0 1 0,1-2-1,31-30-7176,-12 13 4047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3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4480,'1'6'7179,"0"7"-3526,2 73-2272,-5 9-184,-24 156 0,24-234-1129,1 1 0,2 25 0,0-11 6,1-22 260,-2-10-328,0 1 0,0-1 0,1 0 0,-1 1 1,0-1-1,0 0 0,0 1 0,0-1 0,0 1 1,0-1-1,0 1 0,0-1 0,0 0 0,0 1 1,0-1-1,0 1 0,0-1 0,0 0 1,0 1-1,0-1 0,0 1 0,-1-1 0,1 0 1,0 1-1,0-1 0,0 0 0,-1 1 0,1-1 1,0 0-1,-1 1 0,1-1 0,-1 1 0,2 0 305,4-1-75,14-2 52,25-5-125,97-11 423,-95 9-390,-22 4-147,0 1-1,39-2 1,-54 7 323,-2 0-1368,-2-1-3068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3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92 113 3488,'-12'-29'14501,"6"36"-14139,5-5-357,0 1 0,-1-1 0,1 0 0,-1 0 0,0 1 0,1-1-1,-1 0 1,0-1 0,-1 1 0,-3 3 0,3-3 62,0 0 1,0-1 0,-1 1 0,1-1-1,-1 1 1,1-1 0,-1 0-1,0 0 1,1 0 0,-1-1-1,0 0 1,-5 1 0,76-10 678,-24 3-398,-34 5-347,1-1 1,-1 1 0,0 0-1,1 1 1,10 1 0,-16-1 574,-15-2-407,-24-6-184,-9-4 18,33 10-13,0-1 0,-11-4 1,28 7-8,0 0 0,1-1 0,-1 0 0,9-2 1,39-9 333,-52 11-316,75-23 308,-10 2-196,-61 20-55,-1 1-77,-1 0 0,0 0-1,0-1 1,8-3 0,-12 5-5,0 0 0,0 0 0,0 0 0,-1 0 0,1 0-1,0 0 1,0 0 0,0 0 0,0 0 0,0 0 0,0 0-1,0 0 1,0 0 0,0 0 0,0 0 0,0-1 0,0 1-1,0 0 1,0 0 0,0 0 0,0 0 0,0 0 0,0 0-1,0 0 1,0 0 0,0 0 0,0 0 0,0 0 0,0 0-1,0 0 1,0 0 0,0 0 0,0 0 0,0 0 0,0 0 0,0-1-1,0 1 1,0 0 0,0 0 0,0 0 0,0 0 0,0 0-1,0 0 1,0 0 0,0 0 0,0 0 0,0 0 0,1 0-1,-1 0 1,0 0 0,-9 1-2686,-3 0-5651,7-1 5609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3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42 4224,'-14'-3'2814,"0"0"0,-18-7 0,28 8-1507,7 2 302,13 0-354,48-8 328,91-6-164,-129 13-1439,0 0 0,0 2 0,0 1-1,35 7 1,-55-8-636,-2 2 165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3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11 4992,'-10'-8'1622,"3"5"2388,16 61 1211,-9-56-5112,1 0 0,-1 0 0,0 1 0,1-1 0,0 0 0,-1 0 0,1 0 0,0 0 0,0 0 0,0 0 0,0-1 0,0 1 0,2 2 0,21 21 809,-14-16-568,2 2-120,1 0 0,0-2 0,21 13 0,-22-16-127,-1 1 1,0 0-1,-1 1 0,1 1 0,-1 0 1,14 16-1,-14-10-18,0-1 1,-1 2-1,-1-1 0,-1 1 0,0 1 1,6 19-1,-6-8 63,-1 1-1,5 56 1,-10-70-57,-1 0-1,0 0 1,-1 1-1,-1-1 1,-1 0-1,0 0 1,-6 17-1,2-13 17,-1-1 0,0 0 0,-2 0 0,0-1-1,-15 19 1,-95 115 91,97-121-384,-42 56 370,19-33-3441,43-50 2565,-1 1 1,1-1-1,0 0 0,-1 0 1,0-1-1,1 1 0,-1-1 0,0 1 1,-5 1-1,-1 0-2193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3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29 206 2720,'4'-7'12629,"21"9"-9152,9 0-2874,25 2 11,-40-2-365,1-1-1,19-1 1,-24-1-133,-6 1-21,-1 0 0,1-1-1,0-1 1,-1 1 0,1-1 0,-1-1 0,17-6-1,-20 6-70,1 0 1,-1 0-1,0 0 0,0-1 0,0 0 0,0 0 0,-1 0 0,0-1 0,0 1 0,0-1 1,0 0-1,-1-1 0,1 1 0,-1 0 0,-1-1 0,1 0 0,-1 1 0,0-1 0,0 0 0,-1 0 1,0 0-1,0-1 0,0 1 0,-1-6 0,0 8-25,0 1-1,0-1 1,-1 1-1,1 0 1,-1-1-1,0 1 1,-3-6-1,4 7-6,-1 0 0,0 1 1,0-1-1,0 0 0,0 1 0,-1-1 0,1 1 0,0 0 0,-1-1 0,1 1 0,-1 0 0,1 0 0,-1 0 0,1 0 0,-1 0 0,0 0 0,-3-1 0,0 1-18,0 0-1,0 1 0,0-1 0,0 1 1,-1 0-1,1 0 0,0 1 1,0-1-1,0 1 0,-9 3 0,-5 2-2,-25 13 0,31-13-51,-19 8 45,0 1 0,2 2 0,0 1 0,-45 36-1,72-51 42,0 0 0,0 0 0,0 0-1,0 0 1,1 1 0,-1-1-1,1 1 1,0 0 0,0-1 0,0 1-1,1 0 1,-1 0 0,1 0 0,0 0-1,0 0 1,0 8 0,1-9 5,0 0 0,0 1 1,1-1-1,-1 0 0,1 1 1,0-1-1,0 0 0,0 0 1,0 0-1,0 0 0,1 0 1,0 0-1,-1 0 0,1 0 1,0 0-1,0-1 0,1 1 1,-1-1-1,0 0 0,1 1 1,4 2-1,9 5 198,0-1 0,0 0 0,1-1 0,23 8 0,73 16 345,-76-23-526,-23-5-64,-1-1 0,1 0 0,0-1 0,0 0 0,1-1 0,-1-1 0,0 0 1,0-1-1,0-1 0,16-3 0,-12-1-2455,3 5 651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3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14 3392,'0'-1'92,"0"1"0,0 0 0,0 0 0,0 0 0,0-1 0,0 1 0,0 0 1,0 0-1,0 0 0,0-1 0,0 1 0,0 0 0,-1 0 0,1 0 0,0 0 0,0-1 0,0 1 0,0 0 1,0 0-1,-1 0 0,1 0 0,0 0 0,0-1 0,0 1 0,0 0 0,-1 0 0,1 0 0,0 0 0,0 0 0,0 0 1,-1 0-1,1 0 0,0 0 0,0 0 0,-12 0 3957,3 0-3220,3 1-201,-1 1-1,1 0 1,-1 0-1,1 0 1,-8 4-1,7-2 10,6-3-431,-1 0 1,1 0-1,-1 0 1,0-1-1,0 1 1,1-1-1,-1 1 1,0-1-1,0 1 1,1-1-1,-3 0 1,33-2 857,37-7 1,6 0-698,-22 4-247,14-1 129,95 3 0,-151 4-252,0 0-1,1 0 1,-1 1-1,-1 1 0,1-1 1,10 6-1,-5-3 179,-12-5-213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3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39 4224,'12'-13'2419,"-10"11"-2050,-1-1 1,1 1-1,0 0 0,0 0 0,0 1 1,0-1-1,0 0 0,0 1 0,5-3 1,-2-1 1414,-3 11-534,-2-4-1131,0 0 0,0 0 1,1 0-1,-1 0 0,0 0 0,0 0 0,-1 0 0,1 0 0,0 0 0,-1 0 1,1 0-1,-1-1 0,0 1 0,-1 3 0,-14 29 468,-6 4-166,4-6 224,-18 38 0,34-65-557,0 0-1,0 0 0,1 1 0,-1-1 0,1 0 0,0 1 0,1-1 1,-1 1-1,2 10 0,-1-13-61,1 0 1,0 0-1,0 0 0,0-1 0,0 1 1,0 0-1,1 0 0,-1-1 1,1 1-1,0-1 0,0 1 0,0-1 1,0 0-1,0 1 0,0-1 1,0 0-1,1-1 0,-1 1 0,5 2 1,0 0-83,0-1 0,0 0 0,0 0 0,0-1 1,0 0-1,1 0 0,-1-1 0,1 0 0,0 0 1,-1-1-1,1 1 0,0-2 0,-1 1 0,14-4 0,0 1-776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3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 6560,'-20'-12'2976,"16"9"-2592,-1-1 288,10 8-448,-1-4-512,-1 3 128,2-3-224,7 4 224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3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3072,'9'6'12407,"-4"-3"-10206,-2-1-1044,1 6-1072,-2 6-71,0-1-1,0 1 0,-1 0 1,-1-1-1,-2 18 1,-12 70 273,11-80-287,-6 28 94,-2 0 0,-2-1 0,-2-1 0,-23 52-1,31-79 39,6-17-77,1 0 0,-1 0 0,0 0-1,-1 0 1,1 0 0,-1 0 0,-2 4 0,59-13 1140,-29 3-1071,29-9 0,22-2-36,44-2 18,-117 16-85,-3 0-9,1 0 0,-1 0 0,1 0 0,-1-1 0,1 1 0,-1 0 0,1-1 0,-1 1 0,0-1 0,1 1-1,-1-1 1,2-1 0,-3-3-470,-18-23-8366,9 15 6101,3 2 809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2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1176 1664,'-1'3'296,"0"-1"0,0 1 0,0 0 0,0-1 1,1 1-1,-1 0 0,1 0 0,0 0 0,-1 0 0,2 3 0,1 14 5519,19-94-3734,-5 16-1346,26-52-54,-34 91-575,2 1-1,0 1 1,22-29 0,-25 38-69,0 0 0,0 1 1,1-1-1,0 2 0,0-1 1,0 1-1,1 0 0,0 1 1,0 0-1,0 1 0,20-7 1,-28 10-34,1 1 1,-1-1 0,0 1 0,1-1 0,-1 1-1,0 0 1,1 0 0,-1 0 0,1 0 0,-1 0-1,1 0 1,-1 0 0,0 0 0,1 0 0,-1 1-1,1-1 1,-1 0 0,0 1 0,1 0 0,-1-1-1,0 1 1,0 0 0,1-1 0,-1 1 0,0 0-1,0 0 1,0 0 0,0 0 0,0 0 0,0 0-1,0 0 1,-1 0 0,1 1 0,0-1 0,-1 0-1,1 0 1,0 1 0,-1-1 0,1 2 0,0 3 16,1 0 0,-2 0 1,1 0-1,-1 0 0,1 0 1,-2 0-1,1 0 0,-2 6 1,-2 16 192,-2 0 1,-1-1 0,-14 37-1,16-55 56,4-9-83,1-7 44,3-3-225,0 0 1,0 0-1,1 0 0,0 1 0,0 0 1,12-16-1,-4 6 36,2 1 1,17-18-1,-16 21-50,1 0 1,0 1-1,1 0 0,1 2 1,0 0-1,30-15 0,-46 26-9,0 0 0,0 0 0,0 0 0,0 1 0,0-1 0,0 0 0,0 1 0,1 0 0,-1-1 0,0 1 0,0 0 0,1 0 0,-1 0 0,0 1 0,0-1 0,0 0 0,1 1 0,-1-1 0,0 1 0,0 0 0,0 0 0,3 1 0,-3 0 9,0 0 1,0 0 0,0 1 0,0-1 0,0 0 0,0 1-1,-1-1 1,1 1 0,-1-1 0,0 1 0,0 0 0,0 0-1,0 0 1,0-1 0,0 6 0,1 7 26,-1 1 0,-1-1 0,-1 1 0,0-1 0,-4 19 0,2-10 101,2-16-79,-3 13 382,20-48-384,2 0-1,0 1 0,2 0 0,1 2 1,24-22-1,-44 45-53,-1 1 0,1-1 0,0 0 0,-1 1 0,1-1 0,0 1 0,0-1 0,0 1 0,-1 0 0,1-1 0,0 1 1,0 0-1,0-1 0,0 1 0,0 0 0,0 0 0,-1 0 0,1 0 0,0 0 0,1 0 0,-1 0 5,0 1 0,-1-1 0,1 0 0,0 1 0,-1-1-1,1 1 1,0-1 0,-1 1 0,1-1 0,-1 1 0,1-1 0,-1 1 0,1 0 0,-1-1 0,1 1-1,-1 0 1,0-1 0,1 2 0,1 4-13,0 1 1,-1-1-1,1 0 0,-1 11 0,0-12 29,20 139 117,-21-142-118,1 0 0,-1 1 0,1-1-1,-1 0 1,1 0 0,0 0 0,0 1 0,0-1-1,0 0 1,0 0 0,0 0 0,1-1 0,-1 1 0,1 0-1,-1 0 1,1-1 0,0 1 0,0-1 0,-1 1-1,1-1 1,0 0 0,0 0 0,1 0 0,-1 0-1,0 0 1,0 0 0,0 0 0,1-1 0,-1 1 0,0-1-1,0 0 1,1 0 0,-1 0 0,0 0 0,1 0-1,-1 0 1,0 0 0,1-1 0,-1 1 0,4-3-1,2 0 37,-1 0-1,1-1 0,-1 0 0,0-1 0,0 0 0,-1 0 0,9-9 0,0 2-14,-1 0-9,-3 4 94,-1-1-1,0 0 1,0-1 0,15-20 0,-13 14 85,10-21-1,-19 31-164,-1 1 1,1 0-1,-1-1 0,-1 1 0,1-1 0,-1 0 0,0 0 1,1-10-1,-2 15-45,0 0 0,0-1 1,0 1-1,0 0 0,0-1 1,-1 1-1,1-1 0,0 1 1,-1 0-1,1 0 0,-1-1 1,1 1-1,-1 0 0,1 0 1,-1-1-1,0 1 0,0 0 1,0 0-1,0 0 0,0 0 0,0 0 1,0 0-1,0 0 0,0 1 1,0-1-1,0 0 0,0 0 1,-1 1-1,1-1 0,0 1 1,-1-1-1,1 1 0,-2-1 1,1 1-17,-1 0-1,1 0 1,-1 0 0,1 0 0,-1 1 0,1-1 0,-1 0-1,1 1 1,-1 0 0,1 0 0,0 0 0,-1 0 0,1 0-1,0 0 1,0 0 0,0 1 0,-3 2 0,-1 1-8,1 1 1,1 0-1,-1 0 1,1 0-1,0 1 1,1 0 0,0-1-1,0 1 1,0 0-1,1 0 1,-1 1-1,2-1 1,-1 0-1,1 1 1,0-1-1,1 1 1,0-1-1,0 1 1,1-1-1,1 8 1,-1-9 53,0-1-1,0 1 1,1-1-1,0 1 1,0-1-1,0 0 1,1 0-1,0 0 1,0-1-1,0 1 1,0 0-1,5 4 1,-4-6-7,-1 0 1,1 0-1,-1-1 0,1 1 1,0-1-1,0 0 0,1 0 0,-1 0 1,0 0-1,0-1 0,1 0 1,-1 0-1,1 0 0,0 0 1,-1-1-1,7 0 0,-2 0 44,0-1 0,-1-1 0,1 0 0,-1 0 0,1 0-1,-1-1 1,0-1 0,0 1 0,0-1 0,12-9 0,4-3 253,40-36 1,-43 31-255,-1 0 1,-1-1-1,-1-1 1,0-1 0,-2-1-1,19-38 1,49-138-82,-67 155 42,94-282 189,-108 315-209,0-1 0,0 0 0,-1 0 0,-1 0 0,0 0 0,-1 0 0,-1 0 0,-2-17-1,3 31-8,0 0-1,0-1 1,0 1-1,0 0 1,0-1-1,0 1 1,0-1-1,0 1 1,0 0-1,0-1 1,0 1-1,-1 0 0,1-1 1,0 1-1,0 0 1,0-1-1,-1 1 1,1 0-1,0-1 1,0 1-1,-1 0 1,1 0-1,0-1 1,0 1-1,-1 0 0,1 0 1,0 0-1,-1-1 1,1 1-1,-1 0 1,1 0-1,0 0 1,-1 0-1,1 0 1,-1 0-9,0 0 0,0 1 0,0-1 0,0 0 1,0 1-1,0-1 0,0 1 0,0 0 0,0-1 1,1 1-1,-1 0 0,-1 1 0,-20 27-193,21-28 212,-10 17-17,2 0 0,0 1-1,0-1 1,2 2 0,0-1 0,-5 28-1,-12 124 117,20-127-103,-6 37 19,-6 64-18,14-105 41,4 65 0,-2-101-2,0-1-1,1 1 1,0 0-1,-1 0 1,1-1 0,0 1-1,1 0 1,-1-1-1,1 1 1,0-1-1,3 6 1,-3-7 4,-1-1 1,1 0-1,-1 0 0,1 1 1,0-1-1,-1 0 0,1 0 1,0-1-1,0 1 0,-1 0 1,1-1-1,0 1 0,0-1 1,0 1-1,0-1 0,0 0 0,0 0 1,0 0-1,0 0 0,0 0 1,0 0-1,0-1 0,3 0 1,21-5 173,31-13 0,18-4-139,177-29-261,-250 52 192,99-19 64,-100 19-50,0 0 0,-1 0-1,1 0 1,0 0 0,0 0 0,-1-1-1,1 1 1,0 0 0,-1 0 0,1-1-1,0 1 1,-1 0 0,1-1 0,0 1-1,-1-1 1,1 1 0,0-1 0,-1 1-3,0-1-1,0 1 1,0 0 0,0-1 0,0 1 0,0 0 0,0 0-1,0-1 1,0 1 0,0 0 0,0-1 0,0 1-1,0 0 1,0-1 0,0 1 0,0 0 0,0 0 0,0-1-1,-1 1 1,1 0 0,0 0 0,0-1 0,0 1-1,0 0 1,-1 0 0,1-1 0,0 1 0,0 0 0,-1 0-1,-1-2 0,0 1 0,0-1-1,0 1 1,0 0 0,0 0-1,-1 0 1,1 0-1,0 0 1,-1 1 0,1-1-1,-5 0 1,-5 0-55,0 1 0,-1 1 0,1 0 0,0 0 0,0 1 0,0 0 0,1 1 0,-1 1 0,0 0 0,1 0 0,0 1 0,0 1 0,1 0 0,-1 0 0,1 1-1,0 0 1,-16 16 0,24-21 50,1 0 0,-1 0-1,0 0 1,1 0-1,-1 0 1,1 0-1,0 1 1,0-1-1,0 0 1,0 1 0,0-1-1,0 1 1,1-1-1,-1 1 1,1-1-1,0 1 1,0-1-1,0 1 1,0-1 0,0 1-1,0-1 1,1 1-1,-1-1 1,1 1-1,0-1 1,1 4-1,-1-4 18,0 0-1,1 0 0,-1 0 0,1-1 0,-1 1 0,1 0 0,0-1 0,-1 1 1,1-1-1,0 0 0,0 1 0,0-1 0,0 0 0,0 0 0,1 0 1,-1-1-1,0 1 0,0 0 0,1-1 0,-1 0 0,0 1 0,0-1 1,1 0-1,-1 0 0,0 0 0,1 0 0,-1-1 0,3 0 0,2 0 38,0-1-1,0-1 1,0 1-1,0-1 1,0 0-1,-1-1 1,1 0 0,-1 0-1,0 0 1,0 0-1,7-8 1,0-2-3,0-1 0,-1 0 1,12-19-1,-24 34-66,0-1 0,1 0 0,-1 1 0,1-1 0,-1 0 0,1 1 0,-1-1 0,1 1 0,-1-1-1,1 1 1,0-1 0,-1 1 0,1-1 0,0 1 0,-1-1 0,1 1 0,0 0 0,0-1 0,-1 1-1,1 0 1,0 0 0,0 0 0,0 0 0,-1-1 0,1 1 0,0 0 0,0 0 0,0 1 0,-1-1-1,1 0 1,0 0 0,0 0 0,-1 0 0,1 1 0,0-1 0,0 0 0,-1 1 0,1-1 0,1 1 0,2 3-80,1 0 0,-1-1 0,-1 2 0,1-1 0,3 5 1,5 5-35,-5-8 163,0 0 0,0 0 1,0-1-1,0 0 0,1 0 1,0-1-1,11 4 0,-13-6-1,0 0-1,0 0 0,1-1 1,-1 0-1,1 0 0,-1-1 1,1 0-1,-1 0 0,0 0 1,14-3-1,-11 1 21,0-1 1,0 0-1,-1 0 1,1-1-1,9-5 0,-14 7-502,1-1 0,-1 0-1,0-1 1,5-4 0,-7 6-300,0 0 1,0-1-1,0 1 1,0-1 0,-1 0-1,1 1 1,2-6 0,-1-2-1529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4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19 123 4160,'-15'0'1888,"12"0"464,10 0 2517,9-1-3996,-1 0 1,1-1-1,-1-1 1,1 0-1,19-8 1,75-34 243,-23 9-857,-79 32-821,1 1 0,-1-1-1,8-5 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4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33 5056,'-25'-8'5456,"40"3"-4046,1 2 1,-1-1 0,25-1 0,-37 5-1284,161-7 2614,-69 8-2226,-2 1-2832,-85-2 1096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4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3 218 2912,'-2'-5'10966,"8"2"-11369,-5 2-219,30-12 1524,2 0 1,-1 2-1,65-12 0,-52 12-485,24-5 47,157-42 731,-162 38-1291,1 4 0,89-11 0,-133 26-370,-21 1 452,0 0-1,0 0 0,0 0 1,0 0-1,0 0 0,0 0 1,0 0-1,0 0 0,0 0 1,0 0-1,0 1 0,1-1 1,-1 0-1,0 0 0,0 0 1,0 0-1,0 0 0,0 0 1,0 0-1,0 0 0,0 0 1,0 0-1,0 0 0,0 0 1,0 0-1,0 0 0,0 0 1,0 0-1,0 0 0,0 0 1,0 1-1,0-1 0,0 0 1,0 0-1,0 0 0,0 0 1,0 0-1,0 0 0,0 0 1,0 0-1,0 0 0,0 0 1,0 0-1,0 1 0,0-1 1,0 0-1,0 0 0,0 0 1,0 0-1,0 0 0,0 0 1,-8 5-1323,0 2 116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4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30 3808,'9'-21'2284,"-2"13"-20,-6 8-2174,-1 0 1,0 0-1,0 0 1,1 0-1,-1-1 1,0 1-1,0 0 1,0 0 0,1 0-1,-1 0 1,0 0-1,0 0 1,1 0-1,-1 0 1,0 0-1,0 0 1,1 0-1,-1 0 1,0 0 0,0 0-1,1 0 1,-1 0-1,0 0 1,0 1-1,1-1 1,-1 0-1,0 0 1,0 0-1,0 0 1,1 0 0,-1 1-1,0-1 1,1 2 9,0 0 0,-1-1 0,1 1 0,0 0 0,-1 0 0,0 0 0,1 0 0,-1 0 0,0 0 0,0 0 0,0 0 0,0 0 0,-1 4 0,0 2 52,-2 32 382,-2-1 1,-1 1 0,-20 66-1,-7-20 59,4-10 441,23-50-505,8-15-24,-2-11-481,0 0-1,1 0 0,-1 1 1,0-1-1,0 0 0,0 0 0,1 1 1,-1-1-1,0 0 0,0 0 1,1 0-1,-1 0 0,0 1 0,1-1 1,-1 0-1,0 0 0,0 0 1,1 0-1,-1 0 0,0 0 0,1 0 1,-1 0-1,0 0 0,1 0 1,-1 0-1,0 0 0,1 0 1,-1 0-1,1 0 0,6-2 60,1-1 0,-1 1 0,0-1 0,0-1 0,0 1 0,11-8 0,37-33-77,-30 23-6,-18 16-12,-2 0-53,1 0 0,0 1-1,0 0 1,0 0 0,0 0 0,0 1 0,12-5-1,-17 8 66,0 0-1,0 0 1,0 0-1,0 0 0,0 0 1,0 0-1,0 0 1,0 0-1,0 1 1,0-1-1,0 0 0,0 1 1,0-1-1,0 0 1,0 1-1,0-1 0,0 1 1,-1 0-1,1-1 1,0 1-1,0 0 0,0-1 1,-1 1-1,1 0 1,-1 0-1,1-1 1,0 1-1,-1 0 0,1 0 1,-1 0-1,0 0 1,1 0-1,-1 0 0,0 0 1,1 0-1,-1 0 1,0 0-1,0 2 0,1 3 51,0 1-1,-1 0 1,0 0-1,-1 9 0,1-7-177,-7 47 395,6-52-469,0 0 1,0-1-1,0 1 0,0 0 1,-1 0-1,1-1 0,-1 1 1,0 0-1,0-1 0,-5 6 1,7-9 143,0 0 0,0 0 0,0 0 0,-1 0 0,1 0 0,0 0 0,0 0 0,0 0 0,0 0 0,0 0 0,0 0 1,-1 0-1,1 0 0,0 0 0,0 0 0,0 0 0,0 0 0,0 0 0,0 0 0,0 0 0,-1 0 0,1 0 0,0 0 1,0 0-1,0 0 0,0 0 0,0 0 0,0 0 0,-1 0 0,1 0 0,0 0 0,0 0 0,0 0 0,0 0 0,0 0 1,0-1-1,0 1 0,0 0 0,0 0 0,0 0 0,-1 0 0,1 0 0,0 0 0,0 0 0,0-1 0,0 1 0,0 0 1,0 0-1,0 0 0,0 0 0,0 0 0,0 0 0,0-1 0,0 1 0,0 0 0,0 0 0,0 0 0,0 0 1,0 0-1,0 0 0,0-1 0,0 1 0,1 0 0,2-4-1467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4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37 4992,'-4'-23'2240,"-1"13"-1952,2 7 1760,-2 3-1184,-7 3 512,3 4-832,-11 4 256,-2 8-480,-14 4 320,2-2-352,-11 2 0,4 2-192,-1-7 96,8 1-128,5-7-576,8-1 256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4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16 3808,'2'-2'555,"0"0"0,-1 1 0,1-1 0,0 1 0,0 0 0,0-1 1,0 1-1,1 0 0,-1 0 0,0 1 0,5-2 944,-8 15 789,-12 25-811,-16 39-298,-61 146 965,68-171-1581,14-35-387,1-1 1,1 1-1,0 0 1,-3 20-1,9-35-163,-1-1 0,1 1 0,0-1 0,0 1 0,0-1 0,0 1 0,0-1 0,0 0 0,1 1 0,-1-1 0,0 1 0,1-1 0,-1 1 0,1-1 0,0 0 0,-1 1 0,1-1 0,0 0 0,0 0 0,1 2 0,0-1 31,0-1 0,0 1 0,0-1 0,0 0 1,0 1-1,1-1 0,-1 0 0,0-1 0,1 1 0,-1 0 0,4 0 0,6 0 121,0 0-1,1-1 1,-1 0 0,13-2-1,-21 1-157,17-1-1030,0 0 0,0-2 0,0-1 0,0 0 0,20-9 0,-39 13 515,0 0 1,0 0 0,0 0 0,0 0 0,-1 0-1,1-1 1,0 1 0,-1-1 0,3-2 0,5-3-1477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4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4 112 7136,'0'0'109,"0"0"0,0 0 1,-1 0-1,1 0 0,0-1 1,0 1-1,-1 0 0,1 0 1,0-1-1,0 1 0,-1 0 1,1 0-1,0-1 1,0 1-1,0 0 0,0-1 1,0 1-1,-1 0 0,1-1 1,0 1-1,0 0 0,0-1 1,0 1-1,0 0 0,0-1 1,0 1-1,0 0 0,0-1 1,0 1-1,0 0 0,0-1 1,1 1-1,-1 0 0,0-1 1,0 1-1,0 0 0,0-1 1,0 1-1,1 0 0,-1 0 1,0-1-1,0 1 0,1 0 1,-1 0-1,0-1 0,0 1 1,1 0-1,-1 0 0,0 0 1,0 0-1,1-1 0,-1 1 1,1 0-1,24-7 4211,-11 4-3345,22-7 348,149-39 1353,-136 39-2601,92-8 1,-127 17-376,1 1 0,24 4 0,-33-4-267,-1 2-1,1-1 1,-1 1 0,0-1-1,8 5 1,-2 2-2948,-4 5 1137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4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330 484 3136,'-4'-6'9061,"4"1"-8661,-2 5 146,2 0-537,-1 0 1,1 0-1,0 0 0,0 0 0,0 0 1,0 0-1,0 0 0,0 0 0,0 0 0,0 0 1,0 0-1,-1 0 0,1 0 0,0 0 0,0 0 1,0 0-1,0 0 0,0 0 0,0 0 1,0 0-1,0 0 0,0 0 0,-1 0 0,1 0 1,0 0-1,0 0 0,0 0 0,0 0 0,0 0 1,0 0-1,0 0 0,0 0 0,0 0 1,0-1-1,-1 1 0,1 0 0,0 0 0,0 0 1,0 0-1,0 0 0,0 0 0,0 0 0,0 0 1,0 0-1,0 0 0,0-1 0,0 1 1,0 0-1,0 0 0,0 0 0,0 0 0,0 0 1,0 0-1,0 0 0,0 0 0,0-1 0,0 1 1,0 0-1,0 0 0,0 0 0,0 0 1,0 0-1,0 0 0,2-5 397,1-1 671,-2 5-929,-1-2 50,0-8 746,-2 10-957,2 1 21,0 0 0,0 0 0,0 0-1,0 0 1,0 0 0,-1 0 0,1 0-1,0 0 1,0 0 0,0 0 0,0 0-1,0 0 1,-1 0 0,1 0 0,0 0-1,0 0 1,0 0 0,0 0 0,0 0-1,0 0 1,0 0 0,-1 0 0,1 0-1,0 0 1,0 0 0,0 0-1,0-1 1,0 1 0,0 0 0,0 0-1,0 0 1,0 0 0,-1 0 0,1 0-1,0 0 1,0 0 0,0-1 0,0 1-1,0 0 1,0 0 0,0 0 0,0 0-1,0 0 1,0-1 0,0 1 0,0 0-1,0 0 1,0 0 0,0 0 0,0 0-1,0 0 1,0-1 0,0 1-1,1-11 196,-1 8-288,0-12 229,0 15-137,0-1 1,0 1-1,0-1 0,0 1 1,0 0-1,0-1 0,0 1 1,0-1-1,0 1 0,-1 0 1,1-1-1,0 1 0,0 0 1,0-1-1,0 1 0,-1 0 1,1-1-1,0 1 0,0 0 1,-1-1-1,1 1 1,0 0-1,-1-1 0,1-1-178,0 2 200,0 0 0,1 0-1,-1-1 1,0 1 0,0 0-1,0 0 1,0-1 0,0 1 0,0 0-1,1 0 1,-1-1 0,0 1-1,0 0 1,0-1 0,0 1-1,0 0 1,0 0 0,0-1 0,0 1-1,0 0 1,0-1 0,0 1-1,-1 0 1,1 0 0,0-1 0,0 1-1,0 0 1,0 0 0,0-1-1,0 1 1,-1 0 0,1 0 0,0-1-1,0 1 1,0 0 0,-1 0-1,1 0 1,0 0 0,0-1 0,0 1-1,-1 0 1,1 0 0,-1-1-21,0 1 0,1-1 0,-1 1 0,0 0 0,1-1 0,-1 1 1,0 0-1,1-1 0,-1 1 0,0 0 0,0 0 0,0 0 0,1 0 0,-1 0 1,0 0-1,0 0 0,1 0 0,-1 0 0,0 0 0,0 0 0,-1 1 0,-9 5 7,0 1-1,0 0 1,0 1-1,1 1 1,-16 16-1,7-7-117,-144 155 477,157-166-308,1-1 0,0 1 0,1 0 0,-5 9 0,8-14-36,0 0 0,0 0 0,1 0 1,-1 0-1,1 0 0,-1 1 0,1-1 0,0 0 0,0 0 1,0 3-1,0-4-3,0 0 0,0 0 0,1 0 0,-1 0 1,0 0-1,1 0 0,-1 0 0,1 0 0,0 0 0,-1 0 0,1 0 0,0 0 1,-1 0-1,1 0 0,0-1 0,0 1 0,0 0 0,0-1 0,0 1 1,1 0-1,4 2 83,0 0 0,0-1 0,1 0 0,-1-1 0,1 1 1,-1-1-1,1-1 0,-1 1 0,1-1 0,0 0 0,-1-1 0,10-1 1,-3 0-3,1-1 0,-1 0 0,1-1 0,-1-1 0,12-5 0,-18 6-102,0-1 0,0 1 0,0-1 0,-1 0 0,0 0 0,0-1 0,0 0 0,7-9 0,1-5 23,17-31 0,-19 26-12,0-1 1,-2 1 0,13-50-1,6-84 185,-25 132-173,-2 0 0,-1 0 1,-1 0-1,-2 0 0,-7-45 1,6 59 78,-1 0 1,-8-18-1,12 30-120,0 1 1,0-1-1,-1 1 0,1-1 1,0 1-1,0-1 1,0 1-1,-1-1 0,1 1 1,0-1-1,-1 1 0,1-1 1,0 1-1,-1-1 0,1 1 1,-1 0-1,1-1 1,-1 1-1,1 0 0,0-1 1,-1 1-1,1 0 0,-1-1 1,0 1-1,1 0 0,-1 0 1,1 0-1,-1 0 1,1 0-1,-1-1 0,1 1 1,-1 0-1,0 0 0,1 0 1,-1 1-1,1-1 0,-1 0 1,1 0-1,-1 0 1,0 0-1,1 0 0,-1 1 1,1-1-1,-1 0 0,1 0 1,-1 1-1,1-1 0,0 0 1,-1 1-1,1-1 1,-1 1-1,0 0 0,-3 3 9,0 0 1,1 1-1,-1-1 0,-2 6 0,5-8 42,-6 11-74,1 0 1,1 1-1,0 0 1,1 0-1,-5 27 0,7-33 83,-2 15-16,2 1 1,0-1-1,1 1 0,2-1 1,5 43-1,33 113 334,-34-161-263,0 0 0,2-1 0,0 1 0,1-2 1,18 29-1,-16-32 20,-8-11-149,0 1 0,0 0 0,0-1 0,0 1 1,2 5-1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4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9 3968,'1'-1'164,"0"1"-95,-1 0-1,0 0 1,9-8 7351,-3 9-4373,1 36-1271,-8-24-1450,0 0 1,-3 13-1,-2 21 87,-15 115 788,10-87-728,-16 62 9,25-129-462,-14 66 278,14-67-315,2-6 79,0 0 0,-1 0-1,1 0 1,0 1 0,0-1 0,0 0 0,0 0 0,0 0-1,0 0 1,0 0 0,0 0 0,0 1 0,1 1-1,0-3-7,-1 1-1,0-1 1,1 0-1,-1 1 0,1-1 1,-1 1-1,1-1 1,-1 0-1,1 1 0,-1-1 1,1 0-1,0 0 1,-1 0-1,1 1 1,-1-1-1,1 0 0,-1 0 1,1 0-1,0 0 1,-1 0-1,1 0 0,-1 0 1,1 0-1,0 0 1,-1 0-1,1 0 0,0-1 1,21-7-62,-9 3 126,52-15 681,-15 4-836,-31 10 35,-15 4-242,-1 1 0,1 0-1,0 0 1,0 0 0,0 0 0,4 0-1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4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7712,'13'-19'7677,"-4"4"-4693,-7 12-2514,-1 1-324,0 1 0,0-1 0,0 1-1,1-1 1,-1 1 0,0-1-1,1 1 1,-1 0 0,1-1 0,-1 1-1,1 0 1,-1 0 0,1 0-1,0 0 1,0 0 0,0 1-1,-1-1 1,1 1 0,0-1 0,3 0-1,10 0 11,0 0-1,-1 1 0,1 1 0,0 0 0,19 5 1,-8 0-51,51 19 0,-66-20 1629,-6-2-5126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2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35 296 6464,'-35'0'2944,"44"4"-2560,4-8 0,10 4-288,17-11 736,10-1-448,34-24 320,11 4-416,21-13 0,-8 10-192,0-6 0,-13 14-32,-8-9 384,-21 16-256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4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 5632,'-2'-11'15858,"9"11"-15653,7 0 369,0-2 0,15-3-1,13-2 42,-26 6-544,174-12 274,-157 15-2067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4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 4992,'-5'2'1498,"7"-3"-153,6-4 4553,6 1-4598,23-5-1,-8 3-576,95-17 1545,-1 1-1949,-187 45-4268,14 0-4278,36-13 4985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15 210 2144,'-1'0'37,"1"0"-1,0 1 1,-1-1 0,1 0-1,-1 0 1,1 0 0,0 0 0,-1 0-1,1 1 1,0-1 0,-1 0-1,1 0 1,0 0 0,0 1 0,-1-1-1,1 0 1,0 1 0,0-1-1,-1 0 1,1 1 0,0-1-1,0 0 1,0 1 0,0-1 0,-1 0-1,1 1 1,0-1 0,0 0-1,0 1 1,0-1 0,0 0-1,0 1 1,0 0 0,0 0 646,-5 7 938,5-8-1569,-1 1 0,1-1-1,0 1 1,0-1 0,0 1 0,0-1 0,0 0 0,0 1 0,0-1 0,0 1-1,0-1 1,0 1 0,0-1 0,0 1 0,0-1 0,0 1 0,0-1-1,0 1 1,1-1 0,-1 1 0,0-1 0,0 0 0,0 1 0,1 0 0,0-1 69,-1 0 1,1 0 0,-1 0-1,1 0 1,-1 0 0,1 0-1,-1 0 1,1 0 0,-1 0-1,1 0 1,-1 0 0,0-1 0,1 1-1,-1 0 1,1 0 0,-1-1-1,1 1 1,-1 0 0,1-1-1,21-18 2220,-21 18-2711,19-22 739,-1 0 0,23-37 1,-23 31-420,26-29 0,-42 55 6,-1 1 0,1-1 0,-1 1 0,1 0 0,0 0 0,0 0 0,0 0 0,6-3 0,-8 5 30,0 0 1,0-1-1,0 1 0,0 0 0,0 0 0,0 0 1,0 0-1,0 0 0,0 0 0,0 0 0,0 0 0,0 0 1,0 0-1,0 1 0,0-1 0,0 0 0,0 1 1,0-1-1,0 0 0,-1 1 0,1-1 0,0 1 1,0 0-1,0-1 0,0 1 0,-1 0 0,1-1 1,0 1-1,-1 0 0,1 0 0,0 0 0,-1 0 1,1-1-1,-1 1 0,0 0 0,1 1 0,7 20-40,-1-1 0,-1 1-1,-1 0 1,3 35 0,-3-24 21,1 12 91,-3-18 163,1-1 0,2 0 0,0 0 0,14 35 0,-19-57-120,1-1 1,-1 1-1,1-1 1,0 1-1,1-1 1,-1 0-1,0 1 1,1-2-1,0 1 1,0 0-1,0 0 1,0-1-1,0 1 1,0-1-1,1 0 1,-1 0-1,1 0 1,-1-1-1,1 1 1,0-1-1,0 0 1,-1 0-1,1 0 1,0-1-1,0 1 1,0-1-1,0 0 1,0 0-1,0 0 1,0-1-1,5 0 1,2-2 5,1 0 1,-1-1-1,0-1 1,0 0-1,-1 0 1,1-1-1,-1 0 1,0-1-1,-1 0 1,1-1-1,-1 0 1,13-15-1,-5-1-103,-1 0 1,-1 0-1,-1-2 0,12-30 0,36-82-414,-54 122 289,0 0 0,14-21 0,-22 37 110,1-1 1,-1 1-1,0-1 0,0 1 0,1 0 0,-1-1 1,1 1-1,-1-1 0,0 1 0,1 0 1,-1-1-1,1 1 0,-1 0 0,0-1 0,1 1 1,-1 0-1,1 0 0,-1 0 0,1-1 0,-1 1 1,1 0-1,0 0 0,-1 0 0,1 0 0,-1 0 1,1 0-1,-1 0 0,1 0 0,-1 0 1,1 0-1,-1 0 0,1 0 0,-1 0 0,1 1 1,-1-1-1,1 0 0,-1 0 0,1 1 0,-1-1 1,1 0-1,-1 0 0,1 1 0,-1-1 1,0 1-1,1-1 0,-1 0 0,0 1 0,1-1 1,-1 1-1,4 3-7,-1 1 1,0-1 0,4 10-1,-7-14 19,101 175 205,-83-146-70,-16-26-201,1 0 0,-2 0 1,1 0-1,0 0 0,-1 1 1,1-1-1,-1 0 0,0 1 1,0-1-1,0 1 0,-1 0 1,1-1-1,-1 1 0,0-1 1,0 8-1,-1-1-676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5056,'-1'0'129,"-5"-3"1512,4 8-335,1 2-1300,-2 16 561,1 1 0,1 27-1,0-6 22,0 215 1935,3-125-1622,3 123 16,21-4-170,-24-246-736,7 35 499,-8-39-458,0-1 1,0 1-1,1-1 1,-1 0-1,1 1 1,0-1-1,0 0 1,0 0-1,3 3 1,-5-6-91,0 0 1,0 0 0,0 0 0,0-1 0,0 1 0,0 0 0,1 0 0,-1 0 0,0 0-1,0 0 1,0 0 0,0 0 0,0 0 0,0 0 0,0 0 0,0 0 0,0-1 0,0 1 0,0 0-1,0 0 1,0 0 0,1 0 0,-1 0 0,0 0 0,0 0 0,0 0 0,0 0 0,0 0-1,0 0 1,0 0 0,0 0 0,0 0 0,1 0 0,-1 0 0,0 0 0,0 0 0,0 0 0,0 0-1,0 0 1,0 0 0,0 0 0,0 0 0,1 0 0,-1 0 0,0 0 0,0 0 0,0 0-1,0 0 1,0 0 0,0 1 0,0-1 0,0 0 0,0 0 0,0 0 0,0 0 0,0 0 0,1 0-1,-1 0 1,0 0 0,0 0 0,0-2-1059,4-6-840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39 4736,'3'-12'320,"0"-13"4026,-3 25-4318,0 0 0,0 0-1,0 0 1,0 0 0,0 0 0,0 0-1,0 0 1,0 0 0,0 0 0,0 0-1,0 0 1,0 0 0,0 0 0,0 0-1,0 0 1,0 0 0,-1 0 0,1 0 0,0 0-1,0 0 1,0 0 0,0 0 0,0 0-1,0 0 1,0 0 0,0 0 0,0 0-1,0 0 1,0 0 0,0 0 0,0 0-1,-1 0 1,1 0 0,0 0 0,0 0 0,0 0-1,0 0 1,0 0 0,0 0 0,0 0-1,0 0 1,0 0 0,0 0 0,0 0-1,0 0 1,0 0 0,0 0 0,0 0-1,0 0 1,0 0 0,0 0 0,0-1 0,0 1-1,-1 0 1,1 0 0,0 0 0,0 0-1,0 0 1,0 0 0,0 0 0,0 0-1,0 0 1,0 0 0,0 0 0,0-1 0,-9 16 150,-63 114 867,26-53-531,-25 44 34,57-93-390,1 2 0,-15 46 0,18-40 23,1 0-1,2 1 0,1 0 1,-1 52-1,7-70-98,1-1 0,0 1-1,1-1 1,1 1 0,1-1 0,0 0-1,1 0 1,1 0 0,1-1-1,0 0 1,13 20 0,-9-18 164,28 33 1,-34-46-268,0 0 0,1 1 0,0-2 0,-1 1 0,2-1 0,-1 1 0,0-2 0,1 1 0,8 2 0,-14-5-168,0-1 0,0 0 1,0 1-1,1-1 0,-1 0 1,0 0-1,0 0 1,1 0-1,-1 0 0,0 0 1,0 0-1,0-1 1,3 1-1,-3-1-397,1 0-1,0 0 1,-1 0 0,1 0 0,0 0 0,-1 0-1,1 0 1,-1 0 0,0-1 0,1 1-1,-1-1 1,0 1 0,1-3 0,6-8-2678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4480,'0'1'192,"0"0"0,-1 0 0,1 0 0,0 0 1,0 0-1,0-1 0,0 1 0,0 0 0,0 0 0,0 0 0,0 0 1,0 0-1,0 0 0,1-1 0,-1 1 0,0 0 0,1 1 0,6 27 883,6 14 1024,28 65-1,-37-95-1730,-3-11-213,0 1 1,-1-1-1,1 0 0,0 1 1,0-1-1,0 0 1,0 0-1,0 0 0,1 1 1,-1-1-1,1 0 1,-1-1-1,1 1 0,3 2 1,-5-4-109,0 0 0,1 0 1,-1 0-1,0-1 0,0 1 1,1 0-1,-1 0 0,0-1 1,0 1-1,1 0 0,-1-1 1,0 1-1,0 0 0,0-1 0,1 1 1,-1 0-1,0-1 0,0 1 1,0 0-1,0-1 0,0 1 1,0-1-1,0 1 0,0-1 1,4-17 271,-3 12-195,9-77 314,4-25-422,-11 95-63,0 1 0,1-1-1,0 1 1,1 0 0,0 0-1,9-13 1,-12 22 32,0 0-1,1 0 0,-1 0 1,1 0-1,0 0 1,0 1-1,-1-1 1,2 1-1,-1-1 1,0 1-1,0 1 1,1-1-1,6-3 0,-4 4 7,-1 0 0,1-1 0,-1 2 0,1-1 0,0 1 0,-1 0 0,1 0 0,9 2 0,-2 0 89,-1 1 1,0 1 0,0 0 0,0 0 0,0 1-1,-1 1 1,17 11 0,-27-16-903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38 5056,'-21'-11'2304,"29"11"-2016,-4 0 1632,9 0-1120,11-5 640,5 2-832,13-5 320,4 8-576,0-7-96,0 7-160,-4-3-160,-5 6 32,-8-3 448,0 0-224,-7-3-3040,-7 3 1536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4064,'0'2'200,"0"1"1,1-1-1,0 1 0,-1-1 1,1 1-1,0-1 0,0 1 1,0-1-1,1 0 0,-1 1 0,2 1 1,5 10 861,29 55 2235,-18-34-2545,-1 0 0,-1 2-1,12 43 1,-15-28-264,11 102-1,-14 57 80,-11-156-381,-8 57 1,5-92-121,-1 0 1,0 0 0,-1-1-1,-1 1 1,-17 35 0,15-45-3304,3-5 821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3136,'1'-3'5595,"2"5"-4453,3 8-1133,-2 15 434,-1 1 0,-1-1-1,-1 1 1,-3 29 0,-1-5 4,-4 53 204,6-95-615,-7 54 230,3 0-1,3 85 0,2-112 148,-1-27-167,1 0 0,0 0 0,2 10 1,-2-17-199,0-1 0,1 1 0,-1 0 0,0-1 0,0 1 1,0-1-1,1 1 0,-1 0 0,0-1 0,1 1 1,-1-1-1,1 1 0,-1-1 0,1 1 0,-1-1 0,1 1 1,-1-1-1,1 0 0,-1 1 0,1-1 0,-1 0 1,1 1-1,0-1 0,-1 0 0,1 0 0,0 0 0,-1 1 1,1-1-1,0 0 0,0 0 0,22-3 295,-15 2-308,150-28 595,27-3-513,-161 29-172,-18 1 56,0 1 1,0 0 0,0 1-1,0-1 1,0 1-1,0 1 1,7 0-1,-12-1-3,-1 1-1,0-1 0,1 0 0,-1 0 0,0 0 0,1 0 0,-1 1 0,1-1 1,-1 0-1,0 0 0,1 0 0,-1 0 0,0 0 0,1 0 0,-1 0 0,1 0 0,-1 0 1,0 0-1,1 0 0,-1 0 0,1 0 0,-1-1 0,0 1 0,1 0 0,-1 0 1,0 0-1,1 0 0,-1-1 0,0 1 0,1 0 0,-1-1 0,-2-9-1622,1 7 543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4736,'0'0'35,"0"0"1,0 0-1,0 0 1,-1 0-1,1 0 1,0 0-1,0 0 1,0 0-1,0 1 1,0-1-1,0 0 1,0 0-1,0 0 1,0 0-1,0 0 0,0 0 1,0 0-1,0 0 1,0 0-1,0 0 1,0 0-1,0 0 1,0 1-1,0-1 1,0 0-1,0 0 1,0 0-1,0 0 1,0 0-1,1 0 1,-1 0-1,0 0 1,0 0-1,0 0 1,0 0-1,0 0 0,0 0 1,0 0-1,0 0 1,0 0-1,0 0 1,0 1-1,0-1 1,0 0-1,0 0 1,0 0-1,1 0 1,-1 0-1,0 0 1,0 0-1,0 0 1,0 0-1,8 0 1201,15-3 313,-14 2-806,40-8 1664,69-22 1,-69 17-1703,118-33 142,-163 46-1152,12-4 1002,-12 2-1975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2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1262 3392,'-15'-3'1088,"15"3"-1046,0 0 0,-1 0-1,1 0 1,0 0 0,0-1 0,0 1 0,-1 0 0,1 0 0,0 0-1,0 0 1,0-1 0,0 1 0,-1-3 2976,3-1-1380,12-9-1084,0 0 0,-1-1 0,0 0 0,-1-1 0,-1-1 0,0 0 1,-1 0-1,-1-1 0,14-35 0,26-96 321,-49 147-879,0 1 0,0 0 0,0-1 1,0 1-1,0-1 0,0 1 1,0 0-1,0-1 0,1 1 1,-1-1-1,0 1 0,0 0 1,0-1-1,1 1 0,-1 0 1,0-1-1,0 1 0,1 0 1,-1-1-1,0 1 0,1 0 1,-1 0-1,0-1 0,1 1 0,-1 0 1,0 0-1,1 0 0,0-1 1,-1 2-11,1 0 0,0-1 1,-1 1-1,1 0 0,-1 0 1,1-1-1,-1 1 0,1 0 0,-1 0 1,0 0-1,0 0 0,1 0 1,-1 1-1,12 44 27,6 60 1,-15-85 73,-1 0 0,0 1 0,-2 0 0,-1-1 0,-3 22 0,2-36 0,1-1-1,-1 0 1,0 0-1,-4 8 1,6-13-56,0 0 0,-1 0 0,0 1 0,1-1 0,-1 0 0,0 0 0,0 0 0,0 0 0,1 0 0,-1 0 1,0 0-1,0 0 0,0-1 0,-1 1 0,1 0 0,0-1 0,0 1 0,0 0 0,0-1 0,-1 1 0,1-1 0,0 0 0,0 1 0,-1-1 0,1 0 0,0 0 0,-1 0 0,-1 0 0,-3-2 29,0 0 0,1 0-1,-1 0 1,0-1 0,1 0-1,-10-6 1,-30-25 168,-19-23-687,70 58 64,61 35-104,-1 0 278,-47-27 293,-1-1 0,38 10 0,-47-16-48,-1-1-1,1 0 0,-1 0 0,1 0 0,-1-1 1,1-1-1,-1 1 0,1-2 0,14-3 0,-4 0 66,-1-1 0,0-1 0,0-1-1,-1 0 1,0-1 0,0-1 0,-1-1-1,-1 0 1,0-1 0,26-27-1,-22 16-18,0 0-1,-2-1 0,-1-1 1,21-43-1,-10 3-48,-2-2-1,-2-1 1,-4-1 0,-3 0-1,-3-2 1,-3 1 0,1-97-1,-11 145-144,-1-1 0,-4-24-1,2 40-172,-2 10 99,-6 12 17,9-12 164,-13 26-62,0 0 0,-10 31 0,13-31 38,-23 61-55,-28 111 0,13 54 96,46-232-3,1-1 0,1 1 0,1-1 0,3 31 0,-2-46 25,1-1 0,0 1 0,0-1 0,1 0 0,0 0 1,0 1-1,0-1 0,1 0 0,0-1 0,0 1 0,1 0 0,-1-1 0,1 0 0,0 0 1,1 0-1,-1 0 0,1-1 0,0 0 0,9 7 0,-4-6 43,-1-1 0,1 1 1,1-1-1,-1-1 0,1 0 0,-1-1 0,1 0 0,0 0 1,0-1-1,0 0 0,0-1 0,0-1 0,-1 1 1,1-2-1,19-4 0,-13 2-53,-1-2 1,1 0-1,-1 0 1,0-2-1,-1 0 1,0 0 0,0-2-1,-1 0 1,18-16-1,-29 24-6,10-9 25,-2 1 0,0-2 0,0 0 0,-1 0 0,12-19 0,1-4-47,-50 81-122,10-17-38,-25 54-1,32-60 124,-7 17 5,16-36 75,0-1 0,0 1 0,1-1 1,-1 1-1,1 0 0,0-1 0,0 1 1,0-1-1,1 7 0,-1-10-5,0 1 0,0 0-1,0-1 1,0 1 0,1-1-1,-1 1 1,0-1 0,0 1 0,0-1-1,1 1 1,-1-1 0,0 1-1,1-1 1,-1 1 0,0-1 0,1 1-1,-1-1 1,0 0 0,1 1-1,-1-1 1,1 0 0,0 1-1,0-1-3,-1 0-1,1 0 0,-1 0 1,1 0-1,0 0 0,-1 0 0,1 0 1,-1 0-1,1 0 0,-1-1 0,1 1 1,-1 0-1,1 0 0,-1-1 0,1 1 1,-1 0-1,0-1 0,2 0 0,2-2 51,-1-1 0,1-1 0,4-6 0,-6 9-63,7-11 87,0-1 0,-1 0 0,6-15 0,-11 22-203,1 0 1,-1 0-1,9-12 0,8 64-278,-19-43 386,0 0 1,1 0-1,-1 0 0,1-1 1,-1 1-1,1-1 0,0 1 0,-1-1 1,1 1-1,0-1 0,0 0 1,0 0-1,0 0 0,0 0 1,0 0-1,0-1 0,1 1 0,2 0 1,1-1 80,0 0 0,0 0 0,0 0 1,0-1-1,0 0 0,6-2 0,2 0-67,-1-1 0,-1-1 1,1 0-1,0-1 0,-1 0 0,0-1 0,-1 0 0,0-1 0,0 0 1,19-19-1,-13 7 29,0-2 1,-2 1 0,-1-2 0,0 0-1,9-25 1,47-126 129,-70 173-168,27-73 32,19-93 1,0-67 146,-39 199-417,-1 1 0,3-62-1,-10 91-84,-1 13 126,-2 18 39,-23 170 34,-14 126-204,38-295 322,-17 318 291,19-339-229,1 0-1,0 0 1,0 0 0,1 0 0,0 0 0,0-1 0,0 1 0,0 0-1,1-1 1,0 1 0,1-1 0,3 7 0,-6-11-49,0 0 1,0-1-1,1 1 0,-1 0 1,0-1-1,1 1 1,-1-1-1,1 1 0,-1-1 1,1 1-1,-1-1 1,1 1-1,-1-1 0,1 1 1,0-1-1,-1 0 1,1 1-1,-1-1 1,1 0-1,0 0 0,-1 1 1,1-1-1,0 0 1,-1 0-1,1 0 0,0 0 1,0 0-1,-1 0 1,1 0-1,0 0 0,-1 0 1,1 0-1,0 0 1,-1-1-1,1 1 0,0 0 1,-1 0-1,1-1 1,0 1-1,-1 0 1,1-1-1,-1 1 0,1 0 1,0-2-1,3-1 47,-1-1 0,0 0-1,0 0 1,0 0 0,2-5-1,-2 5-44,7-15-13,-1-1 1,-1 0-1,0 0 1,8-36-1,8-25-49,-22 76 7,6-10-211,-8 16 236,1 0 0,0 0 0,-1 0 0,1 0 0,-1 0 0,0 1 0,1-1-1,-1 0 1,0 0 0,0 0 0,1 2 0,-1-2 8,20 80-160,-9-44 150,-10-33 12,0 1 24,0-1 0,1 1-1,-1 0 1,4 6 0,-4-10-7,-1-1 0,1 1 0,-1 0 0,1-1 1,-1 1-1,1 0 0,-1-1 0,1 1 0,-1-1 0,1 1 0,0-1 1,-1 1-1,1-1 0,0 1 0,-1-1 0,1 0 0,0 1 0,0-1 1,-1 0-1,1 0 0,0 0 0,0 1 0,0-1 0,0 0 0,-1 0 1,1 0-1,0 0 0,0 0 0,0 0 0,-1-1 0,1 1 0,0 0 1,1-1-1,3-1 10,1-1 1,-1 1 0,0-1-1,0-1 1,0 1-1,8-8 1,25-29 98,-11 11-156,7-8 121,-2-1 1,39-61-1,-21 29-15,-20 30-32,-1-1 0,-3-1-1,41-88 1,-38 49-35,-3-1 0,23-134 0,-46 194-123,0 1 1,1-27-1,-4 48 113,0-1-1,0 1 1,0 0 0,0-1-1,0 1 1,0-1 0,0 1-1,0-1 1,0 1 0,0-1 0,0 1-1,0 0 1,0-1 0,0 1-1,-1-1 1,1 1 0,0-1-1,0 1 1,0 0 0,-1-1-1,1 1 1,0 0 0,-1-1-1,1 1 1,0 0 0,0-1-1,-1 1 1,1 0 0,-1-1-1,0 2-3,0-1-1,1 1 0,-1-1 0,0 1 0,1 0 0,-1 0 0,0-1 1,1 1-1,-1 0 0,1 0 0,-1 0 0,1-1 0,-1 1 0,1 0 0,0 0 1,-1 0-1,1 0 0,0 1 0,-40 133-391,-21 60 385,61-194 21,-23 61 20,3 1-1,-13 73 1,25-90-71,2 0-1,1 70 1,5-99 73,1-1 1,1 1 0,0 0 0,1-1-1,1 0 1,0 0 0,2 0 0,0 0 0,0-1-1,14 23 1,-14-29 33,1 0 0,-1-1 0,2 0 0,-1 0 0,17 12-1,-20-17-10,0 0 0,1 0-1,-1-1 1,1 1 0,-1-1-1,1 0 1,0 0-1,0 0 1,0-1 0,0 0-1,0 0 1,0 0-1,10 0 1,-12-1-17,0-1 1,1 0-1,-1 1 1,0-1-1,0-1 0,0 1 1,0 0-1,0-1 0,0 1 1,-1-1-1,1 0 0,0 0 1,-1 0-1,1 0 1,-1-1-1,3-2 0,1-3 43,-1 1 0,0-1 0,0 0 0,5-11 0,-1-3-53,-1 0-1,-1 0 1,0-1-1,-2 0 1,-1 0-1,0-1 1,-2 1-1,-1-1 0,-1 1 1,-5-47-1,5 68-37,0 0 0,-1 0 0,1 0 0,-1 0 0,0 0 0,1-1 0,-1 1 0,0 0 0,0 1 0,0-1 0,-1 0-1,1 0 1,-2-1 0,3 2 15,-1 1-1,1 0 0,-1-1 0,1 1 1,0 0-1,-1 0 0,1 0 0,-1-1 1,1 1-1,-1 0 0,1 0 0,-1 0 1,1 0-1,-1 0 0,1 0 1,-1 0-1,1 0 0,-1 0 0,1 0 1,-1 0-1,1 0 0,-1 1 0,-1-1-1,1 1-1,0 0 1,-1 0-1,1 0 1,0 0-1,-1 0 1,1 0-1,0 0 0,0 0 1,-1 2-1,-5 8-46,1 0 1,1 0-1,-1 1 0,2 0 0,0 0 0,-3 14 0,3-15-6,-3 15 87,1 0-1,-4 43 1,9-57 26,0 0 1,1 0-1,1 0 0,0 0 1,0 0-1,2-1 0,-1 1 1,6 14-1,-6-22-18,0 0 1,0 0-1,0 0 0,0 0 0,1 0 1,0-1-1,-1 1 0,2-1 1,-1 1-1,0-1 0,0 0 0,6 3 1,-3-3 19,0 1 0,0-1 0,0-1 1,0 1-1,1-1 0,-1 0 0,11 1 1,0-1 72,0-1 0,0 0 0,0-2 0,0 0 0,30-5 0,-23 1-363,0-1 0,0-1-1,27-11 1,-35 10-1579,0 0 0,27-18 0,-12 5-586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6304,'0'0'100,"0"0"0,0 0-1,0-1 1,0 1 0,0 0 0,0 0 0,0 0 0,0-1-1,0 1 1,0 0 0,1 0 0,-1 0 0,0 0 0,0-1 0,0 1-1,0 0 1,0 0 0,1 0 0,-1 0 0,0 0 0,0 0-1,0-1 1,0 1 0,1 0 0,-1 0 0,0 0 0,0 0 0,0 0-1,1 0 1,12-1-61,-9 1 420,163-16 4912,68-4-4550,-211 19-814,-11 0-523,-1 0 0,1 1 0,0 0 1,0 1-1,20 4 0,-23 1-2284,2 3 891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3552,'0'0'1147,"5"4"1412,5-2-1379,1 1 0,0-2-1,15 2 1,-13-3-659,0 2 1,14 3-1,-11 0-357,-1 0 0,1 2 0,-1 0 0,0 0-1,0 2 1,-1 0 0,0 0 0,-1 2 0,0-1 0,0 2 0,-1 0 0,-1 0 0,0 1 0,15 24 0,4 9 243,-2 3 0,35 83 0,-62-130 73,-1-9-2667,0 3 657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6048,'-3'1'264,"0"1"0,0-1 1,0 1-1,0 0 0,1 0 0,-1 1 1,1-1-1,-1 0 0,1 1 0,0-1 1,0 1-1,0 0 0,-3 5 0,-16 22 661,-288 281 3965,198-206-4426,108-101-838,7-5-2457,8-3 1018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12 116 4384,'-7'18'1424,"5"-1"-854,1-1-461,0 70 1244,4 2 747,17 203 4338,-19-280-6020,0-6 414,0-15 345,4-83-511,6-2-462,8-55-302,-14 122 38,2 0 1,0 1-1,15-34 0,-12 37 83,21-35 0,-27 53-31,0 0 0,1 0 0,-1 0 0,1 1 0,0-1 0,0 1 0,1 0 0,-1 1 0,1-1-1,9-4 1,-12 8-7,0-1-1,-1 1 0,1 0 0,0 0 0,0 0 1,0 1-1,0-1 0,0 1 0,0-1 1,0 1-1,0 0 0,0 0 0,0 0 0,0 1 1,0-1-1,5 2 0,-4 0 19,-1-1 0,1 1 0,-1 0 1,0 0-1,0 0 0,0 0 0,0 1 0,0-1 0,0 1 0,-1 0 0,5 5 0,-1 1 45,-1 0 0,0 1-1,0-1 1,-1 1-1,-1 0 1,1 0 0,-2 0-1,4 19 1,-4-13 64,-1 0 0,0 1-1,-4 31 1,2-41-68,0-1-1,0 1 1,0-1-1,-1 0 1,0 1-1,-1-1 1,1 0-1,-1 0 0,0-1 1,-1 1-1,1 0 1,-1-1-1,-5 6 1,2-6 18,1 0 1,-1 0 0,0 0-1,0-1 1,0 0 0,0-1 0,-1 1-1,0-1 1,0-1 0,1 0-1,-2 0 1,1 0 0,0-1-1,-15 1 1,14-2-367,1 0 1,-1-1-1,0 0 0,1 0 0,-1-1 1,1 0-1,-1 0 0,1-1 0,0 0 1,0-1-1,0 0 0,0 0 1,-10-8-1,8 3-1477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13 2240,'74'0'7290,"-82"-3"-5290,-4 1-1474,0-1-334,0 1-1,1 1 1,-1 0-1,0 0 1,-13 2-1,-5 0-77,21-1-193,1 0 1,-1 0 0,0 1 0,1 0 0,-11 3 0,17-3 59,-1 0 1,1 0-1,-1 0 1,1 1 0,0-1-1,0 0 1,0 1-1,0-1 1,0 1 0,0 0-1,0 0 1,0 0-1,1 0 1,-1 0 0,1 0-1,-1 0 1,1 1-1,0-1 1,0 0 0,0 1-1,0-1 1,-1 4-1,-3 17 44,1 0 0,-2 36 1,4 52 275,2-93-251,13 483 2296,-2-178-1034,-5 241 982,-6-563-2198,13 2 181,9-5-5,0 0-1,0-1 1,22-7 0,3 0 6,139-21 224,-82 17-561,-100 14 61,12-4 132,-15 4-137,-1 0 0,1-1 0,-1 1 0,1-1 0,-1 1 0,1 0 1,-1-1-1,0 1 0,1-1 0,-1 0 0,0 1 0,1-1 0,-1 1 1,0-1-1,0 1 0,0-1 0,1 0 0,-1 1 0,0-1 0,0 1 0,0-1 1,0 0-1,0 1 0,0-2 0,1-47-5890,6 27 3984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 3904,'0'-1'140,"-1"1"0,1-1 0,-1 1 1,1 0-1,-1-1 0,1 1 0,-1 0 0,0 0 1,1 0-1,-1-1 0,1 1 0,-1 0 0,0 0 1,1 0-1,-1 0 0,1 0 0,-1 0 0,0 0 0,1 0 1,-1 0-1,1 0 0,-1 0 0,0 1 0,1-1 1,-1 0-1,1 0 0,-1 1 0,1-1 0,-1 0 1,1 1-1,-1-1 0,1 0 0,-1 1 0,0 0 0,-4 3 2058,-1-3 874,13-1-1115,1 2-1733,1 0 0,-1-1 0,0-1 0,1 1-1,-1-1 1,1-1 0,16-2 0,3 0 155,23 0-256,92 6 0,-126 0-619,-17-3 485,0 0 0,0 0 0,0 0 0,0 0 0,0 0 0,0 0 0,0 0 0,0 0 0,0 0 0,0 0 0,0 0 0,0 0 0,0 0 0,0 0 0,0 0 0,0 0 0,0 0 0,0 0 0,0 0 0,0 0 0,0 0 0,0 1 0,1-1 0,-1 0 0,0 0 0,0 0 0,0 0 0,0 0 0,0 0 0,0 0 0,0 0 0,0 0 0,0 0 0,0 0 0,0 0 0,0 0 0,0 0 0,0 0 0,0 0 0,0 0 0,0 0 0,0 0 0,0 0 0,0 0 0,0 1 0,0-1 0,0 0 0,0 0 0,0 0 0,0 0 0,0 0 0,0 0 0,-1 0 0,1 0 0,0 0 0,0 0 0,0 0 0,0 0 0,0 0 0,0 0 0,0 0 0,0 0 0,0 0 0,0 0 0,0 0 0,0 0 0,-10 3-1156,0-3-2620,2 0 1121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 2976,'0'0'90,"1"0"1,-1 0-1,0 0 1,1 0-1,-1 0 1,10-3 8278,-12 5-8239,1-1 0,-1 1 1,1 0-1,-1 0 1,1 0-1,0 0 0,-1 0 1,1 0-1,-1 3 1,-1 2 26,-3 4-44,1 0 0,1 0 0,0 0-1,1 1 1,0 0 0,0-1 0,1 1 0,0 20 0,1-22-17,2 0 1,-1-1 0,1 1-1,1-1 1,-1 1 0,2-1 0,-1 0-1,1 0 1,1 0 0,0 0-1,7 12 1,-11-20-104,1 1 1,-1-1-1,1 0 0,0 0 1,0 0-1,0 0 0,0 0 1,0 0-1,0 0 0,0 0 1,0 0-1,0 0 1,0 0-1,0-1 0,1 1 1,-1 0-1,0-1 0,0 1 1,1-1-1,-1 0 0,0 1 1,1-1-1,-1 0 1,1 0-1,-1 0 0,0 0 1,1 0-1,-1 0 0,1 0 1,-1 0-1,0-1 0,1 1 1,-1 0-1,0-1 1,1 1-1,-1-1 0,0 0 1,0 1-1,0-1 0,1 0 1,-1 0-1,0 0 0,0 0 1,1-1-1,4-4-769,0 0 0,-1 0 0,7-11 0,-3 5-365,16-19-912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 3808,'-22'-8'1728,"15"16"-1504,2-4-96,5-1-128,-3 0 64,6 5-32,6-11-2208,4 3 1184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5824,'-2'5'5056,"-3"30"-4736,-1 41 428,-6 48 285,-15 82 12,25-184-849,1-1 0,2 25 0,-1-9-26,0-35-89,0 1 1,0-1-1,0 1 1,0-1-1,1 0 1,-1 1-1,0-1 0,1 1 1,0-1-1,0 0 1,-1 0-1,1 1 1,0-1-1,1 0 1,-1 0-1,3 3 1,-2-3-18,0-1 0,-1 0-1,1-1 1,0 1 0,0 0 0,0 0 0,0-1-1,0 1 1,0-1 0,0 0 0,0 0 0,0 0-1,0 1 1,0-2 0,0 1 0,0 0 0,0 0-1,0-1 1,0 1 0,2-2 0,249-40 1029,-252 42-1184,0 0 0,1-1 0,-1 1 1,0 0-1,0 0 0,0-1 0,0 1 0,0-1 0,0 1 0,0-1 0,0 1 1,0-1-1,0 1 0,0-1 0,0 0 0,0 0 0,-1 1 0,1-1 0,0 0 0,0-1 1,0 1-160,-1 0 1,0 0 0,0 1-1,1-1 1,-1 0 0,0 0-1,0 0 1,0 0 0,0 1 0,0-1-1,0 0 1,0 0 0,-1 0-1,1 1 1,0-1 0,0 0-1,-1 0 1,1 0 0,0 1-1,-1-1 1,1 0 0,-1 1 0,1-1-1,-1 0 1,1 1 0,-2-2-1,-6-6-1776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4736,'0'0'97,"0"0"0,0 0 0,0 0 0,0 0 0,0-1 0,0 1 0,0 0 0,0 0 0,0 0 0,0 0 0,0 0 0,0-1 0,0 1 1,0 0-1,0 0 0,0 0 0,1-1 873,-1 1-873,0 0 0,0 0 0,0-1 0,0 1 0,1 0 0,-1 0 1,0 0-1,0 0 0,0 0 0,0 0 0,0 0 0,1 0 0,11-5 1989,23-7-641,-21 8-688,13-5-223,1 2 0,47-6 0,60 2-212,-65 6 117,-67 5-464,19-3-1460,-22 3 1290,0 0-1,1 0 1,-1 0-1,1 0 0,-1 0 1,0 0-1,1 0 1,-1 0-1,1 0 0,-1-1 1,0 1-1,1 0 1,-1 0-1,0 0 0,1-1 1,-1 1-1,1 0 1,-1 0-1,0-1 0,0 1 1,1 0-1,-1-1 1,0 1-1,0 0 0,1-1 1,-1 1-1,0 0 1,0-1-1,0 1 0,0-1 1,1 1-1,-1 0 1,0-1-1,-1-7-2369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2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83 185 3808,'-22'-7'1227,"21"7"-1190,1-1 0,-1 1 1,0 0-1,0 0 0,0-1 1,0 1-1,1 0 1,-1 0-1,0 0 0,0 0 1,0 0-1,0 0 1,0 0-1,0 1 0,1-1 1,-1 0-1,0 0 1,-1 1-1,-2 0 159,1 0 256,0 0-1,0-1 1,1 1-1,-1 0 1,0 1-1,0-1 1,1 0-1,-1 1 1,0 0 0,1-1-1,-4 4 1,6-4-385,-1-1 0,1 1-1,0-1 1,-1 1 0,1 0 0,0-1 0,0 1 0,-1 0 0,1-1 0,0 1 0,0 0 0,0-1 0,0 1 0,0 0 0,0-1 0,0 1 0,0 0 0,0-1 0,0 1 0,0 0 0,1-1-1,-1 1 1,0-1 0,0 1 0,1 0 0,-1-1 0,0 1 0,1-1 0,-1 1 0,0 0 0,1-1 0,-1 1 0,1-1 0,-1 0 0,1 1 0,-1-1 0,2 1 0,1 2 73,1-1 1,0 1-1,1-1 1,-1 0-1,0-1 1,1 1 0,-1-1-1,0 1 1,1-2-1,0 1 1,-1 0 0,1-1-1,0 0 1,-1 0-1,1 0 1,7-2 0,8-1 115,0-1 0,28-11 0,-38 12-257,158-45 351,-32 9-258,-10 4 72,2 6 0,1 6 0,219-13 0,-332 35-85,-11 0-45,-1 1-1,1 0 0,0 0 1,-1 0-1,1 0 0,-1 1 0,1-1 1,7 3-1,-12-3-113,0 0-1,1 0 0,-1 1 1,0-1-1,1 0 1,-1 0-1,0 0 1,1 0-1,-1 0 0,0 1 1,0-1-1,1 0 1,-1 0-1,0 0 1,0 1-1,1-1 1,-1 0-1,0 0 0,0 1 1,0-1-1,0 0 1,1 1-1,-1-1 1,0 0-1,0 0 0,0 1 1,0-1-1,0 0 1,0 1-1,0-1 1,0 0-1,0 1 0,0-1 1,0 0-1,0 1 1,0-1-1,0 0 1,0 1-1,0-1 1,0 0-1,0 1 0,0-1 1,-1 0-1,1 1 1,0-1-1,0 0 1,-1 7-2256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5408,'-8'-2'2899,"9"2"-2751,0 0 0,0 1-1,-1-1 1,1 0 0,0 0-1,0 0 1,0 1 0,-1-1-1,1 0 1,0 0 0,0-1-1,0 1 1,0 0 0,0 0-1,152-21 4125,-112 17-4039,1 2 0,45 3 0,-65-1-215,-18 0-153,-1-1 0,0 1-1,1 0 1,-1 0 0,1 1 0,-1-1 0,0 1 0,1-1 0,-1 1 0,0 0-1,0 1 1,6 2 0,-1 3-979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3648,'-2'2'223,"0"1"0,0 0 0,1 0 0,-1 0 1,1 0-1,0 0 0,0 0 0,0 0 0,0 0 0,1 0 0,-1 0 0,1 0 1,0 1-1,0-1 0,0 5 0,0-6-125,1 0 1,-1-1-1,0 1 0,1 0 1,-1-1-1,1 1 0,0 0 1,-1-1-1,1 1 0,0-1 1,0 1-1,0-1 0,0 1 1,0-1-1,0 0 0,1 0 1,-1 1-1,0-1 0,1 0 1,-1 0-1,1 0 0,-1 0 1,1-1-1,-1 1 0,1 0 1,0-1-1,-1 1 0,1-1 1,0 1-1,2-1 0,3 1 152,1-1-1,-1-1 1,0 1-1,1-1 0,-1 0 1,0-1-1,0 0 0,1 0 1,-1 0-1,10-6 1,0-1 212,-1 0 0,0 0 0,15-14 0,-2-3 25,-27 24-460,-1 1 1,1-1 0,-1 0-1,0 0 1,0 1 0,0-1-1,0 0 1,0 0 0,0 0-1,0 0 1,0-1 0,-1 1-1,1 0 1,-1-3 0,0 4-32,0-1 1,0 1 0,0 0 0,-1-1-1,1 1 1,-1 0 0,1 0 0,-1-1 0,1 1-1,-1 0 1,0 0 0,1 0 0,-1 0 0,0 0-1,0 0 1,0 0 0,0 0 0,0 0-1,0 0 1,0 0 0,0 1 0,0-1 0,-2 0-1,-2-2-62,0 1 0,0 0 0,-10-3 0,8 4 75,-1 0 0,1 0 0,-1 0-1,1 1 1,0 0 0,-1 0 0,1 1 0,-1 0-1,-12 3 1,8 0-933,1 0 0,-1 0-1,1 1 1,-22 13 0,20-7-745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11 263 5472,'-8'-12'2344,"7"12"-2284,1-1 0,0 1 0,0-1 0,-1 1 0,1 0 0,0-1 0,0 1 0,0-1 0,0 1 0,0-1 0,0 1 0,0 0 0,0-1 0,0 1 0,0-1 0,0 1 0,0-1 0,0 1 0,0-1 0,0 1 0,0 0 0,1-1 0,-1 1 0,0-1 0,0 1 0,0-1 0,1 1 0,-1 0 0,1-1 0,36-21 3641,-25 13-3278,0 2 0,0-1 0,1 2 0,16-7-1,57-15 39,-65 22-305,216-62 702,-57 16-517,-150 46-369,0 1 0,1 1 0,61 0 0,-87 4 16,0 1-1,0-1 0,0 1 0,0 0 0,0 0 0,-1 0 0,1 1 0,7 3 0,-10-4-93,0 0 0,-1 0 0,1 1-1,0-1 1,-1 0 0,1 1 0,-1-1-1,0 1 1,1 0 0,-1-1-1,0 1 1,0 0 0,0-1 0,0 1-1,-1 0 1,1 0 0,0 0 0,-1 0-1,1 0 1,-1 0 0,0 0-1,0 0 1,0 4 0,0-2-367,0 1 1,-1-1 0,1 1-1,-1-1 1,0 0-1,-1 0 1,1 1-1,-1-1 1,0 0 0,0 0-1,-2 4 1,-13 21-2088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 4480,'-2'-2'307,"2"2"-273,0 0 0,0 0 0,0 0 0,0 0 0,0 0 0,0 0 0,-1 0 0,1 0 0,0 0-1,0 0 1,0 0 0,0 0 0,0 0 0,0 0 0,0-1 0,0 1 0,0 0 0,-1 0 0,1 0 0,0 0 0,0 0-1,0 0 1,0 0 0,0-1 0,0 1 0,0 0 0,0 0 0,0 0 0,0 0 0,0 0 0,0 0 0,0-1-1,0 1 1,0 0 0,0 0 0,0 0 0,0 0 0,0 0 0,0 0 0,0-1 0,0 1 0,0 0 0,0 0 0,0 0-1,1 0 1,-1 0 0,0 0 0,0 0 0,0-1 0,0 1 0,0 0 0,0 0 0,0 0 0,0 0 0,1 0 0,-1 0-1,0 0 1,0 0 0,0 0 0,0 0 0,2 0 1280,0 56 2292,-13 35-2092,2-26-1060,-28 243 1386,37-305-1768,-1 1 0,1-1 0,0 1 0,0-1 0,0 0 0,1 1 0,-1-1 0,2 5 0,-2-8-50,0 0-1,0 1 0,1-1 1,-1 0-1,0 1 1,0-1-1,1 1 1,-1-1-1,0 0 1,1 0-1,-1 1 0,0-1 1,1 0-1,-1 1 1,0-1-1,1 0 1,-1 0-1,0 0 0,1 1 1,-1-1-1,1 0 1,-1 0-1,0 0 1,1 0-1,0 0 0,1 0 14,-1 0 0,0-1 0,1 1 0,-1 0 0,0-1-1,1 1 1,-1-1 0,0 0 0,1 1 0,-1-1 0,0 0-1,1-1 1,24-18 27,-2-2 0,0 0 0,-1-2 0,33-46-1,-34 41-15,-7 8-181,27-29 0,-40 48 112,-1 1-1,1-1 1,0 1-1,-1 0 1,1-1 0,0 1-1,0 0 1,0 0-1,0 0 1,4-1-1,-5 2 18,0 0 1,-1 0-1,1 0 1,0 0-1,0 0 0,0 0 1,0 0-1,0 0 1,-1 1-1,1-1 0,0 0 1,0 0-1,0 1 1,-1-1-1,1 1 0,0-1 1,-1 1-1,1-1 1,0 1-1,-1-1 0,1 1 1,0 0-1,-1-1 1,1 1-1,-1 0 0,1-1 1,-1 1-1,0 0 1,1 0-1,-1 1 0,3 3-6,-2 1-1,1 0 0,-1-1 0,0 1 1,0 0-1,0 0 0,-1 10 0,1 3 46,-1 18 80,-6 65 0,4-82 29,1-3 205,1-11-576,2-17-6449,4 3 4620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0 6144,'-150'72'6437,"94"-48"-5196,-67 41 1,-49 41-226,117-71-531,55-35-480,-1 1 0,1-1 0,-1 0 0,1 1 0,-1-1 0,1 0 0,-1 1 0,1-1 0,-1 0 0,1 1 0,-1-1 0,1 0 0,-1 0 0,1 0 0,-1 0 0,0 0 0,1 0 0,-1 1 0,1-1 0,-1-1 0,0 1 0,1 0 1,-1 0-1,0 0 0,1-1-108,-1 1 0,1-1 0,0 0 0,0 1 0,0-1 0,0 0 0,0 0 0,0 1 1,0-1-1,0 0 0,0 1 0,1-1 0,-1 0 0,0 1 0,0-1 0,0 0 0,1 1 0,0-1 1,6-15-1354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26 4064,'1'-1'221,"-1"-1"0,1 1 0,0 0 0,0 0 1,0 0-1,-1-1 0,1 1 0,0 0 0,0 0 0,1 0 1,-1 0-1,0 0 0,0 1 0,0-1 0,1 0 0,-1 1 0,3-2 1,-1 1 469,0 0 1,1 0-1,-1 0 1,0 0-1,1 1 0,4-1 1,-7 1-591,-1 0 0,1 0-1,-1 0 1,0 1 0,1-1 0,-1 0 0,1 0 0,-1 0-1,0 1 1,1-1 0,-1 0 0,0 1 0,1-1 0,-1 0-1,0 1 1,0-1 0,1 0 0,-1 1 0,0-1 0,0 0-1,0 1 1,1-1 0,-1 1 0,0-1 0,0 0 0,0 1-1,0-1 1,0 1 0,0-1 0,0 1 0,0-1 0,0 0-1,0 1 1,0-1 0,0 1 0,0-1 0,0 1 0,-1 0-1,-3 18 117,0-9-67,-1-1-1,-8 12 0,-3 9 64,-7 25 145,-26 101 0,27-80-135,-39 143 460,60-215-652,0 0 0,0 1 0,1-1 0,0 0 0,-1 1 0,1-1 0,1 0 0,0 7 0,-1-10 0,1 1 0,-1-1 0,1 0 0,0 1 0,-1-1 1,1 0-1,0 0 0,0 0 0,0 0 0,-1 0 0,1 0 0,1 0 0,-1 0 0,0 0 1,0 0-1,0 0 0,0 0 0,0-1 0,1 1 0,-1-1 0,0 1 0,1-1 0,-1 1 1,0-1-1,1 0 0,-1 1 0,1-1 0,-1 0 0,1 0 0,-1 0 0,2-1 0,32 0 173,60-10-1,35-15-115,-117 23-65,0 0-90,8-1-1532,0-1 0,23-9 0,-42 13 918,1 0 1,-1 0-1,0 0 0,0-1 1,0 1-1,0 0 0,1-2 1,5-2-1544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17 311 7968,'-17'-3'3616,"20"-5"-3136,6-4 1216,8 6-1024,8-20 1120,9 0-993,23-11 417,1 3-704,22-3-64,-6 8-288,1 3-224,-7 7 0,-11 1-32,-11 7 32,-13 0-2112,-8 4 1153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2560,'-3'0'302,"1"0"-1,0 0 1,0 1-1,0-1 1,-1 0 0,1 1-1,0-1 1,0 1-1,-3 1 1,-1 0 1450,3-1-1314,0 0 1,0 1 0,1-1-1,-1 1 1,0-1 0,0 1-1,-2 2 1,34 19 1566,-21-20-1810,0-1 0,-1-1-1,1 1 1,0-1 0,0-1-1,0 1 1,8-2 0,26 3 61,-13 2-153,-12-2-20,1 1 0,-1 0 0,28 10 0,-40-12-56,-1 1 0,0 0 0,0 0 0,0 0 0,-1 0 0,1 1 0,0-1 0,-1 1 0,0 0 0,0 0 0,1 1 0,-2-1 0,1 0 0,0 1 0,-1 0 0,0 0 0,0 0 0,0 0 0,2 6 1,-1 2 13,0-1-1,-1 1 1,-1 0 0,0-1 0,-1 18 0,-10 57 50,-21 81-60,-11 79 87,35-157-91,6 132-1,9-142 133,22 92-1,-15-94-107,29 120 95,-2-18-84,-41-174-58,-1 1-1,1-1 1,-1 0-1,0 0 1,0 1-1,0-1 1,-1 0 0,1 0-1,-4 9 1,3-10 26,-1-1 1,1 1 0,-1-1-1,0 1 1,0-1 0,0 0 0,0 0-1,-1 0 1,1 0 0,-1-1-1,0 1 1,0-1 0,0 1-1,-3 1 1,-20 10 544,-1 0 1,-32 10-1,-2 1-290,35-14-311,0-2 1,-1-1 0,-30 5-1,45-12-1558,4-1 401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66 2656,'-1'-1'128,"1"0"-1,0 1 1,-1-1 0,1 0-1,0 0 1,-1 0-1,1 1 1,0-1 0,0 0-1,0 0 1,0 0 0,0 0-1,0 0 1,0 0 0,0 1-1,0-1 1,0 0 0,1 0-1,0-1 1,9-17 2818,-2 8-1960,-7 9-759,0 0-1,0 0 1,1 0 0,-1 0-1,1 0 1,-1 1 0,4-4-1,-5 5-220,0 0-1,0 0 1,0 0-1,0 0 0,0 0 1,0 0-1,0 0 1,1 0-1,-1 0 0,0 0 1,0 0-1,0 0 1,0 0-1,0 0 0,0 0 1,0 0-1,0 0 1,0 0-1,1 0 1,-1 0-1,0 0 0,0 0 1,0 0-1,0 1 1,0-1-1,0 0 0,0 0 1,0 0-1,0 0 1,0 0-1,0 0 0,0 0 1,1 0-1,-1 0 1,0 0-1,0 0 1,0 0-1,0 1 0,0-1 1,0 0-1,0 0 1,0 0-1,0 0 0,0 0 1,0 0-1,0 0 1,0 0-1,0 0 0,0 1 1,0-1-1,-1 13 50,-58 302 2852,15-70-1723,38-215-1098,2-10 24,0-1 0,0 26 0,4-43-69,0-1 1,0 0-1,0 1 1,0-1 0,0 1-1,0-1 1,0 1-1,1-1 1,-1 0 0,0 1-1,1-1 1,-1 0-1,1 1 1,0-1 0,-1 0-1,1 1 1,0-1 0,0 0-1,0 0 1,0 0-1,0 0 1,0 0 0,0 0-1,0 0 1,0 0-1,0 0 1,0-1 0,3 2-1,1-1-21,-1 0-1,1 0 0,0-1 0,-1 0 0,1 0 1,0 0-1,5-1 0,-8 1-9,65-7 396,67-3-87,45 20-180,-120-2 554,-59-8-714,1-1-1,-1 1 0,0 0 0,0 0 0,0 0 0,1 0 0,-1 0 0,0 0 0,0 0 0,0-1 0,0 1 0,1 0 0,-1 0 0,0 0 0,0 0 1,0-1-1,0 1 0,0 0 0,0 0 0,0 0 0,1-1 0,-1 1 0,0 0 0,0 0 0,0 0 0,0-1 0,0 1 0,0 0 0,0 0 1,0-1-1,0 1 0,0 0 0,0 0 0,0 0 0,0-1 0,0 1 0,-1 0 0,1 0 0,0-1 0,-3-8-1992,3 8 1892,-1-1-429,0 0-1,0 0 0,0 0 1,0 0-1,0 0 1,-1 0-1,1 1 1,-2-3-1,-1 0-814,-6-8-1354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20 134 4992,'-18'0'1589,"18"0"-1571,0 0-1,0 0 0,0 0 1,0 0-1,0 0 0,0 0 1,0 0-1,-1 0 1,1 0-1,0 0 0,0 0 1,0 0-1,0 0 0,0-1 1,0 1-1,0 0 1,0 0-1,0 0 0,0 0 1,0 0-1,0 0 0,0 0 1,0 0-1,0 0 1,0 0-1,0 0 0,0 0 1,0 0-1,0-1 1,0 1-1,0 0 0,0 0 1,0 0-1,0 0 0,0 0 1,0 0-1,0 0 1,0 0-1,0 0 0,0 0 1,0 0-1,0 0 0,0-1 1,0 1-1,0 0 1,0 0-1,0 0 0,0 0 1,0 0-1,0 0 1,0 0-1,0 0 0,0 0 1,0 0-1,0 0 0,1 0 1,-1 0-1,0 0 1,0 0-1,0 0 0,0 0 1,0 0-1,0 0 0,0 0 1,0 0-1,0 0 1,0 0-1,0 0 0,1 0 1,4-4 1352,15 0 682,20-2 0,-20 4-1310,26-7 1,38-10 372,64-19-364,-146 37-1005,27-10 942,-19 4-1996,-10 7 1176,2-2-2242,-2 1 2243,0 1-1,0 0 0,0 0 0,0 0 0,0-1 0,0 1 0,0 0 1,0 0-1,0 0 0,0 0 0,0-1 0,0 1 0,0 0 0,0 0 1,0 0-1,0 0 0,-1-1 0,1 1-264,-13-12-4361,-1 0 1472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2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79 4224,'-1'0'78,"1"0"0,-1-1 0,1 1 0,-1 0 0,1-1 0,-1 1 0,1 0 0,0-1 0,-1 1 0,1-1 0,0 1 0,-1-1 0,1 1 0,0 0 0,-1-1 0,1 1 0,0-1 0,0 0 0,-1 1 0,1-1 0,0 1 0,0-1 0,0 0 0,4-15 1932,-4 15-1893,0 1 0,1-1-1,-1 1 1,0-1 0,0 1-1,1-1 1,-1 1 0,0-1-1,0 1 1,0-1 0,0 1-1,0-1 1,0 0 0,0 1-1,0-1 1,0 1 0,0-1-1,0 1 1,0-1 0,0 1-1,0-1 1,-1 1 0,1-1-1,0 1 1,0-1 0,0 1-1,-1-1 1,1 1 0,0-1-1,-1 1 1,1-1 0,0 1-1,-1 0 1,1-1 0,-1 1-1,1 0 1,-1-1 0,1 1-1,-1 0 1,1 0 0,-1-1-1,1 1 1,-1 0 0,1 0-1,-1 0 1,1 0 0,-1 0-1,1-1 1,-1 1 0,1 0-1,-1 0 1,1 1 0,-1-1-1,0 0 1,0 0 0,-3 1 32,-1 0 1,1 1 0,0 0 0,0 0-1,0 0 1,0 0 0,0 0 0,0 1-1,-4 4 1,4-4 38,-14 11 286,12-9-53,0 0 1,-13 7-1,18-11-391,1-1-1,0 0 1,-1 0-1,1 0 1,0 0-1,-1 1 1,1-1-1,0 0 0,-1 0 1,1 0-1,0 0 1,-1 0-1,1 0 1,-1 0-1,1 0 0,0 0 1,-1 0-1,1 0 1,0 0-1,-1 0 1,1 0-1,0-1 1,-1 1-1,1 0 0,0 0 1,-1 0-1,1 0 1,0-1-1,-1 1 1,1 0-1,0 0 0,0-1 1,-1 1-1,1 0 1,0 0-1,0-1 1,-1-1 33,0 1 0,0-1 0,1 1 0,0-1 0,-1 0 1,1 1-1,0-1 0,-1-3 0,3-30 333,3 22-353,-4 10-41,0 1 0,-1 0 0,1 0 1,-1 0-1,1 0 0,0-5 0,-1 6-62,0 1-1,0 0 0,0-1 1,0 1-1,0 0 0,0 0 0,1-1 1,-1 1-1,0 0 0,0-1 1,0 1-1,1 0 0,-1 0 1,0-1-1,0 1 0,1 0 0,-1 0 1,0 0-1,0-1 0,1 1 1,-1 0-1,0 0 0,1 0 1,-1 0-1,0 0 0,1-1 0,-1 1 1,0 0-1,1 0 0,-1 0 1,0 0-1,1 0 0,-1 0 0,8 3-1155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5888,'0'0'137,"-1"-1"0,0 1 1,1 0-1,-1-1 0,0 1 1,1-1-1,-1 1 0,1-1 1,-1 1-1,1-1 0,-1 1 1,1-1-1,0 1 0,-1-1 1,1 0-1,0 1 0,-1-1 0,1-1 1,0 2-69,0-1 0,0 1 0,0 0-1,0-1 1,0 1 0,0-1 0,1 1 0,-1 0 0,0-1 0,0 1 0,0 0 0,1-1 0,-1 1 0,0 0-1,0-1 1,1 1 0,-1 0 0,0 0 0,1-1 0,-1 1 0,0 0 0,1 0 0,0-1 0,4-1 280,-1 1 0,1-1 0,1 1 0,4-2 0,-6 2-139,38-6 1350,75-5-1,45 9-391,-161 3-1161,25 0-33,0 1 0,0 1 1,0 1-1,37 9 1,-62-11-279,1-1 1,-1 0 0,1 1-1,-1-1 1,0 1 0,1 0-1,-1-1 1,0 1 0,1 0 0,-1 0-1,0 0 1,0 0 0,0 0-1,0 0 1,0 0 0,0 0-1,0 1 1,0-1 0,0 0 0,0 0-1,-1 1 1,1 1 0,7 12-2369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6400,'0'0'2058,"2"-2"-1258,4-3-561,-4 3-86,1-1 0,0 1 0,-1 0 0,1 0 0,0 0 0,0 0 0,0 0 0,7-1 0,11-5 441,0 2 0,1 1 0,-1 0 0,42-2 0,-54 6-526,0 2 0,-1-1 0,1 1 0,0 0 0,0 1 0,0 0 0,-1 1 0,1-1 1,-1 2-1,0-1 0,0 1 0,0 0 0,0 1 0,-1 0 0,8 6 0,0 3 66,-1-1 0,-1 2 0,0-1 0,10 18 0,38 68 200,-59-97-319,5 14 683,-4-13-3103,3-10-2293,-3 4 3412,8-7-1439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3 4576,'0'0'43,"0"0"0,0 0 0,0-1 0,0 1 0,0 0 0,0 0 0,0 0 0,0 0 0,0 0 0,0 0 0,-1 0 0,1 0 0,0-1 0,0 1 0,0 0 0,0 0 0,0 0 0,0 0 0,0 0 0,0 0 0,-1 0 0,1 0 0,0 0 0,0 0 0,0 0 0,0 0 0,0 0 0,0 0 0,-1 0 0,1 0 0,0 0 0,0 0 0,0 0 0,0 0 0,0 0 0,0 0 0,-1 0 0,1 0 0,0 0 0,0 0 0,0 0 0,0 0 0,0 0 0,0 0 0,0 0 0,-1 0 0,1 0 0,0 0 0,0 0 0,0 0 0,0 1 0,0-1 0,-8 10 1513,-6 19 97,12-26-1472,-11 24 284,-2-1 0,0-1 0,-2-1 0,0 0 0,-2-1 0,0-1 0,-2 0 0,0-2 0,-1-1 0,-38 26 0,-10 0 18,7-3-125,-62 51 0,98-73-1568,28-21 972,0 0 0,0 0 0,-1 1 0,1-1 0,0 0 0,0 1 0,0-1 0,0 1 0,0-1 1,0 1-1,0-1 0,0 1 0,0 0 0,0-1 0,1 1 0,4-2-995,13-5-1204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26 213 5824,'-1'1'139,"0"0"-1,1 0 1,0 0 0,-1 1 0,1-1-1,0 0 1,-1 0 0,1 0 0,0 0-1,0 0 1,0 0 0,0 0 0,0 0-1,0 1 1,0-1 0,0 0 0,1 0-1,-1 0 1,1 1 0,0 4 206,3 147 4257,-1-49-2823,-1-8-763,0-55-809,5 47 364,-5-78-245,0-13 556,-2-18-4,0-15-583,-1 10-243,1 1-1,2 0 1,5-33-1,0 26-13,35-153 27,-30 141-91,2 0 1,23-47 0,-35 87 35,8-17 51,23-36 0,-29 51-90,-1 1 0,1 0-1,1 0 1,-1 1 0,1-1 0,-1 1-1,1 0 1,1 0 0,-1 1 0,0-1-1,12-4 1,-13 7 11,-1 0-1,0 0 1,1 1 0,-1-1-1,0 1 1,1 0-1,-1 0 1,1 0 0,-1 0-1,0 1 1,1 0-1,-1-1 1,0 1 0,1 0-1,-1 0 1,0 1 0,0-1-1,0 1 1,0 0-1,0-1 1,-1 1 0,1 0-1,0 1 1,3 3 0,-1-1 32,0 1 0,0 0 1,0 0-1,-1 1 1,1-1-1,-2 1 1,1 0-1,-1 0 1,4 12-1,-4-9 41,-1 1-1,0 0 1,0 0-1,-1 0 1,0 0-1,-1 0 0,0 0 1,-1 0-1,-2 13 1,1-18-10,1 0 1,-1 0 0,0 0 0,-1 0-1,1-1 1,-1 1 0,0-1 0,0 1-1,-1-1 1,0 0 0,1 0 0,-2-1-1,1 1 1,-1-1 0,1 0-1,-1 0 1,0-1 0,-6 4 0,-4 1 46,0-2 0,0 1 1,-1-2-1,0 0 1,0-1-1,0-1 0,-21 2 1,10-3-259,1-1 0,-1-1-1,-49-8 1,53 6-2132,5 4 612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 3232,'0'0'5754,"-15"4"-3935,4 0-1415,-1-1 0,-16 3 0,-13 3 43,22-4-260,-125 38 811,124-36-876,1 1-1,0 1 1,0 0-1,1 2 1,-20 15-1,33-23-126,0 1-1,1 1 1,0-1 0,-1 0-1,2 1 1,-1 0-1,0 0 1,1 0-1,0 1 1,-4 8 0,4-5-4,1 0 1,0 0 0,0 1 0,1-1-1,0 0 1,0 14 0,4 27 245,2-2 1,19 82-1,-4-31-21,12 86 140,19 115 760,-46-254-926,-2 0 1,-2 1 0,-9 88-1,5-115-58,-1 0 0,-1-1 0,-9 26 0,13-43-100,0-1-1,1 1 0,-1 0 0,1 0 0,0 0 1,0-1-1,-1 1 0,1 0 0,0 0 0,1 0 0,-1-1 1,0 3-1,1-3 507,5-4-394,106-20 538,-50 12-372,-24 3-225,0 1-1,1 3 0,0 1 0,72 3 1,-88 7 69,-17-4-68,-5-3 63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22 2976,'-45'0'10261,"46"0"-10048,-4 0 219,81-5 2507,1 1-2250,-40 2-388,43 2-1,1 1 196,-40-1-320,-43 0-187,0 0-1,0 0 0,0 0 0,1 0 0,-1 0 0,0-1 0,0 1 0,0 0 0,0 0 0,0 0 0,0 0 1,0 0-1,1 0 0,-1 0 0,0 0 0,0 0 0,0 0 0,0 0 0,0 0 0,0 0 0,0 0 1,0 0-1,0-1 0,0 1 0,0 0 0,0 0 0,1 0 0,-1 0 0,0 0 0,0 0 0,0 0 0,0 0 1,0 0-1,0-1 0,0 1 0,0 0 0,0 0 0,0 0 0,0 0 0,0 0 0,0 0 0,0 0 1,0-1-1,0 1 0,0 0 0,0 0 0,0 0 0,-1 0 0,1 0 0,0 0 0,0 0 0,0 0 1,0-1-1,0 1 0,0 0 0,-4-6-5255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25 2080,'12'-15'6122,"-12"15"-6052,0 0 0,0 0-1,0 0 1,1 0-1,-1 0 1,0 0-1,0-1 1,0 1-1,0 0 1,0 0-1,0 0 1,0 0 0,0-1-1,1 1 1,-1 0-1,0 0 1,0 0-1,0 0 1,0-1-1,0 1 1,0 0 0,0 0-1,0 0 1,0-1-1,0 1 1,0 0-1,0 0 1,0 0-1,0 0 1,-1-1-1,1 1 1,0 0 0,0 0-1,0 0 1,0 0-1,0-1 1,0 1-1,0 0 1,0 0-1,-1 0 1,1 0 0,0 0-1,0-1 1,0 1-1,0 0 1,0 0-1,-1 0 1,1 0-1,0 0 1,0 0-1,-1 0 1,-8-2 788,5 3-826,0 1 1,1-1-1,-1 1 0,1 0 1,0 0-1,-1 0 0,-4 5 1,-23 23 59,17-17 128,-60 60 158,63-61-319,1 1 0,0 0-1,0 0 1,-9 19 0,18-29 14,0 1 0,-1-1 0,1 0 0,0 1 1,0-1-1,1 0 0,-1 1 0,1-1 0,0 1 1,0 4-1,0-7-151,0 0 0,0 0 1,0 0-1,1 0 1,-1 0-1,0 0 0,1 0 1,-1 0-1,0 0 0,1 0 1,0 0-1,-1 0 1,1 0-1,0 0 0,-1 0 1,1 0-1,0-1 0,0 1 1,0 0-1,-1-1 1,1 1-1,0 0 0,0-1 1,0 1-1,0-1 1,0 0-1,0 1 0,0-1 1,0 0-1,0 1 0,1-1 1,-1 0-1,0 0 1,0 0-1,2 0 0,-1 0-322,1 0 0,-1-1 0,1 1 0,-1 0 0,0-1 0,1 1 0,-1-1 0,0 0 0,1 0 0,2-2 0,11-5-1466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 5568,'-10'-13'1786,"9"13"-1754,1 0 0,0-1-1,0 1 1,0 0-1,0 0 1,0 0 0,0-1-1,0 1 1,0 0-1,0 0 1,0-1 0,0 1-1,0 0 1,0 0-1,0-1 1,0 1-1,0 0 1,0 0 0,0-1-1,0 1 1,0 0-1,0 0 1,0-1 0,0 1-1,0 0 1,1 0-1,-1-1 1,0 1 0,0 0-1,0 0 1,0 0-1,1 0 1,-1-1-1,0 1 1,0 0 0,0 0-1,1 0 1,-1 0-1,0-1 1,9-2 539,7-1-300,0 2 1,0 0-1,0 0 0,0 2 0,1 0 0,-1 1 1,17 3-1,-22-2-156,0 0 0,0 1 0,0 1 0,0 0 0,-1 0 0,1 1 0,-1 0 0,0 1 0,-1 0 0,17 13 0,-10-3 46,-1 0 1,0 1-1,-1 1 1,-1 0-1,13 24 1,46 103 730,-57-111-445,17 60 0,-26-72-261,-2-1 0,0 1 0,-2 0 0,1 26 0,-3-44-85,0 6 394,0-10-509,0 0 0,0 0 0,0 0 0,0 0 1,0 0-1,0 1 0,0-1 0,0 0 0,0 0 0,0 0 1,0 0-1,0 0 0,0 0 0,0 0 0,0 0 0,0 0 1,0 0-1,0 0 0,0 1 0,0-1 0,0 0 1,0 0-1,0 0 0,0 0 0,0 0 0,0 0 0,0 0 1,0 0-1,0 0 0,0 0 0,0 0 0,0 0 0,0 0 1,0 1-1,-1-1 0,1 0 0,0 0 0,0 0 0,0 0 1,0 0-1,0 0 0,0 0 0,0 0 0,0 0 0,0 0 1,0 0-1,0 0 0,0 0 0,-1 0 0,1 0 0,0 0 1,0 0-1,0 0 0,0 0 0,0 0 0,0 0 0,0 0 1,0 0-1,0 0 0,0 0 0,0 0 0,0 0 0,-1 0 1,1 0-1,0 0 0,0-1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7 126 2976,'-1'0'208,"1"-1"0,-1 0 0,1 1 1,-1-1-1,1 0 0,-1 1 0,1-1 0,-1 0 1,1 0-1,0 1 0,-1-1 0,1 0 0,0 0 1,0 0-1,0 1 0,0-1 0,-1 0 0,1 0 1,0 0-1,0 0 0,0 0 0,1 1 0,-1-1 1,0 0-1,0 0 0,1-1 0,10 2 2976,44-4-1728,215-41 1109,17-1-1829,-100 37-992,-197 18-4549,5 1 3056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 2816,'-14'0'917,"13"0"-875,1 0 0,0 0 0,0 0 0,0 0 0,0 0-1,0 0 1,-1 0 0,1 0 0,0 0 0,0 0 0,0 0 0,0 0 0,0 0-1,0 0 1,-1 0 0,1 0 0,0 0 0,0 0 0,0 0 0,0 0 0,0-1-1,0 1 1,0 0 0,0 0 0,-1 0 0,1 0 0,0 0 0,0 0 0,0 0-1,0-1 1,0 1 0,0 0 0,0 0 0,0 0 0,0 0 0,0 0 0,0-1-1,0 1 1,0 0 0,0 0 0,0 0 0,0 0 0,0 0 0,0 0 0,0-1-1,0 1 1,0 0 0,0 0 0,0 0 0,5-7 5853,-3 6-5711,-1 1 0,0-1 0,1 0 0,-1 0 0,0 0 0,0 0 0,1 0 0,-1 0 0,1-2 0,9-8 440,-4 8-435,-1-1 0,1 1 0,0 0-1,1 1 1,-1-1 0,0 1 0,1 1 0,-1 0-1,12-1 1,-17 2-130,4 0-2,-1 0-1,1 0 1,-1 1-1,11 2 1,-15-3-52,1 1 1,-1-1 0,1 1-1,-1-1 1,0 1-1,1 0 1,-1 0-1,0 0 1,0 0-1,1 0 1,-1 0-1,0 0 1,0 0 0,0 0-1,0 1 1,-1-1-1,1 0 1,0 1-1,0-1 1,-1 0-1,1 1 1,0 1-1,0 4 21,0-1-1,0 1 1,-1 0-1,0 0 1,0 0-1,-1 0 1,0-1-1,0 1 1,0 0-1,-3 7 1,-1 6-51,0 5 109,-1 0 0,-1-1 0,-1 0 0,-1 0 0,-1-1-1,-17 28 1,22-43 314,0 0 1,-10 10-1,19-22-278,1 1 0,0-1 0,0 1 0,0 1 0,1-1 0,-1 1 0,0-1 0,1 2 0,0-1 0,-1 0 0,1 1 0,10-1 0,-6 1-127,0 1 0,0 0 0,0 0 0,0 1 0,0 0 0,0 1 0,16 5 0,-7 0-40,-12-4-214,1 0 0,-1-1 1,1 0-1,0 0 0,0 0 0,11 0 1,-18-2 11,0 0-1,0 0 1,0 0 0,0-1 0,0 1-1,0 0 1,-1 0 0,1-1 0,0 1 0,0 0-1,0-1 1,0 1 0,-1-1 0,1 1-1,0-1 1,0 1 0,-1-1 0,1 0-1,-1 1 1,1-1 0,0-1 0,1 0-428,7-5-2160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7:30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25 427 2976,'-19'3'1386,"14"-3"641,14-4 336,-3 0-2097,0 0 1,-1 0 0,0 0 0,0 0-1,0-1 1,0 0 0,-1 0-1,5-6 1,5-6 405,108-133 2613,-70 82-2688,-31 43-369,58-71-50,-73 88-202,4-5-267,-10 13 280,0 0 1,0 0-1,0-1 1,0 1-1,0 0 1,1 0 0,-1 0-1,0 0 1,0 0-1,0 0 1,0-1-1,0 1 1,1 0-1,-1 0 1,0 0-1,0 0 1,0 0-1,0 0 1,1 0-1,-1 0 1,0 0-1,0 0 1,0 0-1,0 0 1,1 0-1,-1 0 1,0 0 0,0 0-1,0 0 1,0 0-1,1 0 1,-1 0-1,0 0 1,0 0-1,0 0 1,0 0-1,1 0 1,-1 0-1,0 1 1,0-1-1,0 0 1,0 0-1,0 0 1,0 0-1,1 0 1,-1 0-1,0 1 1,0-1 0,0 0-1,0 0 1,0 0-1,0 0 1,0 0-1,0 1 1,0-1-1,3 9-2,-1 0-1,0 0 0,-1 0 1,0 0-1,0 0 1,-1 0-1,0 1 0,-1-1 1,0 0-1,0 0 1,-1 0-1,0 0 0,-5 11 1,-1 1 37,-1 1 0,0-1 0,-2-1 1,-15 22-1,21-35 92,0 0-1,0 0 1,-1 0 0,0 0 0,0-1 0,-10 7 0,15-12-89,0 0 1,-1 0 0,1 0 0,0-1 0,0 1 0,-1-1 0,1 1 0,0-1 0,-1 1 0,1-1 0,-1 0 0,1 1 0,0-1 0,-1 0 0,1 0 0,-1 0 0,1 0 0,0-1 0,-1 1-1,1 0 1,-1 0 0,1-1 0,0 1 0,-1-1 0,1 1 0,0-1 0,0 0 0,-1 0 0,1 1 0,0-1 0,0 0 0,0 0 0,0 0 0,-1-2 0,-3-3-16,0 0 1,1 0-1,0-1 1,-7-12-1,9 15-55,2 4 29,0 0 0,0 0 1,0-1-1,0 1 0,0 0 1,0 0-1,0 0 0,-1 0 1,1 0-1,0 0 0,0 0 0,0 0 1,0-1-1,0 1 0,0 0 1,0 0-1,0 0 0,0 0 1,0 0-1,0 0 0,0-1 0,0 1 1,0 0-1,0 0 0,0 0 1,0 0-1,0 0 0,0-1 1,0 1-1,0 0 0,0 0 1,0 0-1,0 0 0,0 0 0,0 0 1,0-1-1,0 1 0,0 0 1,0 0-1,0 0 0,0 0 1,1 0-1,-1 0 0,0 0 0,0 0 1,0-1-1,0 1 0,0 0 1,0 0-1,0 0 0,1 0 1,-1 0-1,0 0 0,0 0 0,0 0 1,0 0-1,0 0 0,1 0 1,-1 0-1,13 3-407,7 3 629,0-5 3,-1 0-1,1-1 1,34-4-1,59-16 25,-55 8-48,-28 5-162,1-1 1,-1-2-1,49-22 0,-70 28 6,-1-1-1,1 0 1,-1 0-1,0-1 1,-1 0-1,10-9 1,-22 20-432,0 0 356,-1 0 0,1 0-1,1 1 1,-1-1 0,1 1 0,0 0-1,0 1 1,1-1 0,-4 9 0,6-12 60,0-1 0,1 1 1,-1 0-1,1 0 1,0 0-1,0-1 1,0 1-1,0 0 1,0 0-1,0 0 0,1 0 1,-1-1-1,1 1 1,0 0-1,0 0 1,0-1-1,0 1 1,1-1-1,-1 1 1,1-1-1,-1 0 0,1 1 1,0-1-1,0 0 1,0 0-1,0 0 1,0 0-1,0-1 1,1 1-1,-1 0 1,1-1-1,-1 0 0,1 1 1,-1-1-1,1 0 1,0-1-1,-1 1 1,6 0-1,-6 0 13,0-1 0,0 0 0,0 0 0,0 0 0,0 0-1,0 0 1,0 0 0,0-1 0,0 1 0,0-1 0,0 0 0,0 1-1,0-1 1,-1 0 0,1 0 0,0 0 0,0 0 0,-1 0 0,1-1 0,0 1-1,-1 0 1,0-1 0,1 1 0,-1-1 0,0 0 0,0 1 0,0-1 0,0 0-1,0 0 1,0 1 0,1-4 0,-1 3-36,0-1 0,0 0 0,-1 0 0,1 0 0,-1 0 0,1 0 0,-1 0 0,0 0 0,0 0-1,-1 0 1,1 0 0,0 0 0,-1 0 0,0 0 0,0 0 0,0 0 0,0 0 0,0 0 0,0 0 0,-1 1 0,-2-5 0,1 5-10,1 0 1,-1 0-1,1 0 1,-1 0-1,0 0 0,0 1 1,1-1-1,-1 1 1,0 0-1,-1 0 1,1 0-1,0 0 0,0 1 1,0-1-1,0 1 1,-5 0-1,-1-3 23,-2-5-5,15 8 0,-3 1-7,0-1 0,0 1 0,1 0 0,-1-1 0,0 1 0,1-1 0,-1 0 0,1 1 0,-1-1 0,0 0 0,1 0 0,-1 0 0,1 0 0,-1 0 0,1 0 0,1 0 0,25-6 30,-22 4 18,1 0 0,-1-1-1,0 0 1,0 0-1,6-5 1,22-11 3,-3 5 223,62-24-144,-77 32-323,2-1 189,1 1 1,0 0 0,0 2 0,1 0 0,31-2-1,-48 6 6,-1 0 1,0 0-1,0 0 0,0 0 0,0 0 0,1 1 0,-1-1 0,0 1 0,0-1 0,0 1 0,0 0 0,0 0 0,0 0 0,0 0 0,-1 0 0,1 1 0,0-1 0,-1 0 0,1 1 0,0-1 0,-1 1 0,0 0 0,1 0 0,-1-1 0,0 1 0,0 0 0,0 0 0,0 0 0,0 0 0,-1 0 0,1 0 0,0 0 0,-1 0 0,1 4 0,-1 0 35,0 0 0,0 1-1,0-1 1,-1 0-1,1 0 1,-2 0 0,1-1-1,-1 1 1,1 0 0,-2 0-1,-2 6 1,-1-3-2,0 0 0,0-1 0,-1 0 1,-13 13-1,0 1 193,18-19-252,-2 1 413,9-5 89,129-61-253,-8 16-340,-123 45 66,1 0 1,0 0 0,0 0 0,0 1-1,0-1 1,0 1 0,6 1 0,-9-1 49,0 0 1,1 0 0,-1 0 0,0 1 0,0-1-1,0 1 1,0-1 0,0 1 0,0-1 0,0 1 0,0-1-1,0 1 1,0 0 0,0 0 0,-1-1 0,1 1 0,0 0-1,0 0 1,-1 0 0,1 0 0,0 0 0,-1 0-1,1 0 1,-1 0 0,1 0 0,-1 0 0,0 0 0,0 0-1,1 1 1,-1 1 0,0 1 32,0 1 0,0-1 0,-1 1 0,-1 6 0,-1 4-87,3-10 64,-1-1 0,0 1 0,-1-1 1,1 0-1,-1 1 0,0-1 0,0 0 0,-3 5 1,-24 30 50,5-7 358,36-48-305,0 0 0,29-29-1,41-33 136,-63 58-441,-19 19 195,0 1 1,1 0-1,-1 0 0,0 0 0,0 0 0,0 0 0,0-1 0,0 1 0,0 0 0,0 0 0,0 0 0,0 0 1,0 0-1,1 0 0,-1-1 0,0 1 0,0 0 0,0 0 0,0 0 0,0 0 0,1 0 0,-1 0 0,0 0 1,0 0-1,0 0 0,0 0 0,0 0 0,1 0 0,-1 0 0,0 0 0,0 0 0,0 0 0,0 0 0,1 0 1,-1 0-1,0 0 0,0 0 0,0 0 0,0 0 0,1 0 0,-1 0 0,0 0 0,0 0 0,0 0 0,0 0 1,1 1-1,3 8-165,-1 15 88,2 21 59,-5 11 112,1-55-82,0 1 0,-1-1 1,1 0-1,0 0 0,0 0 1,0 1-1,0-1 0,0 0 1,0 0-1,0 0 0,0 0 1,0-1-1,1 1 0,-1 0 1,0 0-1,1-1 0,-1 1 1,0-1-1,2 1 0,5 0 38,0 0-1,-1 0 1,1 0-1,0-1 1,0-1-1,8-1 1,25-2-54,25-3-72,-52 4 86,36-6 67,53-17 0,-76 18-89,-11 3 100,0 0-1,24-12 1,-35 15-81,-1-1 0,1 1 1,-1-1-1,0 0 0,0-1 0,-1 1 1,1-1-1,-1 1 0,1-1 1,-1 0-1,0 0 0,-1 0 0,3-6 1,-1 3-20,-2 3 16,0 1 0,0-1 0,-1 0 0,3-8 0,-4 11-15,0 0-1,0 0 1,0 0-1,1 0 1,-1 0-1,-1 0 0,1 0 1,0 0-1,0 0 1,0 0-1,0 0 1,-1 0-1,1 0 1,0 0-1,-1 0 1,1 1-1,-1-1 1,1 0-1,-1 0 1,1 0-1,-1 1 1,0-1-1,1 0 1,-1 0-1,0 1 1,0-1-1,-1 0 1,1 0 7,0 1 0,-1-1 1,1 1-1,0 0 0,-1 0 0,1-1 1,-1 1-1,1 0 0,-1 0 0,1 0 1,0 1-1,-1-1 0,1 0 1,-1 0-1,1 1 0,0-1 0,-1 1 1,1-1-1,0 1 0,0 0 0,-1-1 1,1 1-1,0 0 0,-2 1 1,-3 3-81,0 0 1,-10 11 0,15-16 84,-9 10-45,1 1-1,0-1 1,1 2 0,-10 15 0,16-24 46,1 1 1,-1-1-1,1 1 0,-1 0 0,1-1 0,0 1 0,1 0 1,-1 0-1,1-1 0,-1 1 0,1 0 0,0 0 0,0 0 1,1 0-1,-1 0 0,1-1 0,0 1 0,0 0 1,0 0-1,1-1 0,1 5 0,-1-5 24,-1 0 0,1 0-1,0-1 1,0 1 0,0 0-1,0-1 1,0 0 0,0 1 0,1-1-1,-1 0 1,1 0 0,-1 0-1,1-1 1,0 1 0,0 0 0,0-1-1,4 2 1,-2-2 18,0-1 1,0 1-1,0-1 1,0 0-1,0 0 0,0 0 1,0-1-1,0 0 0,0 0 1,7-2-1,3-1-47,-1-1 0,0-1 0,-1 0 0,0 0 0,14-9 1,-19 9 28,-1 1 1,0-1 0,0 0 0,0 0 0,-1-1-1,0 0 1,0 0 0,0-1 0,4-8 0,-8 13-38,0 0-1,0 0 1,0 1 0,1-1 0,-1 0 0,1 1 0,0 0 0,-1 0-1,1-1 1,0 2 0,0-1 0,4-1 0,1-1 6,0 1 1,0 0-1,0 1 0,15-3 1,1 2-17,1 2 0,45 2 0,-23 4 67,-43-4-61,-1-1 0,1 1 0,-1 0 1,1 0-1,-1 1 0,1-1 0,-1 1 0,0-1 0,0 1 0,5 4 0,-8-6 16,1 1 1,0 0-1,-1 0 1,1 0 0,-1 0-1,1 0 1,-1 0-1,1 0 1,-1 0 0,0 0-1,0 0 1,1 0-1,-1 1 1,0-1 0,0 0-1,0 0 1,0 0-1,0 0 1,-1 0-1,1 0 1,0 0 0,0 0-1,-1 0 1,1 0-1,0 0 1,-1 0 0,1 0-1,-2 2 1,-2 3 2,0 0 1,0-1 0,-6 8 0,4-7-6,3-1 9,-3 2 14,0 0 0,1 0-1,-6 11 1,10-16-17,0 0-1,0 0 1,0 0-1,0 0 1,1 1-1,-1-1 1,1 0-1,-1 1 1,1-1-1,0 0 1,0 1-1,0-1 1,0 0-1,1 1 1,-1-1-1,1 0 1,0 4-1,0-5 9,-1-1 1,1 1-1,-1 0 1,1 0-1,0-1 1,-1 1-1,1-1 1,0 1-1,0 0 0,-1-1 1,1 1-1,0-1 1,0 0-1,0 1 1,0-1-1,-1 0 0,1 1 1,0-1-1,0 0 1,0 0-1,0 0 1,0 0-1,0 0 1,0 0-1,1 0 0,28-4 297,-27 3-256,77-21 128,-49 12-139,-2 1 4,-1-2-1,-1-1 1,0-1-1,-1-2 1,41-28-1,-62 39-85,7-4-269,-12 11 230,-6 9 174,-1 0-105,0 1 0,0 0 0,-7 21 0,13-33 24,1 0-1,0-1 1,0 1-1,-1 0 1,1-1-1,0 1 1,0 0-1,0-1 1,0 1-1,0 0 1,0-1-1,0 1 1,0 0-1,0-1 1,0 1-1,0 0 1,0-1-1,0 1 1,1 0-1,-1-1 1,0 1-1,0 0 1,1-1-1,-1 1 1,0 0-1,1-1 1,-1 1-1,1-1 1,-1 1-1,2 0 1,-1 0 12,1-1 1,-1 1 0,1-1 0,-1 1 0,1-1 0,-1 0-1,1 0 1,0 0 0,-1 0 0,1 0 0,-1 0-1,1 0 1,2-1 0,18-3 55,1-2 0,20-8 0,19-6-59,255-50-165,-297 68 72,-17 2 51,1 0 1,-1 0 0,1-1-1,-1 1 1,1-1 0,-1 0-1,0 0 1,4-2-1,-56 28-160,-16-2 159,44-17 37,0 1 0,0 1 1,1 1-1,0 1 0,-22 15 0,40-24-9,1-1-1,0 1 0,0 0 0,0 0 1,0 0-1,0 0 0,0 0 1,0 0-1,0 0 0,0 0 0,0 1 1,0-1-1,1 0 0,-1 0 1,0 1-1,1-1 0,-1 0 0,1 1 1,0-1-1,-1 1 0,1-1 1,0 1-1,0-1 0,0 1 0,0-1 1,0 0-1,0 1 0,0-1 0,1 3 1,0-2 12,0 0 1,1 0-1,-1 0 1,0 0-1,1-1 1,0 1-1,-1 0 0,1-1 1,0 1-1,0-1 1,-1 1-1,1-1 1,0 0-1,1 0 1,-1 0-1,0 0 1,3 1-1,9 3 80,1-1-1,0-1 1,-1 0-1,1-1 1,18 1-1,75-8-81,-100 5-68,-2-1-360,-1 0-1,0 0 1,1 0-1,6-3 0,5-1-2302,-3 3 1046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2656,'-1'6'537,"0"0"0,-1 1 1,1-1-1,-1 0 0,-1 0 0,1 0 0,-5 7 1,-12 33 28,-6 37 297,3 1 1,-11 100 0,-1 175 742,28 40 442,7-390-1995,20 229 1484,-16-207-1327,1 0-1,1-1 1,2 0 0,1 0-1,23 49 1,-24-65-142,0 0 0,0 0 0,1-1 0,1 0-1,0-1 1,1 0 0,0-1 0,1 0 0,0-1 0,1 0 0,0-1 0,1-1 0,-1 0 0,2-1 0,-1-1 0,1 0 0,0-1 0,19 4-1,-30-8-568,0-1 0,0 0-1,-1 1 1,1-2 0,0 1 0,0 0-1,-1-1 1,1 0 0,0 0-1,-1-1 1,1 1 0,-1-1-1,0 0 1,1 0 0,-1 0-1,7-6 1,14-6-2640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 4800,'-8'-11'1421,"7"11"-1364,1 0 0,0 0 0,0 0-1,-1-1 1,1 1 0,0 0 0,0 0 0,-1-1-1,1 1 1,0 0 0,0-1 0,0 1 0,-1 0-1,1 0 1,0-1 0,0 1 0,0 0 0,0-1-1,0 1 1,0 0 0,0-1 0,0 1 0,-1-1-1,1 1 1,0 0 0,1-1 0,-1 1 0,0 0 0,0-1-1,0 1 1,0 0 0,0-1 0,1 2 40,0-1 1,0 1-1,0-1 1,0 1-1,0-1 1,0 0-1,1 1 1,-1-1-1,0 0 1,0 0-1,0 1 1,2-1-1,11 2 220,-8 1-184,1 1-1,-1-1 1,0 1 0,0 0 0,0 1 0,-1-1 0,1 1 0,5 7 0,37 48 711,-43-54-762,22 34 378,-2 0 0,37 81 0,18 96 939,-50-106-498,21 157 1,-43-190-443,-2-1 1,-4 1-1,-4 0 1,-3-1-1,-19 104 1,19-151-293,-2 0 0,-15 41 0,19-62-153,0-1-1,-1 1 1,0-1-1,-1 0 1,0 0-1,0-1 1,-1 0-1,1 1 1,-2-2-1,1 1 1,-1-1 0,-12 9-1,-3-7-909,4-4 213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12 4160,'2'-4'685,"5"-3"3904,-7 22-2002,0 5-2067,-2 0 1,0-1-1,-2 1 1,0-1-1,-8 23 1,-41 91 826,0-1-564,22-33 6,-23 120 1,52-208-690,0 0 1,1 1-1,1-1 1,-1 0-1,2 0 0,2 19 1,-2-26-35,0 1 0,0-1 0,1 0 0,-1 0-1,1 0 1,0 0 0,0 0 0,1 0 0,-1 0 0,1-1 0,0 1 0,0-1 0,0 1 0,0-1 0,0 0-1,1-1 1,-1 1 0,1-1 0,5 3 0,2 1 20,0-1 1,0-1-1,1 0 1,0 0-1,0-1 0,0 0 1,0-2-1,0 1 1,0-1-1,1-1 0,-1 0 1,0-1-1,0 0 1,14-3-1,-24 3-181,35-9 683,-35 9-757,-1 0 1,1 1 0,0-1 0,-1 0 0,1 0 0,-1 0 0,1 0 0,-1 0 0,1 0 0,-1 0-1,0-1 1,0 1 0,1 0 0,-1-1 0,0 1 0,0-1 0,1-2 0,-1 2-493,-1 0 0,0 0 0,1 0 0,-1 0 1,0 0-1,0 0 0,0 0 0,0 0 0,0 0 0,-1-2 1,1-4-1436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5 143 6880,'-1'-1'112,"1"1"0,0 0 0,-1-1 0,1 1 0,0 0 0,-1-1 0,1 1 0,0-1 0,0 1 0,-1 0 0,1-1 0,0 1 0,0-1 0,0 1 0,0-1 0,0 1 0,-1-1 0,1 1 0,0-1 0,0 1 0,0-1 0,0 1 0,0-1 0,0 1 0,1 0 0,-1-1 0,0 0 0,1 0 53,-1 0 0,1 0-1,-1 0 1,1 0 0,0 1-1,0-1 1,0 0 0,-1 0-1,1 1 1,0-1-1,2-1 1,4-1 504,1 0-1,14-5 1,-15 6-230,62-19 1577,91-14 1,-76 18-1389,104-11-212,-179 27-654,12 0 287,-8 7-3108,-13-6 2867,0 0 1,0 1-1,1-1 0,-1 0 0,0 0 1,0 1-1,0-1 0,1 0 0,-1 1 1,0-1-1,0 0 0,0 0 0,0 1 1,0-1-1,0 0 0,1 1 0,-1-1 1,0 0-1,0 1 0,0-1 0,0 0 1,0 1-1,0-1 0,0 0 1,-1 1-1,1-1 0,0 0 0,0 1 1,0-1-1,0 0 0,0 1 0,0-1 1,-1 0-1,1 0 0,0 1 0,0-1 1,-1 1-1,1 0-415,-5 9-2966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1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4992,'-3'2'2143,"6"3"-1022,11 3 409,4-5-697,0 0-1,0 0 0,0-2 0,30-1 1,1 1 61,-9 1-500,32 1 529,87 14 0,-158-17-914,1 1-1,0-1 1,0 1-1,-1-1 1,1 1-1,0 0 1,0 0-1,-1 0 0,1 0 1,-1 0-1,1 0 1,-1 0-1,1 0 1,-1 0-1,0 1 1,0-1-1,1 1 1,-1-1-1,0 1 1,0-1-1,-1 1 1,1 0-1,0-1 1,0 1-1,-1 0 1,1 2-1,1 4 7,-1 0-1,-1 0 0,0 0 1,-1 14-1,1-20-16,-17 239 298,-11 281 53,42-319 18,-4-105 82,10 70 144,-8-82-473,1 99-1,-4-88 281,-9-96-367,0 1-1,0-1 1,0 1 0,-1-1 0,1 1-1,0 0 1,-1-1 0,1 1-1,-1-1 1,0 0 0,1 1 0,-1-1-1,0 1 1,0-1 0,0 0-1,0 0 1,0 0 0,0 1 0,0-1-1,-1 0 1,1 0 0,0 0-1,-1-1 1,1 1 0,0 0 0,-1 0-1,1-1 1,-1 1 0,1-1-1,-1 1 1,1-1 0,-1 0 0,0 0-1,-1 1 1,-7-1 161,0 1 1,-1-1-1,1-1 0,-12-2 1,10 2-312,-206-32 54,142 20-397,35 7 188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2496,'5'-8'6037,"-4"7"-5617,-1-1-1,1 0 0,0 1 1,0-1-1,1 1 1,-1 0-1,0-1 0,0 1 1,1 0-1,1-2 1,4-3 379,-5 3-500,6-5 629,-1 0-1,14-10 1,-17 15-843,-1 1 1,1 0-1,0 0 1,0 0-1,0 0 0,0 1 1,0-1-1,1 1 1,6-1-1,161-18 1445,-134 17-1286,0 3 0,60 6-1,-77-3-120,0 2 0,0 0-1,37 16 1,-54-19-59,-3-2 32,-17-5-10117,12 4 7376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4480,'1'-10'8680,"1"5"-4453,-1 5-4154,-1-1 0,1 1 0,0 0 0,-1-1 0,1 1-1,0 0 1,-1 0 0,1 0 0,0 0 0,-1-1 0,1 1 0,0 0 0,-1 0-1,2 0 1,18-2 588,148-27 918,-125 25-1507,85 1-1,-60 4-2775,-52 2 1088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2720,'0'-5'9906,"1"5"-9738,8-10 1978,15-10-2180,124-97 2471,-145 114-2427,-1 1 0,1 1 0,0-1 0,0 0-1,0 1 1,0-1 0,6-1 0,-9 3-17,1 0 1,0 0 0,0-1 0,0 1-1,-1 0 1,1 0 0,0 1-1,0-1 1,0 0 0,-1 0 0,1 0-1,0 0 1,0 1 0,-1-1 0,1 0-1,0 1 1,0-1 0,-1 1 0,1-1-1,0 1 1,-1-1 0,1 1-1,-1-1 1,1 1 0,-1-1 0,1 1-1,-1 0 1,1-1 0,-1 1 0,1 0-1,-1-1 1,0 1 0,0 0 0,1 0-1,-1 0 1,0-1 0,0 2-1,6 20 23,-2 0-1,2 40 0,-1-13 110,0-11-16,11 74 319,-13-100-311,0 1 0,1-1 0,1 0-1,0 0 1,0 0 0,11 16 0,-14-25-84,0 0 0,0 0 1,0-1-1,0 1 1,1 0-1,-1-1 0,1 0 1,-1 0-1,1 1 0,0-1 1,0-1-1,0 1 1,0 0-1,0-1 0,0 0 1,0 1-1,1-1 0,-1 0 1,0-1-1,1 1 0,-1-1 1,1 1-1,-1-1 1,0 0-1,1 0 0,-1-1 1,1 1-1,-1-1 0,0 0 1,1 1-1,-1-1 0,0-1 1,0 1-1,1 0 1,-1-1-1,0 0 0,0 0 1,4-3-1,16-16 104,0-1-1,-2-1 1,26-36-1,-45 56-117,95-131 172,35-41-366,-131 173 155,1 0-1,-1 1 0,1-1 1,-1 1-1,1-1 0,0 1 1,0 0-1,0-1 0,0 1 1,0 0-1,0 1 0,0-1 1,0 0-1,0 0 0,0 1 1,0-1-1,0 1 0,3 0 1,-2 0 21,1 0 0,-1 1 0,0-1 0,0 1 0,1 0 0,-1 0 0,0 0 0,0 0 0,0 1 0,-1-1 0,4 3 1,6 5 49,-1 0 0,0 1 1,0 0-1,12 17 0,-19-22-66,13 13 70,-11-12 30,-1 0 0,1 0 0,-1 1 0,8 13 0,-11-14-90,-5-6-1814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4320,'0'0'111,"0"-1"1,0 1-1,0-1 1,0 1-1,0-1 1,1 1-1,-1-1 1,0 1-1,0-1 1,0 1-1,0-1 0,1 1 1,-1-1-1,0 1 1,1-1-1,-1 1 1,0-1-1,1 1 1,-1-1-1,0 1 1,1 0-1,-1-1 1,1 1-1,-1 0 1,1 0-1,-1-1 0,1 1 1,-1 0-1,1 0 1,-1-1-1,1 1 1,-1 0-1,1 0 1,-1 0-1,1 0 1,-1 0-1,1 0 1,-1 0-1,1 0 1,-1 0-1,1 0 0,-1 0 1,1 0-1,0 1 1,-1-1-1,1 0 1,-1 0-1,1 1 1,3 0 308,0 0 0,0 1 1,0 0-1,0 0 0,3 3 1,0 0 26,0 1-1,-1 0 1,0 0 0,0 1 0,0 0 0,7 13 0,-5-8 14,5 8-53,-1 1-1,-1 0 1,-1 1 0,11 33 0,20 94 591,-33-117-816,54 197 430,-24-119-581,-30-96-3022,-4-13 571,-3-14-7707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34 2912,'0'-1'72,"-1"1"1,1-1-1,0 0 1,0 1-1,0-1 0,0 1 1,0-1-1,0 1 1,-1-1-1,1 1 0,0-1 1,1 0-1,-1 1 1,0-1-1,0 1 1,0-1-1,0 1 0,0-1 1,0 1-1,1-1 1,-1 0-1,0 1 0,0-1 1,1 1-1,-1 0 1,0-1-1,1 1 1,-1-1-1,1 1 0,-1-1 1,1 1-1,-1 0 1,0-1-1,1 1 0,-1 0 1,1 0-1,0-1 1,8-5 1532,-7 4-964,0-5 2483,-4 8-2952,1-1 0,-1 1 0,1-1-1,-1 1 1,1 0 0,0-1-1,-1 1 1,1 0 0,-2 1 0,-48 55 1565,34-40-1470,1 0 0,1 1 0,-15 23 0,16-14-56,2 0-1,0 1 1,1 0 0,2 1-1,-10 57 1,16-72-114,2 1 0,0-1 1,0 1-1,1-1 0,1 1 1,1-1-1,0 0 0,1 1 0,0-1 1,1 0-1,9 20 0,-3-12 61,1-1 0,1-1 0,1 0-1,1 0 1,1-1 0,20 20 0,-5-8-494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7:30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46 7456,'-21'-28'3392,"16"19"-2944,0 6 672,10 3-704,-5-5-448,0 10 0,5-2-128,8 6 96,5-1-4512,9-1 2496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7040,'34'61'6130,"-25"-41"-5194,2-1 0,0 0 0,1-1 0,19 23 0,-25-33-585,0-1 817,-5-7-1146,-1 0 0,1 0 0,-1-1 0,1 1 0,-1 0-1,1 0 1,-1 0 0,0-1 0,1 1 0,-1 0 0,1 0 0,-1-1-1,1 1 1,-1 0 0,0-1 0,1 1 0,-1-1 0,0 1 0,1 0-1,-1-1 1,0 0 0,3-3 16,0-1 1,0 0-1,-1 1 0,0-1 1,0 0-1,0 0 0,-1 0 1,2-8-1,4-47 31,-5 41 8,-2 10-58,3-20-96,0 0 1,2 1 0,0-1-1,12-31 1,-16 58 62,0 0 0,1-1-1,-1 1 1,0 0 0,1 0 0,-1 0 0,1 0 0,0 1-1,0-1 1,-1 0 0,1 1 0,0-1 0,1 1-1,-1-1 1,0 1 0,0 0 0,4-1 0,-3 1 17,1 0 1,-1 0 0,0 0-1,1 1 1,-1-1 0,1 1-1,-1 0 1,0 0-1,1 0 1,-1 0 0,1 1-1,3 0 1,0 2 7,-1-1 1,0 1-1,0 0 0,0 0 0,0 1 1,10 8-1,31 32 93,-35-33-90,-12-10-78,0-1 0,0 0-1,0 0 1,0 0 0,0 0-1,1 0 1,-1 1 0,0-1-1,0 0 1,0 0 0,1 0-1,-1 0 1,0 0 0,0 0-1,0 0 1,1 0 0,-1 0-1,0 0 1,0 0 0,0 0-1,1 0 1,-1 0 0,0 0-1,0 0 1,0 0 0,1 0-1,-1 0 1,0 0 0,0 0-1,0 0 1,1 0 0,-1 0-1,0-1 1,0 1 0,0 0-1,1 0 1,-1 0 0,0 0-1,0 0 1,0-1 0,0 1-1,0 0 1,1 0 0,4-10-3756,-5 9 3591,3-6-2107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 5152,'-16'-1'1098,"3"-1"4390,53 2-312,-15-1-4406,1 1 0,0 1 0,49 9 0,-64-7-799,127 25-1121,-118-24 382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6720,'0'0'107,"0"0"0,0 0 0,-1 0 0,1 0 0,0 0 1,0 0-1,0 0 0,0 0 0,-1 0 0,1 0 0,0 0 0,0 0 0,0 0 1,-2 1 1070,2 0-1071,0-1 0,0 0 0,0 0 1,0 0-1,0 0 0,0 0 0,0 1 0,0-1 0,0 0 0,0 0 1,0 0-1,0 0 0,0 0 0,0 1 0,0-1 0,0 0 0,0 0 0,0 0 1,0 0-1,0 1 0,0-1 0,0 0 0,0 0 0,0 0 0,0 0 0,0 0 1,0 1-1,8 12 2768,16 14-1000,-22-25-1696,13 12 762,20 16-1,-22-21-634,-2 1 1,1 0 0,-1 1-1,13 16 1,-6 1-38,0 0 0,-2 1 0,24 59 0,-23-39 67,21 94 1,-34-121-231,-1 0 0,-1 1 0,-1-1 0,-1 0 0,-1 1 0,-7 40 1,0-27 3,-1-1 0,-2 0 1,-21 46-1,23-63-515,0 0 0,-1-1 0,-20 27 0,18-29-2758,-26 25 0,16-21 139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16 2560,'0'-15'1419,"0"26"565,-1 0 1,-3 15-1,0-11-1713,1 0 0,-2-1 0,0 0 0,-1 0 0,0 0 0,-15 23 0,-76 101 1297,36-47-757,-79 159-1,134-238-753,1 1-1,0 0 0,1-1 1,0 2-1,-3 20 1,6-29-7,1 0 0,0 1 0,0-1 1,0 0-1,0 0 0,1 0 0,0 1 1,0-1-1,0 0 0,1 0 0,0 0 0,0 0 1,0-1-1,1 1 0,-1 0 0,1-1 1,5 6-1,8 7 154,1-2 0,0 0 0,22 14 0,-7-5-338,-19-15 74,-4-3 73,-1 1 0,0 0-1,0 0 1,0 0 0,12 17-1,-6-1 113,-1 0-1,-1 1 1,0 0-1,-2 1 1,8 31-1,-8-18 130,-2 1 0,5 74 0,-11-6 354,-20 172 0,16-259-565,-2 18 154,-1 0 0,-21 73 0,21-95-116,-1 0 0,0-1-1,-1 0 1,-1 0-1,0-1 1,-2 0 0,1 0-1,-1-1 1,-17 16 0,1-4 15,-1-2 0,-39 25 0,60-44-73,-1 0 0,1-1 0,-14 5 0,-1-4-1770,20-4 1198,-1 0 0,0 0 0,1 0-1,-1 0 1,1-1 0,-1 1 0,0 0 0,1-1-1,-3 0 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1984,'-9'3'2272,"-2"-2"3469,-3 2-2250,9-2-1602,11-1-797,34-3-342,-24 2-339,23 0 1,84 2 808,-67-2-1048,-36 6-165,-15-2-2563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7 206 3808,'-1'-1'381,"0"0"763,0 1-763,1-1 0,0 1 1,-1-1-1,1 1 0,0-1 0,-1 1 1,1-1-1,0 1 0,0-1 1,0 0-1,-1 1 0,1-1 0,0 1 1,0-1-1,0 1 0,0-2 0,3-15 1789,12-13-1978,-12 25-121,0 0 1,0 0 0,0 1 0,1 0-1,-1-1 1,1 2 0,0-1-1,0 0 1,1 1 0,9-6 0,-11 7-75,1 1 1,-1-1 0,1 1 0,0 0 0,0 0 0,-1 1-1,1-1 1,0 1 0,0 0 0,0 0 0,0 0-1,0 0 1,0 1 0,-1-1 0,1 1 0,7 2 0,10 6 271,-1 0 1,25 14 0,-26-12 178,0-1 1,36 13-1,-52-23-398,-1 1 0,1-1-1,0 1 1,0-1 0,0 0 0,0 0 0,0 0-1,0-1 1,0 1 0,0-1 0,0 0-1,0 1 1,0-1 0,-1-1 0,1 1 0,0 0-1,-1-1 1,1 1 0,-1-1 0,1 0-1,-1 1 1,0-1 0,0-1 0,0 1 0,0 0-1,0 0 1,0-1 0,0 1 0,-1-1-1,1 1 1,-1-1 0,2-5 0,1-4 96,0 0 0,4-25 0,-7 31-145,0 0 0,-1 0 0,0-1 1,0 1-1,-1 0 0,1 0 0,-1 0 0,-3-9 0,4 15-25,0 0 1,0-1 0,0 1 0,0 0-1,0-1 1,0 1 0,-1 0 0,1 0-1,0-1 1,0 1 0,0 0 0,0 0-1,-1-1 1,1 1 0,0 0 0,0 0-1,-1 0 1,1-1 0,0 1 0,0 0-1,-1 0 1,1 0 0,0 0-1,0 0 1,-1 0 0,1 0 0,0-1-1,-1 1 1,1 0 0,-1 0 0,-9 5-425,-11 15 93,18-16 327,-25 25 74,4-2 433,-2-1-1,-36 29 1,57-52-357,1 0 0,-1 0 0,1 0 0,-1-1 0,0 0 0,0 0 0,0 0 0,-1 0 0,1-1 0,-6 1 0,4-1-128,0-1 0,-1 0 1,1-1-1,0 1 0,0-1 1,0-1-1,-11-3 0,-3-1-1519,3 2 410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3072,'0'0'3920,"0"-12"-246,0 6-3465,1 0 0,1-1 0,-1 1 0,1 0 0,0 0 0,0 0 0,6-9-1,23-40 404,74-93 417,-103 145-1033,1 1-1,-1-1 0,0 1 1,1-1-1,0 1 0,-1 0 1,1 0-1,0 0 0,4-2 1,-6 3 1,1 1 0,-1-1 0,0 1 0,0 0 0,1 0 0,-1 0 0,0 0 0,1 0 0,-1 0 0,0 0 0,1 0 0,-1 0 0,0 0 0,0 1 0,1-1 0,-1 0 0,0 1 0,0-1 0,0 1 0,1 0 0,-1-1 0,0 1 0,0 0 0,0 0 0,0 0 0,0-1 0,0 1 0,1 2 0,5 7 60,0 1-1,0-1 1,-1 1 0,8 22-1,-1-5 98,-10-22-75,39 74 391,-35-69-223,0 0-1,1-1 1,0 0-1,18 17 1,-25-25-196,0-1 0,0 0 0,0 0 0,0 0 1,1-1-1,-1 1 0,0 0 0,1 0 1,-1-1-1,1 1 0,-1 0 0,0-1 1,1 0-1,0 1 0,-1-1 0,1 0 0,-1 0 1,1 0-1,-1 0 0,1 0 0,-1 0 1,3-1-1,-2 1-19,0-1 1,-1 0-1,1 0 0,0 0 1,0-1-1,0 1 1,-1 0-1,1-1 0,-1 1 1,1-1-1,-1 1 0,0-1 1,1 0-1,0-2 1,2-3-3,-1 0 0,1 0 0,-1-1 0,-1 0-1,1 1 1,-1-1 0,1-9 0,-1-12-95,0 0 0,-2 0 0,0 0 0,-10-52 0,10 81 58,1 0 0,-1-1 0,0 1 0,0-1 0,0 1 0,0 0 0,0-1 0,0 1 0,-1 0 0,1-1 0,0 1 1,0 0-1,0-1 0,0 1 0,0 0 0,0-1 0,-1 1 0,1 0 0,0 0 0,0-1 0,0 1 0,-1 0 0,1 0 0,0-1 0,0 1 0,-1 0 0,1 0 0,0-1 0,-1 1 0,1 0 0,0 0 0,-1 0 0,1 0 0,0 0 0,-1 0 0,1 0 0,0-1 0,-1 1 0,1 0 0,0 0 0,-1 0 0,1 0 0,0 0 1,-1 0-1,1 1 0,0-1 0,-1 0 0,1 0 0,0 0 0,-1 0 0,1 0 0,0 0 0,-1 1 0,1-1 0,0 0 0,-1 1 0,-1 0-14,0 1 0,1-1 0,-1 1 0,0 0 0,1 0 0,-1 0 0,1 0 0,-2 3-1,-3 11-18,0 0 0,1 0-1,-5 25 1,0 2 52,1-5 59,-12 36 201,18-66-85,0 0 0,-1 0 0,0 0 1,0 0-1,-1-1 0,-8 11 0,12-17-145,0 0-1,0 0 1,0 0-1,0 0 1,-1 0-1,1 0 1,0 0-1,-1 0 1,1-1-1,0 1 1,-1 0-1,1-1 1,-1 0-1,1 1 1,-1-1-1,1 0 1,-1 1 0,-1-1-1,-1-1-1,1 1 0,0 0-1,0-1 1,-1 0 0,1 0 0,0 0 0,0 0 0,-4-2-1,-6-4 10,1-1-1,0 0 0,-12-11 0,23 18-44,-10-8-267,0-1 0,0-1 0,2 0-1,-17-22 1,21 24-754,-1 0 1,1 0-1,1-1 0,-5-12 1,3-2-1192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26 3136,'-1'0'154,"1"-1"1,-1 1-1,1 0 0,0-1 0,-1 1 1,1 0-1,0-1 0,-1 1 1,1 0-1,0-1 0,0 1 1,-1-1-1,1 1 0,0-1 0,0 1 1,0 0-1,-1-1 0,1 1 1,0-1-1,0 1 0,0-1 1,0 1-1,0-1 0,0 1 1,0-1-1,0 1 0,0-1 0,0 1 1,0-1-1,1 1 0,-1-1 1,0 1-1,0-1 0,0 1 1,1 0-1,-1-1 0,0 1 1,0-1-1,1 1 0,-1 0 0,0-1 1,1 1-1,-1 0 0,1-1 1,-1 4 133,1 1 1,-1-1 0,0 1 0,-1-1 0,1 0-1,-1 1 1,0 3 0,0 1 126,-11 79 440,-4-1 1,-4 0-1,-3-1 1,-48 113-1,9-25-381,32-85 567,29-87-322,2-2-275,1-6-130,5-12-255,31-52-96,-20 38 90,28-68 0,36-201-90,-34 111 85,-35 127-92,-5 26 50,-8 22-61,0 9 17,0 8-71,6 26 104,-4-16 4,16 95 87,-10-51-70,-1-10 29,3 22 127,26 93 0,-29-139-119,0-1 0,1 0-1,1 0 1,0-1 0,2-1 0,0 1-1,2-2 1,24 30 0,29 30 592,-65-76-373,-1-6-2170,0-1 0,-1 0 0,0 0 1,0 0-1,0 1 0,-3-8 0,0 5-523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3808,'7'0'8609,"5"0"-4158,3 1-4187,0 0 0,-1 1 0,20 4 1,-21-2-424,1 0-1,0 0 1,0-2 0,20 2 0,-26-3-1228,1-1 1,-1-1 0,0 0-1,0 0 1,12-4-1,8-2-2047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52 1824,'0'-25'1099,"1"23"-765,-1 1 0,1-1 0,-1 1 0,1-1 1,0 0-1,0 1 0,0 0 0,-1-1 0,1 1 1,3-3-1,5-3 3701,-78 153-34,42-93-2962,-39 109 1,62-148-1002,-20 64 487,-15 86 0,34-138-348,2 0-1,1 0 1,1 0 0,1 1-1,1-1 1,2 0 0,9 42-1,27 61 365,-31-109-427,0 0 0,2 0-1,0-1 1,15 20 0,-24-37-115,0 0 1,0-1 0,1 1-1,-1-1 1,0 1 0,1-1-1,-1 0 1,1 0 0,0 1-1,-1-1 1,1 0 0,2 0-1,-3 0-133,0-1 0,0 0-1,1 0 1,-1 0 0,0 0 0,0 0-1,0 0 1,0 0 0,0 0-1,0 0 1,0 0 0,0-1-1,0 1 1,0 0 0,0-1 0,0 1-1,0-1 1,0 1 0,0-1-1,0 0 1,0 1 0,1-2-1,31-30-7176,-12 13 4047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7:33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85 761 2656,'2'0'289,"-1"-1"0,0-1 1,1 1-1,-1 0 0,0 0 0,0 0 1,0 0-1,0-1 0,1-1 0,3-4 1469,-4 1 2925,-2 11-4620,0-1-1,-1 0 1,1 1 0,-1-1 0,0 0-1,0 0 1,0-1 0,-6 8 0,-1 4 273,-15 27 433,-10 19-4,31-55-672,1 1 0,-1-1 0,1 1 0,1 0 0,-1-1 0,1 1 0,0 12 0,1-17-32,0 0 1,0 0 0,0 0 0,0 0 0,0 0 0,1 0 0,-1 0 0,1 0 0,-1 0 0,1 0 0,0 0 0,0-1 0,0 1-1,0 0 1,0 0 0,0-1 0,0 1 0,1 0 0,-1-1 0,1 0 0,-1 1 0,1-1 0,2 2 0,-2-2-27,0 0 0,0-1 1,-1 1-1,1-1 0,0 0 1,0 1-1,0-1 0,-1 0 1,1 0-1,0 0 1,0-1-1,0 1 0,0 0 1,-1-1-1,1 1 0,0-1 1,0 1-1,-1-1 0,1 0 1,-1 0-1,1 0 0,0 0 1,-1 0-1,1 0 0,0-1 1,74-70 646,-39 39-730,-24 20-229,26-18 0,-38 29 234,-1 6 40,0 1 0,1 0 0,0-1 0,0 1 0,0-1 0,0 1 0,0-1 0,1 0 0,0 1 0,0-1 0,0 0 0,1 0 0,-1 0 1,1-1-1,4 6 0,-4-6 38,-1-1 0,1 0 1,-1 0-1,1 0 1,0 0-1,0 0 1,0-1-1,0 1 1,0-1-1,0 0 1,0 0-1,0 0 1,1 0-1,-1-1 0,0 1 1,1-1-1,-1 0 1,0 0-1,1 0 1,-1 0-1,0 0 1,4-2-1,8-2 26,0-1 0,-1 0 0,0-1-1,0-1 1,0 0 0,-1-1 0,0 0-1,-1-1 1,17-15 0,-27 22-66,0 0-1,0 0 1,0 0-1,0 0 0,-1-1 1,1 1-1,0-1 1,-1 1-1,0-1 1,0 1-1,0-1 1,0 0-1,0 0 1,0 1-1,-1-1 1,1 0-1,-1 0 1,0 0-1,0 0 1,0 0-1,0 1 1,0-1-1,-1 0 1,1 0-1,-1 0 0,0 0 1,-2-4-1,2-4-3,1 11 0,0 0 1,0 0-1,0 0 0,0-1 0,0 1 0,0 0 1,0 0-1,0 0 0,0 0 0,0 0 0,0 0 1,0-1-1,0 1 0,0 0 0,0 0 0,0 0 0,0 0 1,0 0-1,0 0 0,0-1 0,0 1 0,0 0 1,0 0-1,0 0 0,0 0 0,0 0 0,0 0 1,0 0-1,0-1 0,0 1 0,1 0 0,-1 0 0,0 0 1,0 0-1,0 0 0,0 0 0,0 0 0,0 0 1,0 0-1,0 0 0,1 0 0,-1 0 0,0 0 0,0 0 1,0 0-1,0 0 0,0 0 0,0 0 0,1 0 1,-1 0-1,4 2 21,-1-1 1,1 1 0,0-1-1,0 1 1,0-1-1,0 0 1,4 0 0,-3 0-8,25 6-37,-11-2 141,-1-2 1,1 0-1,25 1 1,-10-6 92,0-1 1,49-11 0,-82 14-207,0 0 0,-1 0 1,1-1-1,-1 1 0,1 0 1,-1 0-1,1 0 0,-1-1 1,1 1-1,-1 0 0,0-1 1,1 1-1,-1 0 0,1-1 1,-1 1-1,0 0 0,1-1 1,0 0-1,-1-1 49,0 3 108,0 0-41,0 1-138,-1-1 0,1 1 1,-1 0-1,0 0 1,0 0-1,0-1 0,0 1 1,0-1-1,0 1 0,0 0 1,-3 2-1,-5 8-120,3-3 135,2 1 0,-8 20 0,10-25 22,1 1-1,0-1 1,0 0 0,0 0 0,1 1 0,-1-1 0,1 0 0,1 8-1,0-8 45,-1-4-47,0-1 0,0 1 1,0 0-1,0-1 0,0 1 0,0-1 0,0 1 0,0-1 1,0 1-1,1-1 0,-1 1 0,0-1 0,0 1 0,1-1 1,-1 1-1,0-1 0,1 1 0,-1-1 0,0 1 0,1-1 1,-1 0-1,1 1 0,-1-1 0,1 0 0,-1 1 1,1-1-1,-1 0 0,1 0 0,-1 1 0,1-1 0,-1 0 1,1 0-1,-1 0 0,1 0 0,-1 0 0,1 0 0,-1 0 1,2 0-1,5 1 47,-1-1 1,1 0 0,-1 0-1,1-1 1,-1 0 0,1 0-1,-1 0 1,1-1-1,9-4 1,2 1-20,5-2-20,105-33 6,-103 31 18,-1-1 1,45-26 0,-51 24-22,-2-1 0,0-1 1,0 0-1,-1-1 0,-1-1 1,-1 0-1,0-1 0,15-26 1,6-17-71,28-73 1,-59 127 35,32-78-28,17-35 257,-43 104-209,7-19-142,-15 33 111,-1 0 1,1-1-1,-1 1 0,1 0 0,-1-1 0,0 1 0,0-1 0,1 1 0,-1-1 1,0 1-1,0-1 0,0 1 0,-1-1 0,1 1 0,0-1 0,0 1 1,-2-3-1,2 4 19,0-1-1,0 1 1,-1 0 0,1-1 0,0 1 0,0 0-1,-1 0 1,1-1 0,0 1 0,-1 0 0,1 0-1,0-1 1,-1 1 0,1 0 0,0 0 0,-1 0-1,1 0 1,0-1 0,-1 1 0,1 0 0,-1 0-1,1 0 1,0 0 0,-1 0 0,1 0 0,0 0-1,-1 0 1,1 0 0,-1 0 0,1 0 0,0 1-1,-1-1 1,1 0 0,-1 0 0,1 0 0,0 0 0,-1 1-1,-15 12-134,5 0 46,1 1 0,-14 21 0,1 10 44,-28 72 1,29-62-1,-102 209 9,119-254 46,-19 39 25,-20 56 0,43-103-12,0 0 1,0 0-1,0 0 0,1 1 0,-1-1 0,1 0 1,0 0-1,-1 1 0,1-1 0,0 0 1,1 1-1,-1-1 0,0 0 0,1 1 1,-1-1-1,2 2 0,-2-3 4,1 0-1,0 0 1,0 0-1,0 0 1,0-1-1,0 1 1,0 0-1,0-1 1,0 1-1,0-1 1,0 1 0,0-1-1,0 0 1,0 1-1,0-1 1,0 0-1,1 0 1,-1 1-1,0-1 1,0 0-1,0 0 1,0-1-1,1 1 1,-1 0 0,0 0-1,0 0 1,0-1-1,2 0 1,8-2 9,-1 0 0,1-1 0,-1-1-1,0 1 1,-1-2 0,1 1 0,-1-1 0,15-13 0,-2-1-34,37-43 0,-26 20 50,52-86 0,-5 3-28,-21 52-15,101-98 0,-25 29-1,-115 118-46,-2 0 0,19-34-1,-35 56-4,-2 3 47,0 0-1,0-1 1,0 1 0,0 0 0,0 0 0,0 0 0,0 0 0,0 0 0,0 0-1,0-1 1,0 1 0,0 0 0,0 0 0,0 0 0,0 0 0,1 0-1,-1 0 1,0 0 0,0-1 0,0 1 0,0 0 0,0 0 0,0 0 0,0 0-1,0 0 1,0 0 0,1 0 0,-1 0 0,0 0 0,0 0 0,0 0-1,0 0 1,0-1 0,0 1 0,1 0 0,-1 0 0,0 0 0,0 0 0,0 0-1,0 0 1,0 0 0,0 0 0,1 0 0,-1 0 0,0 1 0,0-1-1,0 0 1,0 0 0,1 0 0,-3 6-22,-16 26-59,3-6-2,-34 45 0,10-20 81,1 1 0,-32 61-1,11-8-59,-137 256 429,187-341-356,3-8 144,1-1 0,-11 16 0,29-33 106,0-1 0,19-14-1,261-173-171,-292 193-96,-1 1 1,1-1 0,-1 1-1,1-1 1,0 1 0,-1 0-1,1-1 1,0 1-1,0 0 1,-1 0 0,1 0-1,0-1 1,0 1 0,-1 0-1,1 0 1,0 0 0,0 0-1,0 0 1,-1 1-1,2-1 1,-1 0-2,-1 1 0,1-1-1,-1 0 1,1 1 0,-1-1 0,1 1 0,-1-1-1,0 1 1,1-1 0,-1 1 0,0-1-1,1 1 1,-1 0 0,0-1 0,0 1-1,1-1 1,-1 1 0,0 0 0,0 0 0,1 2-7,-1 1 0,0-1 1,0 0-1,0 0 0,-1 1 1,1-1-1,-1 0 1,0 0-1,-1 3 0,-43 90 173,43-93-144,1 0 1,0 0-1,0 0 1,0 1-1,1-1 1,-1 0-1,1 0 1,-1 1-1,1-1 1,0 0-1,0 1 1,1-1-1,0 5 1,0-5 13,0-1 1,0 0 0,0 0 0,1 0 0,-1 0 0,0 0-1,1 0 1,-1 0 0,1-1 0,0 1 0,0-1 0,0 1-1,0-1 1,0 1 0,0-1 0,0 0 0,0 0 0,0 0-1,4 1 1,4 1-16,0 0 0,0-1 0,0 0 0,0 0 0,0-1 0,0 0 0,0-1 0,0 0 0,0-1 0,1 0 0,-1 0 0,0-1 0,0-1 0,-1 0 0,15-5 0,-10 1-1932,12-8-3003,-16 9 3085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4480,'1'6'7179,"0"7"-3526,2 73-2272,-5 9-184,-24 156 0,24-234-1129,1 1 0,2 25 0,0-11 6,1-22 260,-2-10-328,0 1 0,0-1 0,1 0 0,-1 1 1,0-1-1,0 0 0,0 1 0,0-1 0,0 1 1,0-1-1,0 1 0,0-1 0,0 0 0,0 1 1,0-1-1,0 1 0,0-1 0,0 0 1,0 1-1,0-1 0,0 1 0,-1-1 0,1 0 1,0 1-1,0-1 0,0 0 0,-1 1 0,1-1 1,0 0-1,-1 1 0,1-1 0,-1 1 0,2 0 305,4-1-75,14-2 52,25-5-125,97-11 423,-95 9-390,-22 4-147,0 1-1,39-2 1,-54 7 323,-2 0-1368,-2-1-3068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92 113 3488,'-12'-29'14501,"6"36"-14139,5-5-357,0 1 0,-1-1 0,1 0 0,-1 0 0,0 1 0,1-1-1,-1 0 1,0-1 0,-1 1 0,-3 3 0,3-3 62,0 0 1,0-1 0,-1 1 0,1-1-1,-1 1 1,1-1 0,-1 0-1,0 0 1,1 0 0,-1-1-1,0 0 1,-5 1 0,76-10 678,-24 3-398,-34 5-347,1-1 1,-1 1 0,0 0-1,1 1 1,10 1 0,-16-1 574,-15-2-407,-24-6-184,-9-4 18,33 10-13,0-1 0,-11-4 1,28 7-8,0 0 0,1-1 0,-1 0 0,9-2 1,39-9 333,-52 11-316,75-23 308,-10 2-196,-61 20-55,-1 1-77,-1 0 0,0 0-1,0-1 1,8-3 0,-12 5-5,0 0 0,0 0 0,0 0 0,-1 0 0,1 0-1,0 0 1,0 0 0,0 0 0,0 0 0,0 0 0,0 0-1,0 0 1,0 0 0,0 0 0,0 0 0,0-1 0,0 1-1,0 0 1,0 0 0,0 0 0,0 0 0,0 0 0,0 0-1,0 0 1,0 0 0,0 0 0,0 0 0,0 0 0,0 0-1,0 0 1,0 0 0,0 0 0,0 0 0,0 0 0,0 0 0,0-1-1,0 1 1,0 0 0,0 0 0,0 0 0,0 0 0,0 0-1,0 0 1,0 0 0,0 0 0,0 0 0,0 0 0,1 0-1,-1 0 1,0 0 0,-9 1-2686,-3 0-5651,7-1 5609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42 4224,'-14'-3'2814,"0"0"0,-18-7 0,28 8-1507,7 2 302,13 0-354,48-8 328,91-6-164,-129 13-1439,0 0 0,0 2 0,0 1-1,35 7 1,-55-8-636,-2 2 165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11 4992,'-10'-8'1622,"3"5"2388,16 61 1211,-9-56-5112,1 0 0,-1 0 0,0 1 0,1-1 0,0 0 0,-1 0 0,1 0 0,0 0 0,0 0 0,0 0 0,0-1 0,0 1 0,2 2 0,21 21 809,-14-16-568,2 2-120,1 0 0,0-2 0,21 13 0,-22-16-127,-1 1 1,0 0-1,-1 1 0,1 1 0,-1 0 1,14 16-1,-14-10-18,0-1 1,-1 2-1,-1-1 0,-1 1 0,0 1 1,6 19-1,-6-8 63,-1 1-1,5 56 1,-10-70-57,-1 0-1,0 0 1,-1 1-1,-1-1 1,-1 0-1,0 0 1,-6 17-1,2-13 17,-1-1 0,0 0 0,-2 0 0,0-1-1,-15 19 1,-95 115 91,97-121-384,-42 56 370,19-33-3441,43-50 2565,-1 1 1,1-1-1,0 0 0,-1 0 1,0-1-1,1 1 0,-1-1 0,0 1 1,-5 1-1,-1 0-2193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29 206 2720,'4'-7'12629,"21"9"-9152,9 0-2874,25 2 11,-40-2-365,1-1-1,19-1 1,-24-1-133,-6 1-21,-1 0 0,1-1-1,0-1 1,-1 1 0,1-1 0,-1-1 0,17-6-1,-20 6-70,1 0 1,-1 0-1,0 0 0,0-1 0,0 0 0,0 0 0,-1 0 0,0-1 0,0 1 0,0-1 1,0 0-1,-1-1 0,1 1 0,-1 0 0,-1-1 0,1 0 0,-1 1 0,0-1 0,0 0 0,-1 0 1,0 0-1,0-1 0,0 1 0,-1-6 0,0 8-25,0 1-1,0-1 1,-1 1-1,1 0 1,-1-1-1,0 1 1,-3-6-1,4 7-6,-1 0 0,0 1 1,0-1-1,0 0 0,0 1 0,-1-1 0,1 1 0,0 0 0,-1-1 0,1 1 0,-1 0 0,1 0 0,-1 0 0,1 0 0,-1 0 0,0 0 0,-3-1 0,0 1-18,0 0-1,0 1 0,0-1 0,0 1 1,-1 0-1,1 0 0,0 1 1,0-1-1,0 1 0,-9 3 0,-5 2-2,-25 13 0,31-13-51,-19 8 45,0 1 0,2 2 0,0 1 0,-45 36-1,72-51 42,0 0 0,0 0 0,0 0-1,0 0 1,1 1 0,-1-1-1,1 1 1,0 0 0,0-1 0,0 1-1,1 0 1,-1 0 0,1 0 0,0 0-1,0 0 1,0 8 0,1-9 5,0 0 0,0 1 1,1-1-1,-1 0 0,1 1 1,0-1-1,0 0 0,0 0 1,0 0-1,0 0 0,1 0 1,0 0-1,-1 0 0,1 0 1,0 0-1,0-1 0,1 1 1,-1-1-1,0 0 0,1 1 1,4 2-1,9 5 198,0-1 0,0 0 0,1-1 0,23 8 0,73 16 345,-76-23-526,-23-5-64,-1-1 0,1 0 0,0-1 0,0 0 0,1-1 0,-1-1 0,0 0 1,0-1-1,0-1 0,16-3 0,-12-1-2455,3 5 651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14 3392,'0'-1'92,"0"1"0,0 0 0,0 0 0,0 0 0,0-1 0,0 1 0,0 0 1,0 0-1,0 0 0,0-1 0,0 1 0,0 0 0,-1 0 0,1 0 0,0 0 0,0-1 0,0 1 0,0 0 1,0 0-1,-1 0 0,1 0 0,0 0 0,0-1 0,0 1 0,0 0 0,-1 0 0,1 0 0,0 0 0,0 0 0,0 0 1,-1 0-1,1 0 0,0 0 0,0 0 0,-12 0 3957,3 0-3220,3 1-201,-1 1-1,1 0 1,-1 0-1,1 0 1,-8 4-1,7-2 10,6-3-431,-1 0 1,1 0-1,-1 0 1,0-1-1,0 1 1,1-1-1,-1 1 1,0-1-1,0 1 1,1-1-1,-3 0 1,33-2 857,37-7 1,6 0-698,-22 4-247,14-1 129,95 3 0,-151 4-252,0 0-1,1 0 1,-1 1-1,-1 1 0,1-1 1,10 6-1,-5-3 179,-12-5-213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39 4224,'12'-13'2419,"-10"11"-2050,-1-1 1,1 1-1,0 0 0,0 0 0,0 1 1,0-1-1,0 0 0,0 1 0,5-3 1,-2-1 1414,-3 11-534,-2-4-1131,0 0 0,0 0 1,1 0-1,-1 0 0,0 0 0,0 0 0,-1 0 0,1 0 0,0 0 0,-1 0 1,1 0-1,-1-1 0,0 1 0,-1 3 0,-14 29 468,-6 4-166,4-6 224,-18 38 0,34-65-557,0 0-1,0 0 0,1 1 0,-1-1 0,1 0 0,0 1 0,1-1 1,-1 1-1,2 10 0,-1-13-61,1 0 1,0 0-1,0 0 0,0-1 0,0 1 1,0 0-1,1 0 0,-1-1 1,1 1-1,0-1 0,0 1 0,0-1 1,0 0-1,0 1 0,0-1 1,0 0-1,1-1 0,-1 1 0,5 2 1,0 0-83,0-1 0,0 0 0,0 0 0,0-1 1,0 0-1,1 0 0,-1-1 0,1 0 0,0 0 1,-1-1-1,1 1 0,0-2 0,-1 1 0,14-4 0,0 1-776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 6560,'-20'-12'2976,"16"9"-2592,-1-1 288,10 8-448,-1-4-512,-1 3 128,2-3-224,7 4 224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3072,'9'6'12407,"-4"-3"-10206,-2-1-1044,1 6-1072,-2 6-71,0-1-1,0 1 0,-1 0 1,-1-1-1,-2 18 1,-12 70 273,11-80-287,-6 28 94,-2 0 0,-2-1 0,-2-1 0,-23 52-1,31-79 39,6-17-77,1 0 0,-1 0 0,0 0-1,-1 0 1,1 0 0,-1 0 0,-2 4 0,59-13 1140,-29 3-1071,29-9 0,22-2-36,44-2 18,-117 16-85,-3 0-9,1 0 0,-1 0 0,1 0 0,-1-1 0,1 1 0,-1 0 0,1-1 0,-1 1 0,0-1 0,1 1-1,-1-1 1,2-1 0,-3-3-470,-18-23-8366,9 15 6101,3 2 809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19 123 4160,'-15'0'1888,"12"0"464,10 0 2517,9-1-3996,-1 0 1,1-1-1,-1-1 1,1 0-1,19-8 1,75-34 243,-23 9-857,-79 32-821,1 1 0,-1-1-1,8-5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2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32 2496,'0'-1'173,"0"0"0,0 0-1,0 0 1,0 0 0,0 0 0,0 0 0,0 0 0,1 1-1,-1-1 1,0 0 0,0 0 0,1 0 0,-1 0 0,1 0-1,-1 1 1,0-1 0,1 0 0,0 0 0,-1 1 0,1-1-1,-1 0 1,1 1 0,0-1 0,-1 1 0,1-1-1,0 1 1,0-1 0,-1 1 0,2-1 0,3-2 162,-5 0 1235,1 1-665,-1 8-436,-24 284 466,10-166-238,9-79-212,-1-1 0,-14 47 1,19-88-355,-3 3 946,-10-7-408,1-1-686,0 1 1,-1 0-1,1 0 1,0 2-1,0-1 1,0 2-1,0 0 1,0 0-1,0 1 1,-15 6 0,24-8 13,-1 1 0,1-1 1,-1 0-1,0 0 1,0-1-1,0 1 1,-8-1-1,12 0 2,1 0 64,4 1-121,8-2 304,16-4-76,0 0-1,0 2 1,34 0 0,14-1-17,148-11 55,-178 8 352,-45 7-594,0 0 16,-1 0 1,0 0-1,0 0 0,1 0 1,-1 0-1,0 0 0,1 0 1,-1 0-1,0 0 1,0 0-1,1 0 0,-1 0 1,0 0-1,1 0 0,-1 0 1,0 0-1,0 0 1,1-1-1,-1 1 0,0 0 1,0 0-1,1 0 1,-1 0-1,0-1 0,0 1 1,0 0-1,1 0 0,-1 0 1,0-1-1,0 1 1,0 0-1,0 0 0,1-1 1,-1 1-1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7:33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81 5472,'0'0'100,"0"0"-60,-1 0-1,1-1 1,0 1-1,0 0 1,0 0-1,-1 0 1,1 0-1,0 0 1,0-1-1,0 1 1,0 0-1,-1 0 1,1 0-1,0-1 1,0 1-1,0 0 1,0 0-1,0-1 1,0 1-1,0 0 0,0 0 1,0-1-1,0 1 1,-1 0-1,1 0 1,0-1-1,0 1 1,0 0-1,1 0 1,-1-1-1,0 1 1,0 0-1,0 0 1,0-1-1,0 1 1,0 0-1,0 0 1,0 0-1,0-1 1,1 1-1,-1 0 1,0 0-1,0 0 0,0-1 1,0 1-1,1 0 1,-1 0-1,0 0 1,0 0-1,0-1 1,1 1-1,-1 0 1,0 0-1,0 0 1,1 0-1,-1 0 1,0 0-1,0 0 1,1 0-1,31-11 1716,58-12-1,42 1 417,-74 15-2093,0 2 0,1 3 1,-1 3-1,1 2 0,93 17 0,-146-18-173,-1-2-71,0 1 0,1 0 0,-1 0 1,0 1-1,0 0 0,0-1 0,0 2 0,0-1 1,0 1-1,-1-1 0,1 1 0,6 6 1,-2 3-1179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33 5056,'-25'-8'5456,"40"3"-4046,1 2 1,-1-1 0,25-1 0,-37 5-1284,161-7 2614,-69 8-2226,-2 1-2832,-85-2 1096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3 218 2912,'-2'-5'10966,"8"2"-11369,-5 2-219,30-12 1524,2 0 1,-1 2-1,65-12 0,-52 12-485,24-5 47,157-42 731,-162 38-1291,1 4 0,89-11 0,-133 26-370,-21 1 452,0 0-1,0 0 0,0 0 1,0 0-1,0 0 0,0 0 1,0 0-1,0 0 0,0 0 1,0 0-1,0 1 0,1-1 1,-1 0-1,0 0 0,0 0 1,0 0-1,0 0 0,0 0 1,0 0-1,0 0 0,0 0 1,0 0-1,0 0 0,0 0 1,0 0-1,0 0 0,0 0 1,0 0-1,0 0 0,0 0 1,0 1-1,0-1 0,0 0 1,0 0-1,0 0 0,0 0 1,0 0-1,0 0 0,0 0 1,0 0-1,0 0 0,0 0 1,0 0-1,0 1 0,0-1 1,0 0-1,0 0 0,0 0 1,0 0-1,0 0 0,0 0 1,-8 5-1323,0 2 116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30 3808,'9'-21'2284,"-2"13"-20,-6 8-2174,-1 0 1,0 0-1,0 0 1,1 0-1,-1-1 1,0 1-1,0 0 1,0 0 0,1 0-1,-1 0 1,0 0-1,0 0 1,1 0-1,-1 0 1,0 0-1,0 0 1,1 0-1,-1 0 1,0 0 0,0 0-1,1 0 1,-1 0-1,0 0 1,0 1-1,1-1 1,-1 0-1,0 0 1,0 0-1,0 0 1,1 0 0,-1 1-1,0-1 1,1 2 9,0 0 0,-1-1 0,1 1 0,0 0 0,-1 0 0,0 0 0,1 0 0,-1 0 0,0 0 0,0 0 0,0 0 0,0 0 0,-1 4 0,0 2 52,-2 32 382,-2-1 1,-1 1 0,-20 66-1,-7-20 59,4-10 441,23-50-505,8-15-24,-2-11-481,0 0-1,1 0 0,-1 1 1,0-1-1,0 0 0,0 0 0,1 1 1,-1-1-1,0 0 0,0 0 1,1 0-1,-1 0 0,0 1 0,1-1 1,-1 0-1,0 0 0,0 0 1,1 0-1,-1 0 0,0 0 0,1 0 1,-1 0-1,0 0 0,1 0 1,-1 0-1,0 0 0,1 0 1,-1 0-1,1 0 0,6-2 60,1-1 0,-1 1 0,0-1 0,0-1 0,0 1 0,11-8 0,37-33-77,-30 23-6,-18 16-12,-2 0-53,1 0 0,0 1-1,0 0 1,0 0 0,0 0 0,0 1 0,12-5-1,-17 8 66,0 0-1,0 0 1,0 0-1,0 0 0,0 0 1,0 0-1,0 0 1,0 0-1,0 1 1,0-1-1,0 0 0,0 1 1,0-1-1,0 0 1,0 1-1,0-1 0,0 1 1,-1 0-1,1-1 1,0 1-1,0 0 0,0-1 1,-1 1-1,1 0 1,-1 0-1,1-1 1,0 1-1,-1 0 0,1 0 1,-1 0-1,0 0 1,1 0-1,-1 0 0,0 0 1,1 0-1,-1 0 1,0 0-1,0 2 0,1 3 51,0 1-1,-1 0 1,0 0-1,-1 9 0,1-7-177,-7 47 395,6-52-469,0 0 1,0-1-1,0 1 0,0 0 1,-1 0-1,1-1 0,-1 1 1,0 0-1,0-1 0,-5 6 1,7-9 143,0 0 0,0 0 0,0 0 0,-1 0 0,1 0 0,0 0 0,0 0 0,0 0 0,0 0 0,0 0 0,0 0 1,-1 0-1,1 0 0,0 0 0,0 0 0,0 0 0,0 0 0,0 0 0,0 0 0,0 0 0,-1 0 0,1 0 0,0 0 1,0 0-1,0 0 0,0 0 0,0 0 0,0 0 0,-1 0 0,1 0 0,0 0 0,0 0 0,0 0 0,0 0 0,0 0 1,0-1-1,0 1 0,0 0 0,0 0 0,0 0 0,-1 0 0,1 0 0,0 0 0,0 0 0,0-1 0,0 1 0,0 0 1,0 0-1,0 0 0,0 0 0,0 0 0,0 0 0,0-1 0,0 1 0,0 0 0,0 0 0,0 0 0,0 0 1,0 0-1,0 0 0,0-1 0,0 1 0,1 0 0,2-4-1467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37 4992,'-4'-23'2240,"-1"13"-1952,2 7 1760,-2 3-1184,-7 3 512,3 4-832,-11 4 256,-2 8-480,-14 4 320,2-2-352,-11 2 0,4 2-192,-1-7 96,8 1-128,5-7-576,8-1 256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16 3808,'2'-2'555,"0"0"0,-1 1 0,1-1 0,0 1 0,0 0 0,0-1 1,0 1-1,1 0 0,-1 0 0,0 1 0,5-2 944,-8 15 789,-12 25-811,-16 39-298,-61 146 965,68-171-1581,14-35-387,1-1 1,1 1-1,0 0 1,-3 20-1,9-35-163,-1-1 0,1 1 0,0-1 0,0 1 0,0-1 0,0 1 0,0-1 0,0 0 0,1 1 0,-1-1 0,0 1 0,1-1 0,-1 1 0,1-1 0,0 0 0,-1 1 0,1-1 0,0 0 0,0 0 0,1 2 0,0-1 31,0-1 0,0 1 0,0-1 0,0 0 1,0 1-1,1-1 0,-1 0 0,0-1 0,1 1 0,-1 0 0,4 0 0,6 0 121,0 0-1,1-1 1,-1 0 0,13-2-1,-21 1-157,17-1-1030,0 0 0,0-2 0,0-1 0,0 0 0,20-9 0,-39 13 515,0 0 1,0 0 0,0 0 0,0 0 0,-1 0-1,1-1 1,0 1 0,-1-1 0,3-2 0,5-3-1477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4 112 7136,'0'0'109,"0"0"0,0 0 1,-1 0-1,1 0 0,0-1 1,0 1-1,-1 0 0,1 0 1,0-1-1,0 1 0,-1 0 1,1 0-1,0-1 1,0 1-1,0 0 0,0-1 1,0 1-1,-1 0 0,1-1 1,0 1-1,0 0 0,0-1 1,0 1-1,0 0 0,0-1 1,0 1-1,0 0 0,0-1 1,0 1-1,0 0 0,0-1 1,1 1-1,-1 0 0,0-1 1,0 1-1,0 0 0,0-1 1,0 1-1,1 0 0,-1 0 1,0-1-1,0 1 0,1 0 1,-1 0-1,0-1 0,0 1 1,1 0-1,-1 0 0,0 0 1,0 0-1,1-1 0,-1 1 1,1 0-1,24-7 4211,-11 4-3345,22-7 348,149-39 1353,-136 39-2601,92-8 1,-127 17-376,1 1 0,24 4 0,-33-4-267,-1 2-1,1-1 1,-1 1 0,0-1-1,8 5 1,-2 2-2948,-4 5 1137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330 484 3136,'-4'-6'9061,"4"1"-8661,-2 5 146,2 0-537,-1 0 1,1 0-1,0 0 0,0 0 0,0 0 1,0 0-1,0 0 0,0 0 0,0 0 0,0 0 1,0 0-1,-1 0 0,1 0 0,0 0 0,0 0 1,0 0-1,0 0 0,0 0 0,0 0 1,0 0-1,0 0 0,0 0 0,-1 0 0,1 0 1,0 0-1,0 0 0,0 0 0,0 0 0,0 0 1,0 0-1,0 0 0,0 0 0,0 0 1,0-1-1,-1 1 0,1 0 0,0 0 0,0 0 1,0 0-1,0 0 0,0 0 0,0 0 0,0 0 1,0 0-1,0 0 0,0-1 0,0 1 1,0 0-1,0 0 0,0 0 0,0 0 0,0 0 1,0 0-1,0 0 0,0 0 0,0-1 0,0 1 1,0 0-1,0 0 0,0 0 0,0 0 1,0 0-1,0 0 0,2-5 397,1-1 671,-2 5-929,-1-2 50,0-8 746,-2 10-957,2 1 21,0 0 0,0 0 0,0 0-1,0 0 1,0 0 0,-1 0 0,1 0-1,0 0 1,0 0 0,0 0 0,0 0-1,0 0 1,-1 0 0,1 0 0,0 0-1,0 0 1,0 0 0,0 0 0,0 0-1,0 0 1,0 0 0,-1 0 0,1 0-1,0 0 1,0 0 0,0 0-1,0-1 1,0 1 0,0 0 0,0 0-1,0 0 1,0 0 0,-1 0 0,1 0-1,0 0 1,0 0 0,0-1 0,0 1-1,0 0 1,0 0 0,0 0 0,0 0-1,0 0 1,0-1 0,0 1 0,0 0-1,0 0 1,0 0 0,0 0 0,0 0-1,0 0 1,0-1 0,0 1-1,1-11 196,-1 8-288,0-12 229,0 15-137,0-1 1,0 1-1,0-1 0,0 1 1,0 0-1,0-1 0,0 1 1,0-1-1,0 1 0,-1 0 1,1-1-1,0 1 0,0 0 1,0-1-1,0 1 0,-1 0 1,1-1-1,0 1 0,0 0 1,-1-1-1,1 1 1,0 0-1,-1-1 0,1-1-178,0 2 200,0 0 0,1 0-1,-1-1 1,0 1 0,0 0-1,0 0 1,0-1 0,0 1 0,0 0-1,1 0 1,-1-1 0,0 1-1,0 0 1,0-1 0,0 1-1,0 0 1,0 0 0,0-1 0,0 1-1,0 0 1,0-1 0,0 1-1,-1 0 1,1 0 0,0-1 0,0 1-1,0 0 1,0 0 0,0-1-1,0 1 1,-1 0 0,1 0 0,0-1-1,0 1 1,0 0 0,-1 0-1,1 0 1,0 0 0,0-1 0,0 1-1,-1 0 1,1 0 0,-1-1-21,0 1 0,1-1 0,-1 1 0,0 0 0,1-1 0,-1 1 1,0 0-1,1-1 0,-1 1 0,0 0 0,0 0 0,0 0 0,1 0 0,-1 0 1,0 0-1,0 0 0,1 0 0,-1 0 0,0 0 0,0 0 0,-1 1 0,-9 5 7,0 1-1,0 0 1,0 1-1,1 1 1,-16 16-1,7-7-117,-144 155 477,157-166-308,1-1 0,0 1 0,1 0 0,-5 9 0,8-14-36,0 0 0,0 0 0,1 0 1,-1 0-1,1 0 0,-1 1 0,1-1 0,0 0 0,0 0 1,0 3-1,0-4-3,0 0 0,0 0 0,1 0 0,-1 0 1,0 0-1,1 0 0,-1 0 0,1 0 0,0 0 0,-1 0 0,1 0 0,0 0 1,-1 0-1,1 0 0,0-1 0,0 1 0,0 0 0,0-1 0,0 1 1,1 0-1,4 2 83,0 0 0,0-1 0,1 0 0,-1-1 0,1 1 1,-1-1-1,1-1 0,-1 1 0,1-1 0,0 0 0,-1-1 0,10-1 1,-3 0-3,1-1 0,-1 0 0,1-1 0,-1-1 0,12-5 0,-18 6-102,0-1 0,0 1 0,0-1 0,-1 0 0,0 0 0,0-1 0,0 0 0,7-9 0,1-5 23,17-31 0,-19 26-12,0-1 1,-2 1 0,13-50-1,6-84 185,-25 132-173,-2 0 0,-1 0 1,-1 0-1,-2 0 0,-7-45 1,6 59 78,-1 0 1,-8-18-1,12 30-120,0 1 1,0-1-1,-1 1 0,1-1 1,0 1-1,0-1 1,0 1-1,-1-1 0,1 1 1,0-1-1,-1 1 0,1-1 1,0 1-1,-1-1 0,1 1 1,-1 0-1,1-1 1,-1 1-1,1 0 0,0-1 1,-1 1-1,1 0 0,-1-1 1,0 1-1,1 0 0,-1 0 1,1 0-1,-1 0 1,1 0-1,-1-1 0,1 1 1,-1 0-1,0 0 0,1 0 1,-1 1-1,1-1 0,-1 0 1,1 0-1,-1 0 1,0 0-1,1 0 0,-1 1 1,1-1-1,-1 0 0,1 0 1,-1 1-1,1-1 0,0 0 1,-1 1-1,1-1 1,-1 1-1,0 0 0,-3 3 9,0 0 1,1 1-1,-1-1 0,-2 6 0,5-8 42,-6 11-74,1 0 1,1 1-1,0 0 1,1 0-1,-5 27 0,7-33 83,-2 15-16,2 1 1,0-1-1,1 1 0,2-1 1,5 43-1,33 113 334,-34-161-263,0 0 0,2-1 0,0 1 0,1-2 1,18 29-1,-16-32 20,-8-11-149,0 1 0,0 0 0,0-1 0,0 1 1,2 5-1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9 3968,'1'-1'164,"0"1"-95,-1 0-1,0 0 1,9-8 7351,-3 9-4373,1 36-1271,-8-24-1450,0 0 1,-3 13-1,-2 21 87,-15 115 788,10-87-728,-16 62 9,25-129-462,-14 66 278,14-67-315,2-6 79,0 0 0,-1 0-1,1 0 1,0 1 0,0-1 0,0 0 0,0 0 0,0 0-1,0 0 1,0 0 0,0 0 0,0 1 0,1 1-1,0-3-7,-1 1-1,0-1 1,1 0-1,-1 1 0,1-1 1,-1 1-1,1-1 1,-1 0-1,1 1 0,-1-1 1,1 0-1,0 0 1,-1 0-1,1 1 1,-1-1-1,1 0 0,-1 0 1,1 0-1,0 0 1,-1 0-1,1 0 0,-1 0 1,1 0-1,0 0 1,-1 0-1,1 0 0,0-1 1,21-7-62,-9 3 126,52-15 681,-15 4-836,-31 10 35,-15 4-242,-1 1 0,1 0-1,0 0 1,0 0 0,0 0 0,4 0-1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7712,'13'-19'7677,"-4"4"-4693,-7 12-2514,-1 1-324,0 1 0,0-1 0,0 1-1,1-1 1,-1 1 0,0-1-1,1 1 1,-1 0 0,1-1 0,-1 1-1,1 0 1,-1 0 0,1 0-1,0 0 1,0 0 0,0 1-1,-1-1 1,1 1 0,0-1 0,3 0-1,10 0 11,0 0-1,-1 1 0,1 1 0,0 0 0,19 5 1,-8 0-51,51 19 0,-66-20 1629,-6-2-5126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 5632,'-2'-11'15858,"9"11"-15653,7 0 369,0-2 0,15-3-1,13-2 42,-26 6-544,174-12 274,-157 15-2067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7:34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 6400,'-8'-3'2880,"11"-2"-2496,-3 2-192,10 3-192,3-4 0,6 8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1:4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 4992,'-5'2'1498,"7"-3"-153,6-4 4553,6 1-4598,23-5-1,-8 3-576,95-17 1545,-1 1-1949,-187 45-4268,14 0-4278,36-13 4985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0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114 207 4480,'-11'-2'2106,"10"2"-2027,1 0 0,0 0 0,0 0 0,0 0 0,0 0 0,0 0 0,-1 0 0,1 0 0,0 0 0,0 0-1,0 0 1,0 1 0,0-1 0,0 0 0,-1 0 0,1 0 0,0 0 0,0 0 0,0 0 0,0 0 0,0 1 0,0-1 0,0 0 0,0 0 0,0 0 0,-1 0 0,1 0 0,0 0 0,0 1 0,0-1 0,0 0 0,0 0 0,0 0 0,0 0 0,0 0 0,0 1 0,0-1 0,0 0 0,0 0 0,0 0 0,0 0 0,0 1 0,0-1 0,1 0 0,-1 0 0,0 0 0,0 0-1,0 0 1,0 0 0,0 1 0,0-1 0,0 0 0,0 0 0,0 0 0,0 0 0,1 0 0,-1 0 0,0 0 0,0 0 0,0 1 0,0-1 0,0 0 0,1 0 0,-1 0 0,0 0 0,0 0 0,5 5 197,0 1 102,0 0-1,0-1 0,7 6 0,-10-9-287,0-1-1,1 1 1,-1-1 0,0 0-1,1 0 1,-1 0-1,1 0 1,-1 0 0,1 0-1,-1-1 1,1 1 0,0-1-1,3 0 1,-1 0-37,0 0-1,1-1 1,-1 1 0,0-1-1,0 0 1,1-1 0,-1 0-1,0 1 1,0-1 0,-1-1-1,1 1 1,0-1 0,-1 0-1,1 0 1,-1 0 0,0-1-1,0 1 1,0-1 0,-1 0-1,1 0 1,-1-1 0,0 1-1,0 0 1,-1-1 0,1 0-1,-1 0 1,0 0 0,0 0-1,-1 0 1,1 0 0,-1 0-1,0 0 1,-1-1-1,1 1 1,-1 0 0,0-1-1,0 1 1,-1 0 0,-1-9-1,0 6-76,0 0 0,0 1-1,0-1 1,-1 1-1,-1 0 1,1 0-1,-1 0 1,0 0-1,-7-8 1,9 13 3,0 0 0,0-1 0,0 1 1,0 0-1,0 0 0,-1 1 0,1-1 0,-1 0 1,1 1-1,-1 0 0,0-1 0,0 1 0,1 0 0,-1 1 1,0-1-1,0 0 0,0 1 0,0-1 0,0 1 1,0 0-1,0 0 0,0 0 0,0 1 0,0-1 1,0 1-1,0-1 0,0 1 0,-3 1 1,0 1-20,1 0 1,-1 0 0,0 0 0,1 1 0,0 0 0,0 0 0,0 0 0,0 1 0,1-1-1,-5 7 1,-5 8 54,-16 29-1,23-37 41,-5 9 79,2 1 0,-11 26 1,17-36-38,0 1 0,1 0 1,0 0-1,1 0 0,-1 25 0,3-30-25,0 0-1,1 0 0,0 1 0,1-1 0,-1 0 1,1 0-1,1 0 0,-1-1 0,1 1 0,0 0 1,6 8-1,-3-7 28,0 0 0,0-1 1,1 0-1,-1 0 1,2-1-1,-1 0 0,1 0 1,8 5-1,-4-4 1,0-1-1,1 0 0,-1-1 0,1 0 1,0-1-1,0-1 0,1 0 1,-1 0-1,1-2 0,-1 1 1,1-2-1,19-1 0,10-6-915,-26 4 208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 3136,'-7'2'350,"5"-1"239,0 0-1,-1 0 1,1-1-1,0 1 0,-1 0 1,1-1-1,-1 0 1,1 1-1,-1-1 0,1 0 1,-1 0-1,-3-4 3430,39 7-2738,16-3-552,217 7 1285,-228-3-1373,-37-4-668,-1 0-1,0 0 1,0 0 0,1 0 0,-1 0-1,0 0 1,0 0 0,1 0-1,-1-1 1,0 1 0,0 0 0,0 0-1,0 0 1,1 0 0,-1 0-1,0-1 1,0 1 0,0 0-1,0 0 1,1 0 0,-1 0 0,0-1-1,0 1 1,0 0 0,0 0-1,0 0 1,0-1 0,0 1 0,0 0-1,0 0 1,1-1 0,-1 1-1,0 0 1,0 0 0,0-1-1,0 1 1,0 0 0,-1 0 0,1 0-1,0-1 1,0 1 0,-3-13-5070,2 9 3662,0-4-980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1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 4480,'4'-3'2066,"-6"7"-25,-11 10 252,-20 10-1641,1 1 0,1 2 0,1 1 0,2 1 1,1 2-1,-28 40 0,48-61-593,1 0-1,1 0 1,0 1 0,-7 20-1,11-25-24,-1-1 0,1 0 0,0 0 0,0 1 0,1-1 1,0 1-1,0-1 0,0 0 0,0 1 0,1-1 0,0 0 0,2 7 0,-3-10-55,1-1 1,-1 0 0,1 1-1,-1-1 1,1 0-1,0 1 1,-1-1-1,1 0 1,0 0 0,0 0-1,0 1 1,0-1-1,0 0 1,0 0-1,0-1 1,0 1 0,0 0-1,0 0 1,0 0-1,1-1 1,-1 1-1,0 0 1,1-1 0,-1 0-1,0 1 1,3-1-1,-2 0-502,1 0 1,-1 0-1,1-1 0,-1 1 0,1-1 0,-1 0 0,0 0 0,1 0 0,-1 0 1,0 0-1,0 0 0,1-1 0,2-2 0,11-6-1770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1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3808,'0'-1'160,"-1"0"0,1 1-1,-1-1 1,1 0 0,-1 1 0,1-1 0,-1 0 0,1 0 0,0 0-1,-1 1 1,1-1 0,0 0 0,0 0 0,-1 0 0,1 0 0,0 0-1,0 1 1,0-1 0,0 0 0,0 0 0,1-2 0,-1 3-21,1-1 1,-1 1 0,1-1-1,-1 1 1,1-1-1,-1 1 1,1 0 0,-1-1-1,1 1 1,0 0 0,-1-1-1,1 1 1,-1 0-1,1 0 1,0-1 0,-1 1-1,1 0 1,0 0-1,0 0 1,1 0 0,3 0 136,0 0 1,0 1-1,1-1 0,-1 1 1,0 0-1,7 3 1,29 9 458,-23-7-490,0 0 1,22 11 0,-25-9-52,0 1 0,0 1 0,-1 1-1,0 0 1,-1 1 0,0 0 0,17 22 0,-14-13 17,0 2-1,-2 0 0,-1 1 0,13 30 0,15 50 377,-26-66-123,-13-35-363,-1-2-112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1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12 187 3072,'-8'-7'1071,"5"-2"6130,10 1-6039,1 5-708,0 0-1,0 0 1,0 0 0,10-1-1,0-1-59,121-25 1132,-35 9-898,12-10-247,-50 12-494,131-20 0,-194 38 127,25 0-149,-26 1 116,-1 0-1,1 0 0,-1 1 0,1-1 0,-1 0 1,0 1-1,1-1 0,-1 1 0,1-1 0,-1 1 1,0-1-1,0 1 0,1 0 0,-1 0 0,2 1 0,-3-1-77,0-1 0,1 1 0,-1-1 0,0 1 0,0 0-1,0-1 1,0 1 0,0-1 0,0 1 0,0-1-1,0 1 1,0-1 0,0 1 0,0-1 0,0 1-1,0 0 1,0-1 0,0 1 0,-1-1 0,1 1-1,0-1 1,0 1 0,-1-1 0,1 1 0,0-1-1,-1 0 1,1 1 0,0-1 0,-2 1 0,-14 15-5133,14-14 4565,-10 8-1804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1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5472,'2'2'5097,"-2"-1"-4989,14-6 2092,23-11-903,-32 13-714,23-10 303,-20 8-786,0 1-1,1 0 1,-1 1-1,1-1 1,0 2-1,0-1 0,0 1 1,15-1-1,-22 3-95,-1 0 0,1 0 0,0 0 0,-1 0 0,1 0-1,0 1 1,-1-1 0,1 1 0,0-1 0,-1 1 0,1 0 0,-1-1-1,1 1 1,-1 0 0,0 0 0,1 0 0,-1 0 0,0 0 0,0 0 0,2 2-1,-2 0 17,1-1-1,-1 0 1,0 1-1,0-1 1,0 1-1,0-1 1,-1 1-1,1-1 1,-1 1-1,1 0 1,-1 4-1,-1 3 56,1 0-1,-2 1 1,1-1 0,-2 0-1,-4 15 1,0-7 67,-1-1 1,-15 24-1,20-36-100,2-3 35,0 1 1,0-1-1,-1 1 0,2 0 1,-1-1-1,0 1 0,0 0 1,1 0-1,-1 4 0,3-7 52,-1 1 0,0-1-1,0 0 1,0 0-1,0 0 1,0 0 0,1 0-1,-1-1 1,0 1-1,0 0 1,2-1 0,-1 1 98,12-3-45,1-1 0,-1 0 0,26-12 1,-22 8-241,35-9 0,6 0-4385,-19 5-3140,-15 7 3738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1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2656,'-8'13'1165,"1"1"1,0 0-1,-7 26 0,2 6-572,2 0-1,2 0 1,-1 51 0,7-73-377,-9 144 1448,13 220 0,12-248-1136,-10-117-448,1 0 0,1-1 0,1 0 0,10 21 0,-12-34-34,0 0 1,0-1 0,0 0 0,1 0-1,1 0 1,-1-1 0,1 0 0,0 0 0,1-1-1,0 0 1,0 0 0,0-1 0,0 0 0,1 0-1,17 6 1,-11-6-323,0 0 0,0-1-1,25 3 1,-21-5-1189,1 0 0,26-3 0,18-2-1383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1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5408,'0'0'114,"0"0"-1,1-1 1,-1 1 0,0 0 0,0-1 0,0 1 0,0 0-1,0-1 1,1 1 0,-1 0 0,0-1 0,0 1-1,1 0 1,-1 0 0,0-1 0,0 1 0,1 0-1,-1 0 1,0 0 0,1-1 0,-1 1 0,0 0-1,1 0 1,-1 0 0,0 0 0,1 0 0,-1 0 0,0-1-1,1 1 1,-1 0 0,1 0 0,-1 0 0,0 0-1,1 0 1,-1 1 0,0-1 0,1 0 0,0 0-1,21 4 484,-13-2-70,15 4-156,-1 1-1,1 0 0,-1 2 0,-1 1 1,0 1-1,22 14 0,-28-14-246,0 1 0,-1 1 0,0 0 0,-1 1 1,0 0-1,-1 1 0,-1 1 0,-1 0 0,14 25 0,-8-10 140,-2 1 0,-1 1-1,-2 0 1,12 48 0,-16-37-13,-1-1-1,-2 1 1,-2 0 0,-3 47-1,-26 171 185,26-255-427,-27 122 288,0 2 480,26-115-659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1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4064,'3'-3'550,"8"-9"1355,-8 12 147,-4 8 1425,-16 58-1078,-26 111-905,-13 67-1,53-232-1380,1 1 0,0 0 0,1 0 0,1 0 0,1 14 0,-1-23-55,0 0-1,1 0 1,0 0-1,0 0 1,0 0 0,0 0-1,1 0 1,-1 0-1,1 0 1,0-1-1,0 1 1,1 0 0,-1-1-1,1 0 1,-1 0-1,1 0 1,0 0-1,0 0 1,5 3-1,0-2 36,0 0-1,0 0 1,0-1-1,0 0 0,1 0 1,-1-1-1,1-1 1,0 1-1,0-1 0,14 0 1,-8-2-407,-1 0 1,1 0 0,0-1-1,-1-1 1,22-7-1,-27 6-996,0 0 0,12-7-1,-15 7 224,16-5-1158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7:56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214 544 1248,'0'-4'430,"0"8"1375,1-20 1037,-1 16-2742,1-1 0,-1 1 1,1-1-1,-1 1 0,0-1 0,1 0 0,-1 1 0,0-1 1,0 0-1,1 1 0,-1-1 0,0 0 0,0 1 0,0-1 1,0 0-1,0 0 0,0 1 0,0-1 0,0 0 0,0 1 1,0-1-1,-1 0 0,1 1 0,0-1 0,0 0 0,-1 1 1,1-1-1,0 0 0,-1 1 0,1-1 0,-1 0 0,0 0-58,1 0 0,-1-1 0,0 1-1,0 0 1,0 0 0,0 0 0,0 0-1,0 0 1,0 0 0,0 1-1,0-1 1,-1 0 0,1 0 0,0 1-1,0-1 1,-1 1 0,1-1 0,0 1-1,-1 0 1,1-1 0,0 1 0,-3 0-1,-5-1-61,0 1 0,0 0 0,0 1 0,1 0 0,-1 0-1,0 1 1,1 0 0,-1 0 0,1 1 0,-1 0 0,1 0 0,0 1-1,1 1 1,-1-1 0,1 1 0,-1 0 0,-7 8 0,13-11 36,1-1 0,-1 0 0,1 1 0,-1-1 0,1 1 0,0-1 1,-1 1-1,1 0 0,0-1 0,0 1 0,1 0 0,-1 0 0,0 0 0,0 0 1,1 0-1,-1 0 0,1-1 0,0 1 0,0 1 0,-1-1 0,1 0 0,0 0 1,1 0-1,-1 0 0,0 0 0,1 0 0,-1 0 0,1-1 0,-1 1 0,1 0 1,0 0-1,0 0 0,0 0 0,0-1 0,0 1 0,0 0 0,1-1 0,-1 1 1,0-1-1,1 1 0,2 1 0,1 2 134,0-1-1,1 1 1,-1-1-1,1 0 1,0 0 0,1-1-1,8 4 1,-11-5-52,0-1 0,-1 0 0,1 0 0,0-1 0,0 0 0,0 1 0,0-1 0,0 0 0,0-1 0,0 1 0,0-1 0,0 0 0,0 0 0,6-2 0,-5 1-33,0 0 0,-1 0 0,1 0 1,-1-1-1,0 1 0,0-1 1,0 0-1,0-1 0,0 1 0,-1-1 1,1 1-1,-1-1 0,0 0 0,0-1 1,-1 1-1,1 0 0,-1-1 1,0 1-1,0-1 0,0 0 0,-1 1 1,1-1-1,-1 0 0,0-10 1,0 14-77,-1 0 1,0-1 0,-1 1-1,1 0 1,0 0 0,0 0-1,0 0 1,-1 0 0,1 0-1,0 0 1,-1-1 0,1 1-1,-2-1 1,2 2-3,0-1-1,-1 1 1,1 0-1,0 0 1,-1-1 0,1 1-1,0 0 1,-1 0 0,1-1-1,-1 1 1,1 0 0,0 0-1,-1 0 1,1 0-1,-1 0 1,1 0 0,-1 0-1,1 0 1,0 0 0,-1 0-1,1 0 1,-1 0 0,0 0-1,-1 0-23,1 1-1,-1 0 0,0 0 1,1 0-1,-1-1 0,0 1 1,1 1-1,-1-1 0,1 0 1,0 0-1,-1 1 1,-1 1-1,-1 3 23,0 0 1,1 0-1,-1 0 1,1 1-1,0-1 1,0 1-1,-1 7 0,-9 51 51,13-63-40,-16 143 175,3-13 31,11-122-172,-18 95 133,17-94-68,-1 0 0,0 0 1,0-1-1,-1 0 0,0 1 0,-1-2 0,-8 12 1,13-20-68,1-1 0,-1 1 0,1-1 1,0 1-1,-1-1 0,1 0 1,-1 1-1,1-1 0,-1 0 1,1 1-1,-1-1 0,1 0 1,-1 1-1,1-1 0,-1 0 1,1 0-1,-1 0 0,1 0 1,-1 1-1,0-1 0,1 0 1,-1 0-1,1 0 0,-1 0 1,0 0-1,1 0 0,-1-1 1,0 1-1,-1-1 23,1 0 0,-1 1 0,1-1 0,-1 0 1,1 0-1,0 0 0,0-1 0,0 1 0,-1 0 0,0-3 0,-1 0 10,0 0-1,0 0 1,1-1 0,0 1-1,0-1 1,-3-9-1,4 7-82,1 1-1,0-1 0,0 1 1,0-1-1,1 1 0,0-1 1,0 1-1,0 0 0,1-1 1,0 1-1,0 0 0,1 0 1,-1 0-1,1 1 0,8-12 1,6-10 48,47-73 63,-52 84-104,1 0-1,1 1 1,28-24-1,-9 12 77,1 3 1,1 1-1,43-21 0,-41 26 83,-1-2 0,35-25 0,-60 37-126,-7 5 16,0 1-1,-1-1 1,1 0-1,-1 0 0,5-5 1,-7 7-27,0-1 1,0 1-1,-1-1 1,1 1 0,0-1-1,-1 1 1,1-1-1,-1 0 1,1 1 0,-1-1-1,0 0 1,0 1 0,0-1-1,0 0 1,0 0-1,0 1 1,0-1 0,-1-2-1,1 1 27,-1 0 0,0 1-1,0-1 1,0 0 0,0 1 0,-1-1 0,1 1-1,-3-4 1,3 5-43,1 1 0,-1-1 0,1 0 0,-1 1 0,1-1-1,0 1 1,-1-1 0,1 0 0,0 1 0,0-1 0,-1 0 0,1 1 0,0-1 0,0 0-1,0 1 1,0-1 0,0 0 0,0 0 0,0 1 0,0-1 0,0 0 0,0 1 0,0-1-1,0 0 1,1 1 0,-1-1 0,0 0 0,0 1 0,1-1 0,-1 0 0,1 1 0,-1-1 0,0 1-1,1-1 1,-1 1 0,1-1 0,-1 1 0,1-1 0,-1 1 0,1-1 0,0 1 0,-1 0-1,1-1 1,0 1 0,-1 0 0,1-1 0,0 1 0,-1 0 0,1 0 0,1 0 0,6-3 14,0 2 1,1-1-1,13 0 1,-16 1-119,13-1 6,-2 0-17,29 1-1,-42 1 118,0 0 0,0 0 0,0 1 0,1 0 0,-2 0 0,1 0 0,0 0 0,0 1 0,0-1 0,0 1 0,-1 0 0,6 4-1,-8-5 3,0 0 0,0 1 0,1-1-1,-1 0 1,0 1 0,0-1 0,0 1-1,-1 0 1,1-1 0,0 1 0,-1 0-1,1-1 1,-1 1 0,1 0 0,-1-1-1,0 1 1,0 0 0,0 0 0,0 0-1,0-1 1,0 1 0,0 0 0,0 0-1,-1-1 1,1 1 0,-1 0 0,0-1-1,-1 4 1,-2 4-6,0-1 1,-1 0-1,-11 15 0,15-22 4,-3 5 16,0 0 0,0 0 1,1 0-1,-1 0 0,1 0 1,0 1-1,1-1 0,0 1 1,0 0-1,0-1 0,0 9 1,2-14 6,0 0 0,0-1-1,0 1 1,0 0 0,0-1 0,0 1 0,0 0 0,1-1-1,-1 1 1,0-1 0,0 1 0,1 0 0,-1-1 0,0 1 0,1-1-1,-1 1 1,0-1 0,1 1 0,-1-1 0,1 1 0,-1-1-1,1 1 1,-1-1 0,1 0 0,0 1 0,1 0 17,-1-1-1,1 1 1,-1-1 0,1 0-1,0 1 1,-1-1 0,1 0 0,0 0-1,-1 0 1,3 0 0,5-2 103,-1 0 0,1 0 0,8-3 0,-12 3-66,24-9-27,-2-1 0,1-1-1,40-27 1,-49 22-134,-22 20-14,1 1 0,-1 0-1,1 0 1,0 0-1,0 0 1,-4 6 0,6-7 108,-1-1 1,0 0-1,1 0 1,-1 1-1,1-1 1,0 0-1,-1 0 1,1 1-1,0-1 1,0 0-1,0 1 1,0-1-1,0 1 1,0-1-1,0 0 1,0 1-1,1-1 1,-1 0-1,0 0 1,1 1-1,-1-1 1,1 0-1,0 0 1,-1 1-1,1-1 1,0 0-1,0 0 1,-1 0-1,1 0 1,2 1-1,-1 0 17,0 0-1,0 0 0,0-1 1,1 1-1,-1-1 0,0 0 1,1 0-1,-1 0 1,1 0-1,-1 0 0,1 0 1,-1-1-1,1 1 1,0-1-1,-1 0 0,1 0 1,0 0-1,-1 0 1,1 0-1,0 0 0,4-2 1,-2 2 1,0-1 0,1 0 1,-1 0-1,0 0 0,0-1 1,0 1-1,-1-1 0,1 0 1,0-1-1,-1 1 0,1-1 1,-1 0-1,0 0 0,0 0 1,6-7-1,-9 9-16,-1 1-1,1-1 0,-1 0 1,1 1-1,-1-1 1,1 0-1,-1 0 1,0 0-1,1 1 1,-1-1-1,0 0 0,0 0 1,1 0-1,-1 0 1,0 0-1,0 0 1,0 1-1,0-1 1,0 0-1,0 0 0,-1 0 1,1 0-1,0 0 1,0 1-1,-1-1 1,1 0-1,0 0 1,-1 0-1,1 1 0,-2-2 1,1 0-15,-1 0 0,1 0 1,-1 0-1,0 1 0,0-1 1,1 1-1,-1-1 0,0 1 1,-1 0-1,1 0 0,-3-2 0,1 1-7,-1 0 1,1 0-1,0 1 0,-1 0 0,1-1 0,-1 1 0,1 1 0,-1-1 0,1 1 0,-1 0 0,0 0 0,1 0 0,-1 0 0,0 1 0,1 0 0,-5 1 0,-6 2 58,13-4-57,1 0 0,-1 0 0,1 0-1,0 1 1,-1-1 0,1 0-1,-1 1 1,1-1 0,0 1 0,0 0-1,-1-1 1,0 2 0,-1 0 10,3-1 11,1-1 1,0 0 63,8-1-138,31-6 176,104-26 277,4-25-336,-112 40-246,-38 20 167,1 1-1,0-1 1,0 1-1,0-1 1,0 1-1,1 0 1,-1-1-1,1 1 1,-1 0-1,1 4 1,0 1-15,-1 0-1,2 16 1,1-5 207,-2-17-157,0 0 0,0-1 0,0 1 0,0 0 0,1 0 0,-1 0 0,1 0 0,-1 0 0,1-1-1,0 1 1,-1 0 0,1 0 0,0-1 0,0 1 0,0-1 0,0 1 0,1-1 0,-1 1 0,3 1 0,0 1 33,0-2 1,0 1-1,0 0 0,0-1 0,0 0 0,1 0 1,-1 0-1,1-1 0,-1 1 0,1-1 0,0 0 1,-1 0-1,1-1 0,0 0 0,0 1 0,0-1 1,-1-1-1,1 1 0,0-1 0,0 0 0,-1 0 1,9-3-1,-4 1 12,-1-1-1,1 0 1,-1 0 0,0 0 0,0-1-1,-1 0 1,1-1 0,-1 0 0,0 0-1,10-12 1,-6 3-115,-4 5-17,-4 8-312,-3 12 343,0 1 0,-1-1 0,-2 12 0,2-18 49,1 0 0,-1-1-1,1 1 1,0 0 0,1 7 0,1 8 321,-2-19-305,0 1 0,0-1-1,0 1 1,0-1 0,0 0 0,0 1 0,0-1 0,0 1 0,0-1 0,0 0 0,0 1 0,1-1 0,-1 0-1,0 1 1,0-1 0,0 0 0,1 1 0,-1-1 0,0 0 0,1 1 0,-1-1 0,0 0 0,1 0 0,-1 1-1,0-1 1,1 0 0,0 1 0,13-1 303,-11-1-275,1 1 0,-1-1 0,0 0 0,0-1 1,0 1-1,6-4 0,13-11-78,46-24-1,-54 32 115,-12 7-104,-1 0-1,1 0 1,0 0-1,0 0 1,-1 1-1,1-1 0,4-1 1,-6 2 25,0 1 0,0-1 1,0 0-1,0 0 0,1 0 1,-1 0-1,0 0 0,0 0 0,0 0 1,0 0-1,0 0 0,0 0 0,1 0 1,-1 0-1,0 1 0,0-1 0,0 0 1,0 0-1,0 0 0,0 0 0,0 0 1,0 0-1,0 0 0,0 1 0,0-1 1,0 0-1,1 0 0,-1 0 1,0 0-1,0 0 0,0 1 0,0-1 1,0 0-1,0 0 0,0 0 0,-3 13 118,-1 4-128,3-15 10,1 0 0,-1 1 0,1-1 1,-1 0-1,0 0 0,1 0 0,-1 1 0,0-1 0,-1 0 1,-1 3-1,11-8 199,0 0-1,0 0 1,10 0 0,1-2-94,103-37-259,-81 26 149,69-17 0,-109 33-6,-1-1 1,1 1-1,0 0 1,0 0-1,0-1 1,0 1-1,-1 0 1,1 0-1,0 0 0,0 0 1,0 0-1,0 0 1,-1 0-1,1 0 1,0 0-1,0 1 1,0-1-1,0 0 1,-1 0-1,1 1 1,0-1-1,0 1 1,-1-1-1,1 1 1,0-1-1,1 2 1,-2-1 7,0 1 0,1-1 0,-1 1 0,0 0 1,0-1-1,0 1 0,0-1 0,0 1 0,0 0 1,-1-1-1,1 1 0,0-1 0,-2 3 0,0 4 9,1-4-16,0 0 0,0 1 0,0-1 0,1 0 1,-1 7-1,1-10 27,0 0 0,0 1 0,1-1 0,-1 0 0,0 0-1,0 0 1,1 0 0,-1 0 0,1 0 0,-1 0 0,1 0 0,0 0 0,-1 0 0,1 0 0,0-1 0,-1 1 0,1 0 0,0 0 0,0-1 0,0 1 0,0 0 0,0-1 0,0 1 0,0-1-1,0 1 1,2 0 0,6 2 62,0 0 0,0 0 0,0-1 0,1 0 0,-1-1 0,15 1 0,-5-3-41,0 0 0,-1-2 0,1 0 0,-1-1 0,1-1 0,-1-1 0,18-8 0,-24 10-49,9-4 131,-20 8-135,0 0 0,-1 0 0,1-1 0,-1 1 0,1 0 0,0 0 0,-1-1 0,1 1-1,-1-1 1,1 1 0,-1 0 0,1-1 0,-1 1 0,1-1 0,-1 1 0,1-1 0,-1 1 0,1-2 0,-1 2 18,0 0 1,-1 0-1,1-1 0,0 1 0,0 0 0,0 0 0,-1 0 0,1 0 0,0 0 0,0-1 1,-1 1-1,1 0 0,0 0 0,0 0 0,-1 0 0,1 0 0,0 0 0,0 0 0,-1 0 1,1 0-1,0 0 0,0 0 0,-1 0 0,1 0 0,0 0 0,0 0 0,-1 0 0,1 0 1,0 0-1,0 1 0,-1-1 0,1 0 0,0 0 0,0 0 0,0 0 0,-1 0 0,1 1 1,0-1-1,0 0 0,0 0 0,-1 1 0,-11 7-53,-19 15-94,23-18 120,1 0 0,-1 1 0,-7 7-1,10-8 26,1 0-1,0 0 1,0 1-1,0-1 0,0 1 1,-3 7-1,6-10-5,0 0 0,0 0 0,0 0-1,1 0 1,-1 0 0,1 0 0,0 0 0,0 0 0,0 0-1,0 0 1,0 0 0,1 0 0,-1-1 0,1 1-1,0 0 1,2 5 0,-3-7 17,0 0 0,0-1 0,1 1 0,-1 0 0,0-1 0,1 1 0,-1 0 0,1-1 0,-1 1 0,1 0 0,-1-1 0,1 1 1,-1-1-1,1 1 0,0-1 0,-1 1 0,1-1 0,0 0 0,-1 1 0,1-1 0,0 0 0,-1 1 0,1-1 0,0 0 0,0 0 0,-1 0 0,1 0 0,0 0 0,0 0 0,-1 0 0,1 0 0,0 0 0,0 0 0,-1 0 0,1 0 0,0 0 0,0-1 0,-1 1 0,1 0 1,0 0-1,-1-1 0,1 1 0,0-1 0,-1 1 0,2-2 0,4-2 47,-1 0 0,0-1 0,1 0 0,3-6 0,-3 6-63,18-18 79,-16 15-27,0 0 0,0 0 0,7-10-1,-2 0 57,-1 0-1,17-33 0,38-114-116,-44 107 14,66-177-127,-85 225-26,0-1-1,2-18 0,-5 29 142,-1 0 0,0-1 0,0 1-1,0 0 1,0-1 0,0 1-1,1 0 1,-1-1 0,0 1 0,0-1-1,0 1 1,0 0 0,0-1 0,0 1-1,0-1 1,0 1 0,0 0-1,0-1 1,-1 1 0,1 0 0,0-1-1,0 1 1,0-1 0,0 1 0,-1 0-1,1-1 1,0 1 0,0 0 0,0 0-1,-1-1 1,1 1 0,0 0-1,-1-1 1,1 1 0,-1 1-7,0-1 0,0 1 0,0 0 0,0-1 1,0 1-1,0 0 0,0 0 0,0 0 0,0 0 0,1 0 0,-1 0 0,0 0 0,1 0 1,-1 2-1,-7 11-40,1 1 1,1 1-1,-5 18 1,-11 55 140,13-53-58,-37 226 241,36-193-96,1-13-5458,7-25 2101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1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20 125 7296,'-15'-4'3328,"11"1"-2912,8-4 2272,4 7-1568,12-11 671,6 3-1055,19-10 256,5 6-544,13-7-256,-1 8-128,1 1-64,-14 2 0,-3 0 0,-9 5 0,-8 0-4031,-4 6 2207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1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93 2656,'-20'-11'12149,"28"11"-11333,63-12 319,95-12-94,-106 17-786,118-7-4,-55 16 288,-122-2-118,-2-8-2250,-5-5-5269,5 8 5146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1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82 5408,'-34'3'2614,"17"-3"3321,27 0-3860,47-6-540,110 1 1,82-2-693,-133-5-703,-99 8-1249,23-7 0,-30 8-645,-1-1 1,0-1-1,14-7 0,2-3-1931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2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3488,'-35'12'4373,"-90"28"-826,120-38-3446,1 1 1,-1 0-1,1 0 1,0 0-1,0 1 1,0-1-1,0 1 0,1 0 1,-1 0-1,1 0 1,-5 9-1,-5 9 186,-11 25 1,-115 307 1264,134-338-1501,1 1 1,1-1-1,1 0 1,0 1-1,1 0 1,1-1-1,1 1 1,0-1-1,5 23 1,4 5 101,2 0 1,21 49 0,-23-68-92,2-1 0,0-1 0,1 0 1,30 39-1,-8-20-71,53 49 0,-80-83 55,1 0 0,-1 1 0,0 0 0,-1 1 0,0 0 0,-1 0 0,0 0 0,-1 1 0,0 0 0,5 13 0,-4 0 6,-2 1-1,0 0 0,-1 0 0,-1 0 0,-2 0 0,-3 35 0,1-40 77,-1 0 1,-2-1-1,1 1 0,-2-1 1,-1 0-1,0-1 1,-1 0-1,-1 0 0,-1-1 1,0 0-1,-2 0 1,-13 16-1,-33 41 323,-16 19 234,74-93-732,0 1 0,-1-1 0,1 1 0,0-1 0,-1 1 0,1-1 0,-1 0 0,1 1 0,-1-1 0,1 1 0,-1-1 0,1 0 0,-1 0 0,1 1 0,-1-1 0,0 0 0,1 0 0,-1 0 0,1 1 0,-1-1 0,0 0 0,1 0 0,-1 0 0,1 0 0,-1 0 0,0 0 0,1 0 0,-1-1 0,1 1 0,-1 0 0,0 0 0,1 0 0,-1-1 0,1 1 0,-1 0 0,0-1 0,-1-4-1361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2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 3904,'-15'3'1620,"0"-1"0,1 2 0,-20 6 0,30-9-1078,0 0 0,0 0-1,0 0 1,-7 0 0,-11 2 1810,22-1-1410,4 0-679,8 2-71,47 2 623,113-4-1,-93-3-448,54 4 103,-131-3-458,-2-2-750,0-1 0,0 1 0,0 0 1,0 0-1,0-1 0,1 1 0,-1 0 0,1 0 1,-1 0-1,1-1 0,0 1 0,0 0 0,0 0 1,0 0-1,1 0 0,2-3 0,7-3-2338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2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25 216 4800,'-1'0'261,"1"1"0,-1 0 0,1 0 0,-1-1 0,1 1 0,-1-1 0,0 1 0,1-1 0,-1 1 0,0-1 0,1 1 0,-1-1 0,0 1 0,0-1 0,1 0 0,-1 0 0,0 1 0,0-1 0,-1 0 0,1 0-143,1-1 0,0 1 1,0-1-1,-1 1 0,1-1 0,0 1 0,0-1 0,0 1 1,0-1-1,0 1 0,0-1 0,-1 1 0,1-1 0,0 0 1,1 1-1,-1-1 0,0 1 0,0-1 0,0 1 0,0-1 1,1 0-1,12-39 1322,-12 36-1266,10-19 154,0 0-1,1 1 1,18-24-1,-21 33-234,-7 9-116,1 0 0,-1 1 1,1 0-1,0 0 0,0 0 0,0 0 0,0 0 1,1 1-1,-1-1 0,1 1 0,0 0 1,5-3-1,-7 5 12,0-1 0,-1 1 1,1-1-1,0 1 0,0 0 0,0 0 1,0 0-1,0 0 0,0 0 0,-1 1 1,1-1-1,0 0 0,0 1 0,0-1 1,-1 1-1,1 0 0,0 0 0,0 0 1,-1 0-1,1 0 0,-1 0 0,1 0 1,-1 0-1,1 0 0,-1 1 0,0-1 1,0 0-1,0 1 0,1 0 0,-1-1 1,1 4-1,36 67 196,0 1 339,-31-61-356,1 0 0,0 0-1,0-1 1,2 0 0,-1 0-1,1-1 1,1-1 0,13 11-1,-23-19-146,0-1-1,0 1 0,0-1 1,0 1-1,0-1 0,0 1 1,1-1-1,-1 1 0,0-1 1,0 0-1,0 0 0,0 0 1,1 0-1,-1 0 0,0 0 1,0 0-1,0 0 0,1 0 1,-1 0-1,0 0 0,1-1 1,0 0 1,-1 0 0,1 0-1,-1 0 1,1 0 0,-1 0 0,0 0 0,0-1 0,1 1 0,-1 0 0,0-1 0,0 1 0,1-4 0,2-2 30,-1-1 0,0 0 0,-1 0 0,0-1 1,2-8-1,-3-1-92,0 0 0,-1-1 0,-1 1 0,0 0 0,-1 1 0,-2-1 0,-6-25 0,9 40-14,-8-21-244,2 15 105,7 9 185,0-1 0,-1 1 1,1 0-1,0 0 0,0 0 1,-1 0-1,1 0 0,0 0 0,-1 0 1,1 0-1,0 0 0,-1 0 1,1 0-1,0 0 0,0 0 0,-1 0 1,1 0-1,0 0 0,-1 0 1,1 0-1,0 0 0,0 0 0,-1 1 1,1-1-1,0 0 0,0 0 1,-1 0-1,1 0 0,0 1 1,-1-1-1,-5 7-47,0-1 0,0 1 0,0 1 1,1-1-1,0 1 0,-6 11 0,-20 56 293,3-7 329,19-48-309,3-7-130,0 0 0,-1 0 0,0 0 1,-12 13-1,17-23-89,-1 0 0,0 0-1,1 0 1,-1-1 0,0 0 0,-1 1 0,1-1 0,0 0 0,0 0 0,-1-1 0,1 1 0,-1-1 0,0 1-1,1-1 1,-1-1 0,0 1 0,0 0 0,0-1 0,1 0 0,-1 0 0,-5 0 0,-2-1-11,0-1 0,1 0 0,-1-1 0,0 0 0,1-1 0,-18-8-1,21 8-607,1 0-1,0 0 0,-8-7 0,12 9 190,0 0 1,0 0-1,0 0 0,0 0 1,1-1-1,-1 1 0,1-1 1,-1 1-1,1-1 0,0 0 1,0 1-1,0-1 0,0 0 1,1 0-1,-1-4 0,-1-19-2403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2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137 267 3552,'5'-5'8814,"-5"5"-8662,0-6-676,0-3 704,1-1 0,1 0-1,-1 1 1,2-1 0,-1 1-1,1-1 1,5-9-1,-1 4 49,0 2-1,1-1 1,15-20-1,-18 27-311,-3 6 59,-1-1 0,0 0 0,0 1 0,1-1 0,-1 0 0,1 1-1,-1 0 1,1-1 0,3-1 0,-4 3 13,0 0 0,0 0 0,0 0 0,0 0 0,0 0 1,1 0-1,-1 0 0,0 0 0,0 0 0,0 0 0,0 1 0,0-1 0,0 0 0,0 1 0,0-1 0,0 1 0,0-1 0,0 1 0,0 0 0,0-1 1,1 2-1,12 8 33,-1-1 1,24 11 0,-30-17 91,0 0 0,0-1 1,1 0-1,-1 0 0,0-1 0,1 0 0,13 1 0,-13-2-3,-1-1 1,0 0-1,0 0 0,0 0 0,0-1 0,0 0 0,0 0 0,10-5 1,-12 4-70,-1 1 1,1-1 0,-1 0 0,0 0 0,0 0 0,-1 0 0,1-1 0,-1 1 0,1-1 0,-1 0 0,0 0 0,-1 0 0,4-6 0,-5 7-47,0 0-1,-1 0 1,1 0 0,0 0 0,-1 1 0,0-1 0,0 0-1,0 0 1,0 0 0,0 0 0,-1-4 0,1 6-1,0 0 1,0 0-1,0 0 1,-1 0 0,1 0-1,0 0 1,-1 0 0,1 0-1,0 0 1,-1 1-1,1-1 1,-1 0 0,0 0-1,1 0 1,-1 1-1,1-1 1,-1 0 0,0 0-1,0 1 1,1-1 0,-1 1-1,0-1 1,0 1-1,0-1 1,0 1 0,0-1-1,0 1 1,0 0 0,0 0-1,0-1 1,0 1-1,0 0 1,0 0 0,0 0-1,-1 0 1,-5 1-57,1 1 0,-1 0 0,1 0 0,0 1 1,0-1-1,0 1 0,-9 6 0,-39 32 27,40-30 37,-8 9 205,0 1 0,2 0 0,-18 26-1,33-41-153,-11 15 145,7-8 121,-1-2 1,-21 21 0,29-30-279,0 0 1,0 0-1,0 0 0,0-1 1,-1 1-1,1-1 0,-1 0 0,1 1 1,-1-1-1,0 0 0,1 0 1,-1-1-1,0 1 0,1-1 0,-1 1 1,0-1-1,0 0 0,0 0 0,1 0 1,-1 0-1,0 0 0,0-1 1,0 0-1,1 1 0,-1-1 0,-3-1 1,-13-8-805,0-1 0,-28-21 1,45 30 167,0 1 0,1 0 0,-1 0 0,0 0 1,0 0-1,0 0 0,0 0 0,0 1 0,0-1 0,0 1 0,0-1 1,-4 1-1,-3 2-3117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2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89 4064,'4'-21'2245,"-26"91"2749,-5 50-4195,8-33-235,2-17-12,-36 95 0,39-128-152,2-7-50,-1 1 1,-18 31-1,18-44 721,13-18-1056,0 0 0,0 0 1,0 0-1,0 0 0,0 0 0,0 0 1,0 0-1,0 0 0,0 0 1,0 0-1,0 0 0,0 0 0,0 0 1,-1 1-1,1-1 0,0 0 1,0 0-1,0 0 0,0 0 1,0 0-1,0 0 0,0 0 0,0 0 1,0 0-1,0 0 0,0 0 1,0 0-1,0 0 0,0 0 0,0 0 1,-1 0-1,1 0 0,0 0 1,0 0-1,0 0 0,0 0 1,0 0-1,0 0 0,0 0 0,0 0 1,0 0-1,0 0 0,0 0 1,0 0-1,0 0 0,0 0 0,0 0 1,-1 0-1,1 0 0,0 0 1,0-1-1,0 1 0,0 0 1,0 0-1,0 0 0,0 0 0,0 0 1,0 0-1,0 0 0,0 0 1,0 0-1,0 0 0,0 0 0,0 0 1,0 0-1,0-1 0,3-11 492,9-34-8,-3 6-502,58-210 30,-54 203-57,32-108 55,-38 133-29,3-8-7,1 1 0,19-39-1,-15 49 41,-13 18 0,0-1 0,0 0-1,-1 0 1,1 0-1,0 0 1,-1 0-1,0-1 1,1 1 0,0-4-1,3-8-305,-5 14 218,10 15-53,-8-12 126,0 1-1,-1-1 0,1 1 1,-1 0-1,0-1 0,1 7 1,7 19 159,-5-19-217,0 0 1,0 0-1,-1 0 0,2 14 1,5 20-49,12 31 307,26 79-199,-37-125 71,1-1 1,1 0 0,22 33 0,-10-28 9,-17-25 9,-2 1 1,1 0-1,-1 0 1,7 14-1,-13-21 374,0-1-505,0-1 24,0 1 1,0-1 0,0 1-1,0-1 1,0 1 0,0-1 0,0 1-1,0 0 1,0-1 0,0 1-1,1-1 1,-1 1 0,0-1 0,0 1-1,0-1 1,1 1 0,-1-1-1,0 1 1,1-1 0,-1 0 0,0 1-1,1 0 1,0-1 261,-6-4-2975,2-2 293,-1-2 757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2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 4480,'0'0'69,"-1"0"1,1 0-1,0-1 0,0 1 1,0 0-1,-1 0 1,1 0-1,0 0 0,0 0 1,0-1-1,0 1 1,-1 0-1,1 0 0,0 0 1,0-1-1,0 1 1,0 0-1,0 0 0,0 0 1,0-1-1,0 1 1,0 0-1,0 0 0,0-1 1,0 1-1,0 0 1,0 0-1,0 0 0,0-1 1,0 1-1,0 0 1,0 0-1,0-1 0,0 1 1,0 0-1,0 0 1,0 0-1,0-1 0,0 1 1,0 0-1,1 0 1,-1 0-1,0-1 0,0 1 1,0 0-1,0 0 1,1 0-1,-1 0 0,0 0 1,0-1-1,0 1 1,1 0-1,-1 0 0,0 0 1,0 0-1,1 0 1,18-4 2193,-9 2-1277,25-6 634,-21 4-1367,-1 1 0,0 0 0,1 1 1,0 1-1,-1 0 0,15 1 0,-9 2-197,10 1 172,53 11 0,-53-10 33,-16-1-111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2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30 3808,'7'-22'2144,"-3"15"645,-7 13-645,-13 16-1481,-42 65 1053,49-72-1569,2 0 0,0 1 0,0 0 1,-5 24-1,0 14 221,3 2 0,-3 88 0,12-111-125,1-1 0,1 0 1,2 1-1,2-1 0,1-1 0,1 1 1,13 32-1,-15-49-103,1 0 0,0 0 0,1-1 0,10 14 0,-15-24-70,0 0 0,0 0-1,1 0 1,-1 0 0,1-1 0,0 0 0,0 0 0,0 0 0,0 0 0,1-1-1,-1 1 1,0-1 0,1 0 0,0 0 0,0-1 0,-1 1 0,7 0-1,-9-2-164,0 0-1,0 0 1,0 0-1,-1-1 1,1 1-1,0 0 0,0-1 1,-1 0-1,1 1 1,0-1-1,0 0 1,-1 0-1,1 1 0,-1-1 1,1-1-1,-1 1 1,1 0-1,-1 0 1,0 0-1,0-1 0,1 1 1,-1-1-1,0 1 1,1-3-1,0-1-734,1 1 1,-1 0-1,-1-1 1,1 1-1,-1-1 1,0 0-1,0 1 0,1-8 1,0-7-1443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7:59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2 842 2976,'-2'1'1351,"8"1"-230,12-1 705,-13-3-1487,-1 1 0,0-1 0,1 0 0,-1 0 0,0-1-1,0 1 1,0-1 0,6-5 0,28-30 1062,-21 20-876,8-6-160,-2-1 0,-2-2 0,0 0 0,-1-1 0,-2-1 0,20-42 0,-2-4-72,-36 74-303,0 0 0,0 1-1,0-1 1,0 1 0,1-1-1,-1 1 1,0-1 0,0 1 0,1-1-1,-1 1 1,0-1 0,1 1-1,-1 0 1,0-1 0,1 1-1,-1-1 1,1 1 0,-1 0 0,1-1-1,-1 1 1,0 0 0,1 0-1,-1-1 1,1 1 0,0 0-1,-1 0 1,1 0 0,-1-1 0,1 1-1,-1 0 1,1 0 0,-1 0-1,1 0 1,0 0 0,-1 0 0,1 0-1,-1 1 1,1-1 0,-1 0-1,1 0 1,-1 0 0,1 0-1,-1 1 1,1-1 0,-1 0 0,1 0-1,-1 1 1,1-1 0,-1 1-1,1-1 1,2 3-34,-1 0 0,1-1 0,-1 1 0,0 0 0,4 6 0,1 2-6,-2 1 1,1-1 0,-1 1-1,-1 0 1,6 25-1,-9-32 61,0 1 0,-1-1 0,1 0 0,-1 1 0,0-1 0,-1 0-1,1 1 1,-1-1 0,0 0 0,-1 1 0,1-1 0,-1 0-1,0 0 1,0 0 0,0 0 0,-6 8 0,1-4 65,1-1-1,-2 0 1,1 0 0,-13 11 0,18-18-34,0 1 1,0-1 0,1 0 0,-1 1 0,0-1 0,-1 0 0,1 0-1,0 0 1,0 0 0,0-1 0,-1 1 0,1-1 0,0 1 0,-1-1-1,1 0 1,0 0 0,-1 0 0,1 0 0,0 0 0,-1 0 0,1-1-1,0 1 1,0-1 0,-1 0 0,1 1 0,0-1 0,-3-2 0,1 1-3,0-1-78,-1-1 0,0 2-1,1-1 1,-1 0 0,0 1-1,-1 0 1,1 0 0,-10-1 0,15 3-261,2 1 147,0-1 165,0 1 1,0 0-1,0-1 0,0 1 1,0-1-1,0 0 1,0 1-1,0-1 0,0 0 1,1-1-1,-1 1 0,3-1 1,2 1 71,20-2 107,-1-1 0,0-1 0,47-14 0,-53 13-75,9-2-3,-1-2 0,-1-1 0,28-13 0,-43 17-110,-1-1 1,0 0-1,-1 0 1,0-1-1,0 0 1,0-1 0,-1 0-1,0-1 1,11-15-1,-6 2 24,-1 1 0,-1-2-1,-1 0 1,10-30 0,21-104 25,-26 91-28,-8 38-32,7-45 0,-15 70-58,3-15-47,-3 19 91,0-1 0,0 1 0,0 0 0,0-1 1,0 1-1,0-1 0,0 1 0,0 0 0,0-1 1,0 1-1,0-1 0,0 1 0,0 0 0,0-1 1,0 1-1,0 0 0,0-1 0,-1 1 0,1 0 0,0-1 1,0 1-1,0 0 0,-1-1 0,1 1 0,0 0 1,0-1-1,-1 1 0,1 0 0,0 0 0,-1 0 0,1-1 1,-1 1-1,1 1-4,0-1 0,0 1 1,0 0-1,0-1 0,0 1 1,0 0-1,0 0 0,0-1 1,0 1-1,-1 0 0,1-1 1,0 1-1,0 0 0,-1-1 0,1 1 1,0 0-1,-2 0 0,-1 6-15,-3 17-49,1 0 0,0 0 0,-1 37 0,3-32 66,-4 36-4,-17 196 49,23-256 0,0 14 67,0 0 0,1 0 0,3 21 0,-3-38-59,0 0 0,0-1 0,1 1 0,-1 0 0,1 0 0,-1-1-1,1 1 1,0 0 0,0-1 0,0 1 0,0 0 0,0-1 0,0 1 0,0-1-1,0 0 1,0 1 0,1-1 0,-1 0 0,1 0 0,-1 0 0,1 0 0,-1 0 0,1 0-1,-1 0 1,1 0 0,0-1 0,0 1 0,-1-1 0,1 1 0,0-1 0,0 0 0,0 1-1,0-1 1,-1 0 0,1 0 0,0 0 0,3-1 0,7-1 41,0-1 1,-1 0-1,1-1 1,18-9-1,-15 7-92,58-16 55,-25 8-20,9-2 59,28-11 73,-112 34-440,-9 4 312,17-6-34,-1 0 1,1 2-1,1 1 1,0 0 0,0 1-1,-21 14 1,36-21 25,1 0 0,0 0 1,-1 0-1,1 0 0,0 0 1,0 0-1,1 0 0,-1 1 0,0-1 1,1 1-1,0-1 0,-1 1 1,0 3-1,2-5 107,1-1 128,5-1-125,0 0-1,0 0 0,0-1 0,0 0 1,0 0-1,-1 0 0,1 0 0,9-7 0,16-6 99,-4 3-136,-22 9-162,1 0-1,0 0 1,8-2-1,-13 5 57,-1 0-1,1 0 0,-1 0 1,1 0-1,-1 1 1,1-1-1,-1 0 1,0 0-1,1 0 1,-1 0-1,1 1 1,-1-1-1,0 0 1,1 0-1,-1 1 1,1-1-1,-1 0 0,0 1 1,1-1-1,-1 0 1,0 1-1,0-1 1,1 1-1,8 14-256,-3-5 228,-3-7 66,0 1 0,0-2 0,0 1 0,0 0-1,1 0 1,-1-1 0,1 0 0,0 0 0,0 0-1,0 0 1,0-1 0,0 1 0,0-1 0,0 0-1,1 0 1,4 0 0,7 0 120,1-1 1,30-3-1,-21 1 124,-18 2-224,0-1 1,0-1-1,-1 1 1,1-1-1,0-1 0,0 1 1,-1-1-1,0-1 1,1 1-1,-1-1 0,12-9 1,-10 5-12,0 0 1,-1-1 0,0 1 0,0-2-1,-1 1 1,0-1 0,7-13 0,2-11 8,-2-1 1,0 0 0,15-73-1,-7 27 92,9-35-170,-26 91 2,-2 1 0,2-46 1,-4 69 6,-1-1-1,-1 1 1,1-1 0,0 1-1,0 0 1,0-1 0,-1 1 0,1-1-1,-1 1 1,-1-3 0,2 3 24,0 1 1,0 0-1,0 0 0,-1 0 0,1-1 1,0 1-1,0 0 0,0 0 0,-1 0 1,1 0-1,0 0 0,0-1 0,-1 1 1,1 0-1,0 0 0,0 0 1,-1 0-1,1 0 0,0 0 0,0 0 1,-1 0-1,1 0 0,0 0 0,-1 0 1,-9 7-247,5-2 198,0 2 1,0-1-1,0 1 1,1-1-1,0 1 1,1 0-1,-6 14 1,-12 56-117,19-69 165,-39 189-70,33-142 63,-1 90 0,9-134 45,0 0-1,1 0 0,4 19 1,-4-26 34,0-1 0,0 1 0,0-1-1,1 0 1,-1 1 0,1-1 0,0 0 0,0 0 0,0 0 0,0-1 0,1 1 0,-1 0 0,1-1 0,-1 1 0,5 2-1,-5-4 5,1 0 0,-1 0-1,1 0 1,0-1 0,-1 1-1,1-1 1,0 1 0,-1-1-1,1 0 1,0 0-1,-1 0 1,5-1 0,0 0 28,-1 0 0,0 0 0,13-5 0,57-30 180,-64 30-272,-1-1 0,-1 0 0,1 0 1,13-14-1,-22 19 16,1-1 0,-1 0 0,0 0 0,0 0 0,0 0 1,-1 0-1,1 0 0,-1 0 0,1-1 0,1-6 0,-3 9-20,0-1-1,1 1 1,-1-1 0,0 1-1,0-1 1,0 1 0,0-1-1,0 1 1,-1-1-1,1 1 1,0-1 0,-1 1-1,1 0 1,-1-1 0,0 1-1,1-1 1,-1 1 0,0 0-1,0 0 1,1-1-1,-1 1 1,0 0 0,0 0-1,-1 0 1,1 0 0,0 0-1,0 0 1,-3-1-1,3 1-7,-1 1 1,0-1-1,0 1 0,0-1 0,0 1 0,0 0 0,0 0 0,0 0 0,0 0 0,0 0 0,0 0 0,0 0 0,1 1 0,-1-1 0,0 1 0,0-1 0,0 1 0,0 0 0,1 0 0,-1 0 0,-2 1 1,-2 1 9,1 1 0,-1 0 0,1 1 0,-10 8 1,12-9-30,-5 3-24,1 1 1,0 0 0,1 0 0,0 1-1,-6 11 1,11-19 59,0 1 0,1-1 0,-1 1 0,1 0-1,-1-1 1,1 1 0,-1 0 0,1-1 0,0 1 0,0 0 0,0-1 0,0 1 0,0 0-1,0 0 1,0-1 0,0 1 0,1 0 0,-1-1 0,1 1 0,-1 0 0,1-1 0,0 1 0,0-1-1,0 1 1,0-1 0,0 1 0,0-1 0,0 0 0,0 0 0,0 1 0,0-1 0,1 0-1,-1 0 1,1 0 0,-1 0 0,1 0 0,-1-1 0,1 1 0,2 1 0,4 1 69,1 0 0,0 0 0,0-1 0,0 0 0,0 0 0,1-1 0,-1 0 1,12-1-1,11-1 314,34-7 0,-29 3-310,-27 4-336,1-1-1,-1 0 1,1-1 0,-1 0-1,0 0 1,0-1 0,16-10-1,-25 14 45,0-1 0,0 1 0,0-1 0,0 1 0,-1-1-1,1 0 1,0 0 0,-1 1 0,1-1 0,0 0-1,-1 0 1,1 0 0,-1 0 0,1 1 0,-1-1 0,1 0-1,-1 0 1,0 0 0,0 0 0,1 0 0,-1 0-1,0-2 1,-2-10-4531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3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3136,'0'-1'184,"0"0"0,0-1 0,0 1 0,0-1 0,0 1 1,0 0-1,1-1 0,-1 1 0,0 0 0,1-1 0,-1 1 0,1 0 0,0-1 0,-1 1 1,1 0-1,0 0 0,0 0 0,0 0 0,-1 0 0,1 0 0,0 0 0,0 0 0,1 0 1,-1 0-1,0 0 0,0 1 0,0-1 0,1 0 0,-1 1 0,0-1 0,0 1 1,2-1-1,0 0 201,-1 0 1,1 0 0,-1 0 0,1-1 0,-1 1 0,0-1-1,3-2 1,-5 4-332,1 0-1,-1 1 0,1-1 0,-1 0 1,0 0-1,1 0 0,-1 1 1,0-1-1,0 0 0,1 0 1,-1 1-1,0-1 0,0 0 0,1 1 1,-1-1-1,0 0 0,0 1 1,0-1-1,1 1 0,-1-1 1,0 0-1,0 1 0,0-1 0,0 1 1,6 15 565,-2 6-436,0 0-1,-1 0 0,-1 0 1,-1 1-1,-2 27 0,0-6 175,-2 34 131,2 47 389,1-69-324,-1-42-296,1-1-1,1 0 0,2 22 1,-2-33 313,0-1-324,7 1-90,-1 0 1,0-1 0,1 1 0,-1-1-1,1-1 1,0 1 0,-1-2-1,10 0 1,5 1 49,13-3-236,-27 2 37,-1 0 0,1 1 0,0 0 0,12 1 0,-14 0 3,-1-1-1,1 0 0,10 0 1,-2 0 11,-13 0 181,-7-16-9231,3 9 5712,2-1 1136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3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85 5472,'-1'0'162,"1"0"1,-1 0 0,1 0-1,-1-1 1,0 1 0,1 0-1,-1-1 1,1 1-1,-1 0 1,1-1 0,0 1-1,-1 0 1,1-1 0,-1 1-1,1-1 1,0 1-1,-1-2 1,1 2-64,0 0-1,-1 0 1,1-1 0,0 1-1,1 0 1,-1 0-1,0-1 1,0 1 0,0 0-1,0 0 1,0 0-1,0-1 1,0 1 0,0 0-1,0 0 1,0-1 0,0 1-1,1 0 1,-1 0-1,0 0 1,0 0 0,0-1-1,0 1 1,0 0-1,1 0 1,-1 0 0,0 0-1,0 0 1,0 0 0,1-1-1,-1 1 1,0 0-1,0 0 1,0 0 0,1 0-1,-1 0 1,0 0-1,0 0 1,1 0 0,-1 0-1,120-24 5657,-89 17-5473,-1 1 1,38-2 0,-47 8-263,-9-1 21,-1 1 0,18-4 1,-29 4-73,0 0 0,0 0 0,0 0 0,1 0 0,-1 0 0,0-1 0,0 1 0,1 0-1,-1 0 1,0 0 0,0 0 0,0 0 0,0 0 0,1 0 0,-1-1 0,0 1 0,0 0 0,0 0 0,0 0 0,0 0 0,1-1 0,-1 1 0,0 0 0,0 0 0,0 0 0,0-1 0,0 1 0,0 0 0,0 0 0,0-1 0,0 1 0,0 0 0,0 0 0,0 0 0,0-1 0,0 1 0,0 0 0,0 0 0,0-1 0,0 1 0,0 0 0,0 0 0,0 0 0,0-1-1,0 1 1,0 0 0,-1 0 0,1 0 0,0 0 0,0-1 0,0 1 0,0 0 0,0 0 0,-1 0 0,1 0 0,0-1 0,0 1 0,0 0 0,-1 0 0,1 0 0,0 0 0,-1-1-324,0 0 0,-1 0-1,1 0 1,0 0 0,0 1 0,-1-1-1,1 0 1,0 1 0,-1-1 0,1 1-1,-2-1 1,-11-1-2658,4 2 1024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3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73 6560,'0'0'135,"0"-1"1,-1 1 0,1-1-1,0 1 1,0 0 0,0-1-1,0 1 1,0-1 0,-1 1-1,1-1 1,0 1-1,0-1 1,0 1 0,0 0-1,0-1 1,0 1 0,0-1-1,1 1 1,-1-1-1,0 1 1,0 0 0,0-1-1,0 1 1,1-1 0,-1 0-1,12-8 2571,22-4 709,-26 10-2807,15-5 378,-12 4-751,-1 0 0,1 1 0,17-3 0,-11 4-228,66-6 191,-70 8-174,0 0 0,-1 1 0,1 0 0,19 5 0,-21-4-10,15 5-1065,-25-7 722,0 0 1,-1 0 0,1 0-1,0 1 1,-1-1 0,1 0-1,0 1 1,-1-1-1,1 1 1,-1-1 0,1 1-1,0-1 1,-1 1-1,1-1 1,-1 1 0,1-1-1,-1 1 1,0 0 0,1-1-1,-1 1 1,0 0-1,1-1 1,-1 1 0,0 0-1,0-1 1,1 2-1,-1 5-2561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3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5632,'0'-1'98,"0"1"0,0 0 0,0-1 0,0 1 0,0 0 0,0-1 0,1 1 0,-1 0 0,0-1 0,0 1 0,1 0 0,-1-1 0,0 1 0,0 0 0,1-1 0,-1 1 0,0 0 0,1 0 0,-1 0 0,0-1 0,1 1 0,-1 0 0,0 0 0,1 0 0,-1 0-1,0 0 1,1-1 0,-1 1 0,0 0 0,1 0 0,-1 0 0,1 0 0,-1 0 0,0 0 0,1 0 0,-1 0 0,1 1 0,-1-1 0,0 0 0,1 0 0,-1 0 0,1 1 0,24 6 1986,-17-4-1491,18 5 197,7 2 352,61 27-1,-84-32-1024,-1 0 0,0 1 0,0 0-1,0 0 1,-1 1 0,0 0 0,0 1-1,0 0 1,-1 0 0,10 15-1,-5-2 53,-2 0-1,-1 0 1,0 1-1,-1 0 1,4 25-1,18 119 619,-26-140-654,4 35 191,-3 1 1,-3 1-1,-2-1 0,-13 94 0,10-122-213,3-24-86,-1 0-1,0 0 1,-1 0-1,0-1 1,0 1 0,-7 17-1,8-26-203,1 0 0,0-1 1,-1 1-1,1 0 0,-1 0 0,1 0 1,-1-1-1,1 1 0,-1 0 0,0-1 0,1 1 1,-1-1-1,0 1 0,1 0 0,-1-1 0,0 1 1,0-1-1,1 0 0,-1 1 0,0-1 1,0 0-1,0 1 0,0-1 0,0 0 0,1 0 1,-1 0-1,0 0 0,0 0 0,0 0 0,0 0 1,0 0-1,0 0 0,0 0 0,1-1 0,-1 1 1,0 0-1,0 0 0,0-1 0,0 1 1,1-1-1,-2 0 0,-11-6-2914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3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125 182 2560,'-2'-1'729,"0"1"-1,0-1 1,0 1 0,0-1 0,0 1-1,0 0 1,-3 0 0,-5 0 4225,12 1-4875,0-1 1,-1 1 0,1 0 0,-1-1 0,1 1 0,-1 0-1,1 0 1,-1 0 0,3 3 0,12 6 482,-3-6-260,0-1 0,1-1 0,0 0 0,-1-1 1,19 0-1,-20-2-194,-1-1 0,1 1 0,-1-2 0,0 0 0,0 0 1,0-1-1,0-1 0,0 1 0,-1-2 0,16-10 0,-24 15-89,1-1-1,-1 1 1,0-1-1,0 0 1,0 0 0,0 0-1,0 0 1,0 0-1,-1 0 1,1 0 0,-1-1-1,0 1 1,1-1-1,-1 1 1,0-1 0,0 1-1,-1-1 1,1 0-1,0 1 1,-1-1 0,0 0-1,0 1 1,1-1-1,-2 0 1,1 0-1,0 1 1,0-1 0,-1 0-1,0 1 1,1-1-1,-1 0 1,0 1 0,0-1-1,-2-2 1,-1-1-32,1 0 0,-1 0 0,0 0 0,-1 1 0,1 0 0,-1 0 0,0 0 0,0 1 1,-1-1-1,0 1 0,-7-4 0,9 6-16,0 0-1,0 0 1,-1 0 0,1 1-1,-1 0 1,1-1 0,-1 2-1,0-1 1,1 0 0,-1 1-1,0 0 1,0 0 0,1 1-1,-1-1 1,0 1 0,1 0-1,-6 2 1,-13 6-3,1 2 0,1 0 0,0 1 0,1 2 0,0 0 0,1 1 0,0 0 0,-17 20 0,32-31 75,0 1 0,1-1 0,-1 1 0,1 0 0,0 0 0,0 0 0,0 0 0,1 0 0,-3 9 0,4-12 6,0 1 0,1 0-1,0 0 1,-1-1-1,1 1 1,0 0-1,0 0 1,1 0-1,-1-1 1,1 1 0,-1 0-1,1 0 1,0-1-1,0 1 1,0 0-1,0-1 1,0 1 0,1-1-1,-1 0 1,1 1-1,2 2 1,6 4 213,0-1-1,0 0 1,0 0 0,1-1 0,0-1 0,22 10 0,4 3-37,-25-12-136,0-1-1,1 0 0,0-1 1,19 5-1,-23-8-7,0 0 0,1-1-1,-1 0 1,0-1 0,0 0 0,0 0 0,16-3-1,33-7-2656,-41 6 1040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4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2560,'3'5'11193,"-2"-3"-9896,3 0-1182,1-1-1,0 1 0,-1-1 1,1 0-1,0 0 0,0-1 1,-1 1-1,8-1 0,10 2 110,30 2 358,11 2-417,-31-3-38,-24-2 18,-10-1 292,-136-8-197,120 7-243,-25 1-1,10 1-154,32-1 131,19 0 193,24 0 219,1-1 38,49 6 1,-77-4-376,25 0 1,-14-2 35,-25 1-152,0 0-34,-1 0-1,1 0 1,-1 0-1,1 0 1,-1 0 0,1 0-1,-1 0 1,1 0 0,-1 0-1,1 0 1,-1 0 0,1-1-1,-1 1 1,1 0 0,-1 0-1,1-1 1,-1 1 0,0 0-1,1 0 1,-1-1-1,1 0 1,3 0-1316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5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2720,'0'0'1984,"16"4"8576,-16 0-10487,-1 1 1,1 0-1,-1-1 1,0 1-1,-1-1 1,1 1-1,-1-1 1,-2 6 0,-22 34 472,4-8-176,13-18-68,1 0 1,-9 34-1,17-49-261,-1 0 0,1 0 1,0 0-1,0 0 0,0-1 1,0 1-1,1 0 0,-1 0 1,1 0-1,-1 0 0,1-1 1,0 1-1,0 0 0,1-1 1,-1 1-1,0 0 0,1-1 1,2 3-1,0 1 55,1-1 0,-1 0-1,1 0 1,0-1 0,1 0 0,8 6 0,-12-8-59,0-1 0,0 0-1,0 0 1,0-1 0,0 1 0,0 0 0,0-1 0,0 1 0,1-1 0,-1 0 0,0 1-1,0-1 1,1 0 0,-1-1 0,0 1 0,0 0 0,0 0 0,5-2 0,-1-1-675,0 1 1,0-1 0,0-1 0,9-6-1,-4 6-753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5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45 6048,'-8'-19'2752,"8"9"-2400,0 6 1664,-5 0-1248,1 1-768,4-2-96,9 5 32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5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147 221 2656,'0'-1'101,"0"1"1,0-1-1,0 1 0,0 0 1,0-1-1,0 1 0,0-1 1,0 1-1,0-1 1,0 1-1,0-1 0,0 1 1,1-1-1,-1 1 0,0 0 1,0-1-1,0 1 0,0-1 1,1 1-1,-1 0 0,0-1 1,1 1-1,-1 0 1,1-1-1,-1 0 16,6-8 2160,-5-18-1781,7-39 0,-3 36 795,1-43-1,-7 71-1087,1 2-204,0 0 0,0 0 0,-1 0 0,1-1 0,0 1 0,0 0 0,0 0 0,0 0 1,-1 0-1,1 0 0,0 0 0,0 0 0,0 0 0,-1 0 0,1 0 0,0 0 0,0 0 0,0 0 1,-1 0-1,1 0 0,0 0 0,0 0 0,0 0 0,0 0 0,-1 0 0,1 0 0,0 0 0,0 0 1,0 1-1,0-1 0,-1 0 0,1 0 0,0 0 0,0 0 0,0 0 0,0 0 0,0 1 0,-1-1 1,1 0-1,0 0 0,0 1 0,-5 7-13,4-6 39,-7 13 183,0 0 0,1 1 0,1-1 0,-4 18 1,-7 17 414,-49 133 892,55-144-1146,1 0 1,-7 75 0,15-86-237,2 0-1,1 0 1,1 0 0,2 0 0,0 0 0,2 0-1,1-1 1,1 0 0,18 39 0,-18-44-92,-7-17 17,1-1 0,-1 0 1,0 0-1,1 0 1,0 0-1,0-1 0,0 1 1,1 0-1,-1-1 0,1 0 1,3 5-1,-5-8-45,-1 0-1,0 0 1,0 1-1,1-1 0,-1 0 1,0 0-1,1 1 1,-1-1-1,0 0 1,1 0-1,-1 0 1,1 0-1,-1 0 1,0 1-1,1-1 1,-1 0-1,0 0 1,1 0-1,-1 0 1,1 0-1,-1 0 1,0 0-1,1 0 0,-1 0 1,1-1-1,-1 1 1,0 0-1,1 0 1,-1 0-1,0 0 1,1-1-1,8-11-1854,-8 10 1349,6-9-1117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5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4480,'1'-1'252,"1"-1"1,-1 1 0,1 0-1,0 0 1,-1 0-1,1 0 1,0 1-1,0-1 1,0 0-1,0 1 1,-1 0 0,1-1-1,4 1 1,-5 0-213,0 0 1,0 0 0,0 0 0,0 1 0,0-1 0,0 0-1,0 1 1,0-1 0,-1 1 0,1-1 0,0 1 0,0-1-1,0 1 1,0 0 0,-1-1 0,1 1 0,0 0 0,-1-1-1,1 1 1,0 0 0,-1 0 0,1 0 0,-1 0 0,0 0-1,1 0 1,-1 0 0,0 0 0,1 1 0,2 11 452,0 0 0,0 1 0,-2-1 1,0 0-1,0 23 0,-3-12-11,-1-1 0,-8 32 0,2-16-99,3 0-1,1 0 1,0 65 0,4-102-329,1 0 0,0 0 1,0 0-1,1 0 1,-1 0-1,0 0 1,1 0-1,-1 0 1,2 2-1,-2-4-12,1 1 0,-1-1-1,1 1 1,-1-1-1,1 1 1,0-1 0,-1 1-1,1-1 1,0 0-1,0 1 1,-1-1 0,1 0-1,0 1 1,0-1-1,-1 0 1,1 0 0,0 0-1,0 0 1,0 0 0,-1 0-1,1 0 1,0 0-1,0 0 1,0 0 0,1-1-1,76-16 954,-52 10-977,53-7 0,-73 13 27,1 0 0,0 1 0,0 1 0,0-1 0,0 1 0,0 0 0,0 0 0,0 1 0,-1 0 0,1 0 0,-1 1 0,10 4 0,-15-6 286,-8-27-6939,6 18 4843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7:59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97 4992,'-1'-1'70,"1"1"-1,0 0 1,-1-1 0,1 1 0,0 0-1,-1-1 1,1 1 0,0 0 0,0-1-1,-1 1 1,1 0 0,0-1 0,0 1-1,0-1 1,-1 1 0,1-1 0,0 1-1,0 0 1,0-1 0,0 1 0,0-1-1,0 1 1,0-1 0,0 0 0,9 0 793,-2 0-766,107-22 3715,-41 6-3118,141-19 128,-175 29-393,-50 6-9754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5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4064,'-14'4'1307,"5"-7"413,8 1-780,4 3-118,4 1-150,0 0-1,0-1 1,0 0-1,0 0 1,1-1-1,-1 0 1,14-1-1,5 0 165,172 1 1046,-197 0-1898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5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71 4384,'-3'0'231,"2"0"-68,0 0 1,0 0-1,0 0 0,0 0 0,0 0 1,-1 0-1,1 0 0,0 0 1,0-1-1,0 1 0,0-1 1,0 1-1,-2-1 0,2-1 1310,4 2-146,13 1 316,75-8 2276,-55 5-3151,43-8 0,96-26-229,-148 32-553,-9 1-1711,0-1-3986,-9 3 2895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5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 4064,'-30'3'7808,"36"-3"-6240,118-5 1397,29 2-2272,-83 8-789,-77 9-10858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5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4576,'1'0'115,"-1"0"1,0 0 0,0 0-1,0 0 1,0 0-1,1 0 1,-1 0 0,0 0-1,0 0 1,0 0-1,0 0 1,1 0-1,-1 0 1,0 0 0,0 0-1,0 0 1,0 0-1,1 0 1,-1 0-1,0 0 1,0 0 0,0 0-1,1 1 810,-1-1-810,1 1 1,-1-1 0,0 0-1,0 0 1,5 10 953,1 13-577,-6-9-147,0-1-1,-1 1 1,0 0-1,-1 0 1,0 0-1,-1-1 1,-5 14-1,-4 21 207,-1 19 142,-6 89 1,19-132-553,0-16-27,-1 0-1,1 1 1,-1-1-1,-3 9 1,4-17-68,0 0-1,1 1 1,-1-1 0,0 0 0,0 0 0,0 0-1,0 1 1,0-1 0,0 0 0,0 0-1,0 0 1,0 1 0,1-1 0,-1 0 0,0 0-1,0 0 1,0 0 0,0 0 0,1 1-1,-1-1 1,0 0 0,0 0 0,0 0 0,0 0-1,1 0 1,-1 0 0,0 0 0,0 0-1,0 0 1,1 0 0,-1 0 0,0 0 0,0 0-1,1 0 1,-1 0 0,0 0 0,0 0-1,0 0 1,1 0 0,-1 0 0,0 0 0,0 0-1,1 0 1,20-3 578,22-10-366,-17 6-205,-1 1 0,1 1 1,0 1-1,1 1 0,30 2 1,-37 2-32,-14-1-2,0 0 0,0 0 1,0 0-1,0 0 0,7-2 1,2 0 10,-14 2-35,0 0 1,0 0-1,0 0 0,0 0 1,0 0-1,0 0 0,0 0 1,0-1-1,0 1 0,0 0 1,0-1-1,0 1 0,0-1 1,0 0-296,-1 1 1,0-1-1,1 0 1,-1 0-1,0 1 1,0-1-1,0 0 1,0 0-1,1 1 1,-1-1-1,0 0 1,0 0-1,-1 1 1,1-1-1,0 0 1,0 0-1,0 1 1,0-1 0,-1 0-1,1 1 1,0-1-1,-1-1 1,-7-15-6236,3 8 3772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5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60 4160,'-1'0'62,"0"0"167,-1 0 1,0 0-1,0 0 1,0 0-1,-7-5 7145,24 6-5157,135-24 1633,-32 8-3675,-83 12-19,-5 3-60,-30 0-134,0 1 0,0-1 0,0 0 0,0 0 0,0 0 0,0 0 1,0 0-1,0 0 0,1 0 0,-1 0 0,0 0 0,0 0 0,0 0 0,0 0 0,0 0 0,0 0 1,0 0-1,0 0 0,0 0 0,1 0 0,-1 0 0,0-1 0,0 1 0,0 0 0,0 0 1,0 0-1,0 0 0,0 0 0,0 0 0,0 0 0,0 0 0,0 0 0,0 0 0,1 0 1,-1 0-1,0 0 0,0-1 0,0 1 0,0 0 0,0 0 0,0 0 0,0 0 0,0 0 1,0 0-1,0 0 0,0 0 0,0 0 0,0-1 0,0 1 0,0 0 0,0 0 0,0 0 1,0 0-1,0 0 0,0 0 0,0 0 0,0 0 0,0 0 0,0-1 0,0 1 0,-1 0 0,1 0 1,0 0-1,0 0 0,0 0 0,0 0 0,0 0 0,-8-5-3865,-3 2 543,2-1 1131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5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98 4224,'-3'-2'553,"-8"-5"1015,11 7-1520,0 0-1,0 0 0,0 0 0,0 0 1,0 0-1,0 0 0,0 0 1,0 0-1,1 0 0,-1 0 0,0 0 1,0 0-1,0 0 0,0 0 1,0 0-1,0 0 0,0-1 0,0 1 1,1 0-1,-1 0 0,0 0 1,0 0-1,0 0 0,0 0 0,0 0 1,0 0-1,0 0 0,0 0 0,0 0 1,0 0-1,0-1 0,0 1 1,0 0-1,1 0 0,-1 0 0,0 0 1,0 0-1,0 0 0,0 0 1,0 0-1,0-1 0,0 1 0,0 0 1,0 0-1,0 0 0,0 0 1,0 0-1,0 0 0,0 0 0,0 0 1,-1-1-1,1 1 0,0 0 1,0 0-1,0 0 0,0 0 0,0 0 1,2-1 159,-1 1 0,0 0 0,1-1 0,-1 1 0,0-1 0,1 0-1,-1 0 1,0 1 0,0-1 0,1 0 0,-1 0 0,2-2 0,3-3 425,8 0-88,-1 0 0,1 0 1,0 2-1,0-1 0,22-3 0,-24 6-363,55-10 648,127-5 0,-186 16-948,5 1 217,-1-1 0,17 3 0,-27-2-232,1 0 1,-1 1-1,1-1 1,-1 1-1,1-1 1,-1 1-1,1 0 1,-1 0-1,1 0 0,-1 1 1,0-1-1,0 0 1,0 1-1,0 0 1,0-1-1,0 1 0,2 3 1,5 6-1136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5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80 3904,'-5'-3'8149,"0"12"-7957,-1 0 1,2 0-1,-1 1 1,1-1-1,1 1 1,0 0-1,0 0 0,1 0 1,0 0-1,1 0 1,-1 13-1,2-20-125,0-1-1,0 0 1,0 1-1,1-1 1,-1 1 0,1-1-1,-1 0 1,1 1-1,0-1 1,0 0-1,0 0 1,0 1-1,0-1 1,0 0 0,0 0-1,1 0 1,-1 0-1,1-1 1,0 1-1,0 0 1,-1-1-1,1 1 1,0-1 0,0 1-1,0-1 1,1 0-1,-1 0 1,0 0-1,0 0 1,0 0-1,1-1 1,-1 1-1,1-1 1,-1 1 0,0-1-1,1 0 1,-1 0-1,1 0 1,-1 0-1,0-1 1,1 1-1,-1 0 1,1-1 0,-1 0-1,0 0 1,0 1-1,3-3 1,4-1 18,-1 0 1,0-1 0,1-1-1,-2 1 1,1-2 0,-1 1-1,0-1 1,0 1 0,-1-2-1,1 1 1,5-11 0,-8 12-58,-1 1 1,0-1 0,0 0 0,-1 0 0,1 0 0,-1-1-1,0 1 1,-1-1 0,0 1 0,0-1 0,0 1 0,-1-1-1,0 1 1,0-1 0,-1 0 0,1 1 0,-3-8-1,2 11-41,0 0-1,0 0 0,0 0 0,0 1 0,-1-1 0,1 0 0,-1 0 0,0 1 1,1-1-1,-1 1 0,-1 0 0,1-1 0,0 1 0,0 0 0,-1 0 0,1 1 1,-1-1-1,0 0 0,1 1 0,-1 0 0,0-1 0,0 1 0,0 0 0,0 1 1,0-1-1,0 0 0,0 1 0,-5-1 0,2 1-9,-1 1 0,1-1 0,0 1 0,0 0 0,0 0 0,0 1 0,0-1 0,0 2-1,0-1 1,0 0 0,1 1 0,-1 0 0,-6 5 0,3-2 116,8-6-208,-1 1 0,0 0 0,1 0 0,-1 0 0,1 0 0,-1 0 0,1 0 0,0 0 0,-1 1 0,1-1 0,0 0 0,-2 3-1,20-6-5131,-12 2 4184,-1-1 1,0 0 0,0 0-1,8-4 1,5-3-1130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5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3712,'0'-25'1221,"0"25"-1201,0 0 1,0-1-1,0 1 0,0-1 0,0 1 0,0 0 0,0-1 1,0 1-1,0 0 0,1-1 0,-1 1 0,0 0 0,0-1 1,0 1-1,0 0 0,0-1 0,1 1 0,-1 0 0,0-1 1,0 1-1,0 0 0,1-1 0,2-2 115,-1 1 1,1-1-1,0 0 0,0 1 1,1 0-1,-1 0 0,0 0 0,1 0 1,-1 0-1,1 1 0,0-1 0,-1 1 1,1 0-1,0 0 0,0 1 0,0-1 1,-1 1-1,1 0 0,0 0 1,0 0-1,5 1 0,0 1 68,0 0-1,0 0 1,0 1 0,-1 0-1,1 1 1,-1 0-1,14 9 1,-9-4 99,0 0 0,-1 1 0,-1 1 0,11 12 0,1 5 357,-2 0-1,-1 1 1,21 41-1,-28-45 157,-1 0 1,17 49-1,-25-60-574,-1 1 0,0-1 0,-1 1 0,-1 0 0,0 0 0,-2 30 0,-2-14-79,-1 0-1,-2 0 0,-1-1 0,-13 34 0,14-49-294,0 0 0,-1-1 0,-1 0 0,-1 0 0,-10 13 0,10-17-733,0 0 1,-1 0-1,-18 14 0,-3-4-4073,2-1 1494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2:5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2 179 2720,'0'0'140,"0"-1"1,0 1-1,0 0 0,-1 0 0,1-1 1,0 1-1,0 0 0,0 0 1,0-1-1,0 1 0,0 0 1,0 0-1,0-1 0,0 1 0,0 0 1,0 0-1,0-1 0,0 1 1,0 0-1,0 0 0,0-1 1,0 1-1,0 0 0,0 0 0,0-1 1,1 1-1,-1 0 0,0 0 1,0-1-1,0 1 0,1 0 1,9-6 1984,-6 5-1906,0 0 1,0 0-1,1 0 0,6 0 1,130 10 900,-28 0-598,237-7 959,-336-3-1415,501-22 1150,7-16-229,309-69-625,-818 106-354,-6 0-147,0 1 0,0-1 0,0 2 0,0-1 0,0 1 0,8 0 0,-15 0 74,0 0 0,0 0 0,1 0-1,-1 0 1,0 0 0,0 0 0,0 0 0,1 0 0,-1 0 0,0 0 0,0 0-1,1 0 1,-1 0 0,0 1 0,0-1 0,0 0 0,1 0 0,-1 0 0,0 0 0,0 0-1,0 0 1,1 1 0,-1-1 0,0 0 0,0 0 0,0 0 0,0 1 0,1-1-1,-1 0 1,0 0 0,0 0 0,0 1 0,0-1 0,0 0 0,0 0 0,0 0 0,0 1-1,0-1 1,0 0 0,0 0 0,0 1 0,0-1 0,0 0 0,0 0 0,0 1-1,0-1 1,0 0 0,0 0 0,0 1 0,0-1 0,0 0 0,0 0 0,-1 1 0,-8 8-3504,7-8 2579,-7 10-1804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3:0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4384,'11'-31'1424,"-6"20"-854,7-2 612,0 0 0,1 1 0,0 0 0,21-14 0,-33 26-1154,0-1 0,0 1-1,-1-1 1,1 1 0,0-1 0,0 1 0,0 0 0,-1-1 0,1 1 0,0 0 0,0-1 0,0 1 0,0 0 0,0 0 0,0 0 0,0 0 0,0 0 0,0 0 0,-1 0 0,1 0 0,0 1 0,1-1 0,-1 1-13,0-1 1,0 1 0,-1 0-1,1-1 1,0 1 0,-1 0-1,1 0 1,-1 0 0,1-1-1,-1 1 1,1 0 0,-1 0-1,0 0 1,1 0 0,-1 0-1,0 0 1,1 1 0,0 7 70,-1-1 0,0 1 0,-1 16 0,0-14 154,-4 71 475,-25 137-1,24-192-575,-7 44 448,13-71-528,0 1 0,-1 0 0,1 0 0,0 0 0,0 0 0,0 0 1,0 0-1,0 0 0,0 0 0,0 0 0,0-1 0,1 1 1,-1 0-1,0 0 0,0 0 0,1 1 0,0-1-10,0-1-1,0 0 0,0 0 1,0 0-1,0 0 1,0 0-1,0 0 0,0 0 1,0 0-1,0-1 1,0 1-1,0 0 0,0-1 1,-1 1-1,1 0 1,0-1-1,0 1 0,1-2 1,26-10 19,-10 5-55,-1-1 1,-1 0 0,16-12-1,-29 19-29,4-4 41,0-1 1,0 0-1,8-8 1,-12 11-64,-1 1 0,1 0 0,-1 0 0,1 0 0,0 0 0,0 0 0,0 0 0,5-1 0,-7 2 30,0 1 1,-1 0 0,1 0 0,0-1 0,0 1 0,-1 0 0,1 0 0,0 0-1,0 0 1,-1 0 0,1 0 0,0 0 0,0 0 0,-1 1 0,1-1-1,0 0 1,0 0 0,-1 0 0,1 1 0,0-1 0,-1 0 0,1 1 0,0-1-1,-1 1 1,1-1 0,-1 1 0,1-1 0,-1 1 0,1-1 0,-1 1 0,1 0-1,-1-1 1,1 1 0,-1 0 0,0-1 0,1 1 0,-1 0 0,0-1 0,0 1-1,0 0 1,1 0 0,-1-1 0,0 1 0,0 0 0,0 0 0,0 1-1,2 30 432,-1 47 0,-2-37 56,1-41-320,1-4-2197,3 3 763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8:00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7 3072,'-6'-3'391,"-1"0"-13,7 3-357,0 0 0,0 0 0,0 0 0,0 0-1,0 0 1,-1 0 0,1 0 0,0 0-1,0 0 1,0 0 0,0 0 0,0 0 0,0 0-1,0 0 1,0 0 0,0 0 0,0 0-1,-1 0 1,1 0 0,0 0 0,0 0 0,0 0-1,0 0 1,0 0 0,0 0 0,0 0-1,0 0 1,0 0 0,0 0 0,0 0 0,-1 0-1,1 0 1,0 0 0,0 0 0,0 1 0,0-1-1,0 0 1,0 0 0,0 0 0,0 0-1,0 0 1,0 0 0,0 0 0,0 0 0,0 0-1,0 0 1,0 1 0,0-1 0,0 0-1,0 0 1,30 9 4550,91 11-1777,134 14-1854,-76-13-4354,-103-11 1030,-7-9-1664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3:0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11 4992,'0'-1'134,"-1"0"1,1 1-1,0-1 1,0 1-1,-1-1 1,1 1-1,0-1 1,-1 1-1,1-1 1,-1 1-1,1-1 1,-1 1-1,1 0 1,-1-1-1,1 1 1,-1-1-1,1 1 1,-1 0-1,1 0 1,-1-1-1,0 1 0,1 0 1,-1 0-1,1 0 1,-1 0-1,0 0 1,1 0-1,-1-1 1,-1 2-1,-20 5 1962,12-2-1544,-211 57 3593,23-7-3463,163-40-2341,29-10 513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3:0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38 3072,'3'-4'496,"0"1"1,0-1-1,0 1 0,1 0 0,-1 0 1,1 1-1,4-4 0,6-4 4627,-16 16-4698,0-1 0,0 1 0,0 0 0,1 0-1,0 0 1,0 0 0,0 7 0,-4 24 32,-69 301 1292,70-324-1621,2 0 0,0 0 0,0 0 0,1 23 0,2-32-50,-1-1 1,1 1-1,0 0 1,0 0 0,0-1-1,1 1 1,-1-1-1,1 1 1,0-1-1,0 0 1,1 0-1,-1 0 1,1 0-1,0 0 1,0 0-1,1-1 1,4 5-1,-5-6-35,0-1-1,0 1 1,1-1-1,-1 1 1,0-1-1,1 0 1,-1 0-1,1 0 0,-1-1 1,1 1-1,0-1 1,-1 0-1,1 0 1,-1 0-1,1 0 1,0-1-1,5-1 0,2-1-749,0 0 0,-1 0-1,0-1 1,17-8-1,-24 10 380,2-1-751,-1 1 1,1-1 0,-1 1-1,0-1 1,0 0-1,4-5 1,-4 0-3839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3:0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98 6656,'-5'-5'2464,"14"2"-1920,11-5-160,-3 8 1408,12-7-1056,5 4 1056,8-8-1056,-1 3 0,1-3-448,-1-1-64,5 6-129,-1-2-126,6 1-1,-2 3 159,2 0-63,-2 4-4383,-3 0 2335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3:0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330 609 2912,'2'-1'180,"-1"0"1,0 0-1,1 1 1,-1-1-1,0 0 1,0 0-1,1 0 1,-1 0-1,0-1 1,0 1-1,0 0 1,-1 0-1,1-1 1,0 1-1,0 0 1,-1-1-1,2-1 1,-2 2-65,0 0 1,0 0 0,0 0-1,0 1 1,0-1-1,-1 0 1,1 0-1,0 0 1,0 1-1,0-1 1,-1 0 0,1 0-1,0 1 1,-1-1-1,1 0 1,-1 0-1,1 1 1,-1-1-1,1 0 1,-1 1 0,1-1-1,-1 1 1,0-1-1,1 1 1,-1-1-1,0 1 1,1-1 0,-1 1-1,0 0 1,0-1-1,1 1 1,-1 0-1,0 0 1,0 0-1,-1-1 1,-2 0 13,-1 0 0,0 0-1,0 1 1,0 0 0,0-1 0,0 2 0,0-1 0,0 0-1,0 1 1,0 0 0,-8 3 0,-5 2 60,-29 16 0,26-13-5,-4 3 87,-2 0-78,1 1-1,-38 24 1,60-34-151,0 0 0,0 0 0,0 0 0,1 1-1,0 0 1,0-1 0,-3 6 0,5-8-11,0 0 0,0 0 1,1 1-1,-1-1 0,1 0 0,-1 1 0,1-1 0,0 0 0,-1 1 0,1-1 1,0 1-1,0-1 0,0 0 0,0 1 0,0-1 0,0 1 0,1-1 0,-1 0 0,0 1 1,1-1-1,-1 1 0,1-1 0,-1 0 0,1 0 0,0 1 0,-1-1 0,3 2 1,1 2 77,0-1 0,0 0 0,0 0-1,1 0 1,0 0 0,-1-1 0,2 1 0,-1-1 0,0-1 0,0 1 0,1-1 0,-1 0 0,10 2 0,-11-3-58,0 0 0,1 0 1,-1-1-1,0 0 0,1 0 0,-1 0 0,1-1 0,-1 1 0,0-1 0,1 0 0,-1 0 0,0 0 0,0-1 0,0 0 0,0 1 1,0-1-1,0-1 0,0 1 0,3-3 0,0-2-3,-1 1-1,0-1 1,0 0 0,0 0 0,-1-1 0,0 1-1,-1-1 1,1 0 0,-1-1 0,-1 1 0,4-12-1,0-8 95,-1 0 0,4-37-1,15-460-579,-25 523 413,1 0-41,-1 0 0,0-1 0,0 1 0,-1 0 0,1 0-1,0 0 1,-1 0 0,1 0 0,-1 0 0,1 0 0,-2-2-1,2 4 53,0-1 0,-1 1 0,1 0-1,0 0 1,0 0 0,0 0-1,0 0 1,-1 0 0,1 0 0,0 0-1,0 0 1,0 0 0,-1 0-1,1 0 1,0 0 0,0 0 0,0 0-1,0 0 1,-1 0 0,1 0-1,0 0 1,0 0 0,0 0 0,-1 0-1,1 0 1,0 0 0,0 1-1,0-1 1,0 0 0,-1 0-1,1 0 1,0 0 0,0 0 0,0 0-1,0 1 1,0-1 0,0 0-1,0 0 1,-1 0 0,1 0 0,0 1-1,0-1 1,0 0 0,-5 8-213,2 0 160,1 1 0,0-1 1,0 0-1,0 1 0,1 0 0,0 14 0,0 2 26,2 412 737,0-403-584,5 51 487,24 127 0,-22-184-413,-7-29-323,0 1-1,-1 0 1,1 0 0,0-1-1,-1 1 1,1 0 0,-1-1 0,1 1-1,-1 0 1,1-1 0,-1 1 0,1-1-1,-1 1 1,0-1 0,1 0 0,0 1-9,19-30-4051,-16 23 3304,12-17-1252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3:0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 5824,'7'-2'781,"-6"2"-600,1 0 0,-1-1-1,0 1 1,0 0 0,0-1-1,1 1 1,-1-1 0,0 0 0,0 1-1,0-1 1,0 0 0,2-1-1,-3 2-131,0 0-1,0 0 1,1 0-1,-1-1 1,0 1-1,0 0 1,1 0-1,-1 0 0,0 0 1,0 0-1,1 0 1,-1 0-1,0 0 1,0 0-1,1 0 1,-1 0-1,0 1 0,0-1 1,0 0-1,1 0 1,-1 0-1,0 0 1,0 0-1,1 0 1,-1 0-1,0 1 1,0-1-1,0 0 0,0 0 1,1 0-1,-1 0 1,0 1-1,0-1 1,0 0-1,0 1 1,6 6 564,-4 1-351,1 0 0,-1 0 1,-1 0-1,0 0 1,0 0-1,0 0 1,-1 1-1,0-1 0,-2 13 1,1-6-77,-11 127 1374,-38 175 0,41-272-1239,2-16 27,2 1 0,-4 55 0,10-85-304,-1 1 0,1-1 0,0 1 0,-1-1 0,1 1 0,-1-1 0,1 0 0,0 1 0,-1-1 0,1 0 0,0 1 0,-1-1 0,1 0 0,0 0 0,-1 0 0,1 0 0,0 0 0,-1 0 0,1 0 0,0 0 0,0 0 0,-1 0 0,2 0 0,28-10 531,31-16 0,2-1-7,-34 14-412,-21 9-98,0 0 1,0 1-1,1-1 0,12-1 1,-5 1 125,27-8 0,-43 12-197,0 0-1,0 0 1,0 0 0,0 0 0,0 0 0,0 0 0,1 0 0,-1-1-1,0 1 1,0 0 0,0 0 0,0 0 0,0 0 0,0 0 0,0 0 0,1 0-1,-1 0 1,0-1 0,0 1 0,0 0 0,0 0 0,0 0 0,0 0-1,0 0 1,0 0 0,0-1 0,0 1 0,0 0 0,0 0 0,0 0-1,0 0 1,0 0 0,0-1 0,0 1 0,0 0 0,0 0 0,0 0 0,-4-7-2068,-11-7-3180,11 11 4073,2 2 716,1 0 0,0 0 1,-1 0-1,1 0 0,-1 1 1,1-1-1,-1 0 0,1 1 1,-1-1-1,0 1 0,1 0 1,-1 0-1,0-1 0,1 1 1,-4 1-1,-8-1-2813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3:0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 5408,'-5'0'2040,"11"2"-992,36 0 4061,134-36-23,-83 13-5154,-88 20 35,-2 1-4,-1-1 1,0 1 0,1-1-1,-1 1 1,0-1 0,0 0 0,1 0-1,-1 0 1,0 0 0,0 0-1,2-2 1,-25-8-11334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3:0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8384,'17'-11'3104,"-5"7"-2400,17-4-224,-7 5 1888,7 0-1408,3-5 575,14 1-895,8-1-288,12 0-224,2 5 32,-7 3-96,-7 0-32,-8 0 0,-7 0-4607,-10 8 2495,-17 3-4960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4:3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94 480,'-3'-4'5306,"3"1"-3551,0 3-1730,0 0 0,0 0 1,0 0-1,0 0 1,0 0-1,0 0 1,0 0-1,0 0 0,0 0 1,0 0-1,0 0 1,0 0-1,1 0 1,-1 0-1,0 1 0,0-1 1,0 0-1,0 0 1,0 0-1,0 0 0,0 0 1,0 0-1,0 0 1,0 0-1,0 0 1,0 0-1,0 0 0,0 0 1,0 0-1,0 0 1,0 0-1,0 0 1,0 0-1,1 0 0,-1 0 1,0 0-1,0 0 1,0 0-1,0 0 1,0 0-1,0 0 0,0 0 1,0 0-1,0 0 1,0 0-1,0 0 1,0 0-1,0 0 0,0 0 1,1 0-1,-1 0 1,0 0-1,0 0 0,0 0 1,0 0-1,0 0 1,0 0-1,0 0 1,0 0-1,0 0 0,0 0 1,0 0-1,0-1 1,-6 9 86,3-2-214,-1 1 0,0-1 0,-8 10 0,0 0 152,-5 10 120,-14 20 177,1 1 0,-33 74 0,44-73-283,-14 62-1,-4 53 264,16-71-157,18-77-72,-2 3 385,1 1 0,-2 38 851,8-61-740,2-15 89,4-33-420,38-226-100,24-11-351,-32 139-242,-31 117 368,11-37-1252,-17 69 1270,-1 0 1,0 1 0,0-1 0,0 0 0,1 1 0,-1-1-1,0 0 1,1 1 0,-1-1 0,1 0 0,-1 1-1,1-1 1,-1 1 0,1-1 0,-1 1 0,1-1-1,0 1 1,0-1 0,0 1 24,-1 0 0,1 0 0,-1 0 0,1 0 0,-1 0 0,1 0 0,-1 0 0,1 0 0,-1 0 0,0 0 0,1 0 0,-1 1 0,1-1 0,-1 0 1,1 0-1,-1 0 0,1 1 0,-1-1 0,0 0 0,1 1 0,-1-1 0,3 3-15,0 1 0,0-1 0,0 1 0,4 7 0,41 84 43,16 23 46,-41-83 25,-1 0 0,-2 2 0,-1 1 0,17 52 0,73 277 448,-75-271-262,-27-81-139,-6-13-44,1 0 0,-1 0-1,0 1 1,0-1 0,0 1 0,-1-1 0,1 0-1,-1 1 1,1 2 0,-1-4 541,-1-19 357,-9-37-7130,9 31 4544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4:3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2912,'-13'4'1194,"9"-2"-193,6-1 1001,77 7 1358,-26-8-2881,-1 3-1,1 2 1,87 20 0,-132-23-524,-3-1 140,0 1-1,0-1 1,0 0 0,0 0-1,-1-1 1,1 1-1,0-1 1,0 0-1,6-1 1,-11 1-145,0 0 1,1 0-1,-1 0 0,0 0 1,0 0-1,1 0 0,-1 0 1,0 0-1,0 0 1,0 0-1,1 0 0,-1 0 1,0 0-1,0 0 0,1-1 1,-1 1-1,0 0 0,0 0 1,0 0-1,1 0 1,-1 0-1,0-1 0,0 1 1,0 0-1,0 0 0,1 0 1,-1 0-1,0-1 0,0 1 1,0 0-1,0 0 1,0 0-1,0-1 0,0 1 1,1 0-1,-1 0 0,0-1 1,0 1-1,0 0 0,0 0 1,0-1-1,0 1 1,0 0-1,0 0 0,0-1 1,0 1-1,-1 0 0,1 0 1,0 0-1,0-1 0,0 1 1,0 0-1,0 0 1,0-1-1,-1-1-527,0-6-1209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4:3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 2080,'0'0'104,"0"0"1,1 0-1,-1-1 1,0 1-1,0 0 1,0 0-1,0-1 1,0 1-1,0 0 1,0-1-1,0 1 1,0 0-1,0 0 1,0-1-1,0 1 1,0 0-1,0 0 1,0-1-1,0 1 1,-1 0-1,1 0 1,0-1-1,0 1 1,0 0-1,0 0 0,0 0 1,0-1-1,-1 1 1,1 0-1,0 0 1,0 0-1,0-1 1,-1 1-1,1 0 1,0 0-1,0 0 1,-1 0-1,1 0 1,-11 9 1313,-10 16-564,-35 58 0,44-65-669,-80 147 685,81-136-735,0 1 0,2 0 1,1 0-1,2 0 0,1 1 1,1 0-1,1 53 0,3-60-26,1 0-1,1 0 0,2-1 1,0 1-1,9 27 0,-7-35-36,0 0 0,1 0 0,1-1-1,0 0 1,1 0 0,0-1 0,2-1 0,12 15-1,-6-11 371,1-1-1,1-1 0,30 20 1,-47-34-328,-2 0-151,0-1 0,1 0 0,-1 0 0,0 0 1,0 0-1,0 1 0,0-1 0,0 0 0,0 0 0,0 0 0,1 0 0,-1 0 1,0 0-1,0 1 0,0-1 0,0 0 0,1 0 0,-1 0 0,0 0 0,0 0 1,0 0-1,1 0 0,-1 0 0,0 0 0,0 0 0,0 0 0,0 0 1,1 0-1,-1 0 0,0 0 0,0 0 0,0 0 0,1 0 0,-1 0 0,0 0 1,0 0-1,0 0 0,0 0 0,1 0 0,-1 0 0,0-1 0,0 1 0,0 0 1,0 0-1,1 0 0,-1 0 0,0 0 0,0-1 0,0 1 0,0 0 0,0 0 1,0 0-1,0 0 0,0-1 0,1 1 0,-1 0 0,0 0 0,0-1 1,3-3-2837,4-4 623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8:00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3808,'0'0'67,"0"-1"0,0 1 0,0-1-1,0 1 1,0-1 0,0 1 0,0-1 0,0 1 0,0-1 0,1 1 0,-1-1 0,0 1 0,1-1-1,-1 1 1,0 0 0,0-1 0,1 1 0,-1-1 0,1 1 0,-1 0 0,0-1 0,1 1-1,-1 0 1,1-1 0,-1 1 0,1 0 0,-1 0 0,1-1 0,1 1 109,0-1-1,0 1 1,0 0 0,0 0 0,0-1-1,0 1 1,0 1 0,3-1 0,-2 1 48,1-1 0,-1 1 1,1 0-1,-1 0 0,1 0 1,-1 0-1,0 1 0,0-1 1,5 4-1,-3 0-14,0 0 1,-1 1-1,1 0 0,-1 0 1,0 0-1,0 0 1,-1 0-1,0 1 0,0-1 1,-1 1-1,0 0 0,0 0 1,1 8-1,0 8-443,-1 1-1,-2 38 1,0-29-1676,0-40 64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4:3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3136,'-1'-2'2469,"1"4"-752,4 15 82,6 30-270,-5 171-28,-6-134-1140,1 198 2353,1-282-2646,0 0-1,0 0 1,0-1-1,0 1 1,0 0 0,0 0-1,0 0 1,0-1-1,0 1 1,0 0-1,1-2 1,8-3-55,1-1 0,-1 1 0,1 1 0,0 0 0,1 1 0,-1 0 0,22-3 0,5 3 60,41 1 1,-61 2-112,-17 0 8,-1 0 0,0 0 0,1 0 1,-1 1-1,0-1 0,1 0 0,-1 0 0,0 0 0,0 0 0,1 0 0,-1 0 0,0 0 1,1 0-1,-1-1 0,0 1 0,1 0 0,-1 0 0,0 0 0,1 0 0,-1 0 0,0 0 0,1-1 1,-1 1-1,0 0 0,0 0 0,1 0 0,-1-1 0,0 1 0,0 0 0,0 0 0,1-1 0,-1 1 1,0 0-1,0-1 0,0 1 0,0 0 0,0-1 0,1 1 0,-1 0 0,0-1 0,0 1 0,0 0 1,0-1-1,0 1 0,0 0 0,0-1 0,0 1 0,0 0 0,0-1 0,-1-1-758,0 0-1,0 1 1,0-1 0,0 0-1,0 1 1,0-1-1,-3-2 1,-4-3-1580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4:3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6048,'1'-1'334,"1"-1"1,-1 1 0,0 0-1,0-1 1,1 1 0,-1 0-1,1 0 1,-1 0-1,1 0 1,0 0 0,-1 0-1,1 0 1,3-1 0,27-5 986,-18 4-970,42-7 324,80-4-1,-113 12-643,-13 1-2,-1 0 0,0 1 0,1 0 0,12 2 0,14-1 406,-26-1 5,-9 0-147,-5 1-2191,-1 3 666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4:3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5408,'-5'-13'2384,"5"13"-2350,0-1 1,0 1 0,0 0-1,0 0 1,0-1 0,0 1-1,0 0 1,0 0 0,1 0-1,-1-1 1,0 1 0,0 0-1,0 0 1,0 0 0,0-1-1,0 1 1,1 0 0,-1 0-1,0 0 1,0 0 0,0 0-1,1-1 1,-1 1 0,0 0-1,0 0 1,0 0 0,1 0-1,-1 0 1,0 0 0,0 0-1,1 0 1,-1 0 0,0 0-1,0 0 1,0 0 0,1 0-1,-1 0 1,0 0 0,0 0-1,1 0 1,-1 0 0,0 0-1,0 0 1,0 0 0,1 0-1,-1 1 1,0-1 0,0 0-1,0 0 1,1 0 0,-1 0-1,0 0 1,0 1 0,3-1 213,0 1 1,-1-1 0,1 1-1,0-1 1,0 0-1,-1 0 1,6-1 0,3 0 194,83-3 935,-54 1-1083,58 3 0,-81 1-495,-1 0 0,1-2 0,31-4 0,-42 2-2552,-1-1 784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4:3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4992,'-1'-1'4077,"8"11"-2784,35 96 82,-23-61-851,24 39 241,0 1-314,-22-35-108,-2 1-1,-2 1 1,-3 0-1,9 60 1,-20-83-202,0 1 1,-1 0-1,-2 0 0,-2 0 0,0 0 0,-2-1 1,-1 1-1,-2-1 0,-10 31 0,-41 73 529,37-88-321,16-26-307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4:3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3072,'-13'0'2782,"21"0"355,22 0-1552,22 1-918,40-1 207,103-12 1,-153 6-760,0 2 1,79 3-1,-48 5 1715,-77-11-2598,3 3-416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4:3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54 2816,'-24'-4'917,"23"4"-895,1-1 0,-1 1 0,1 0 0,-1 0 0,0 0 0,1 0 0,-1 0 0,1 0 0,-1 0 0,0 0 0,1 1 0,-1-1 0,1 0 0,-1 0 0,1 0 0,-1 1 0,0-1 0,1 0 0,-1 1 0,1-1 0,-1 0 0,1 1 0,-1-1 0,1 0 0,-1 2 0,0-1 153,-3 1-114,-5 5 4181,18-7-1361,115-19-1310,208-24 500,-223 41-1971,-65 2 51,-42 0-305,1 1 1,0-1-1,-1 0 1,1 1-1,-1-1 1,1 1-1,-1 0 1,1 0-1,-1 0 0,0 0 1,1 0-1,-1 1 1,0-1-1,0 1 1,0-1-1,0 1 1,0 0-1,2 2 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5:2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1728,'0'-7'6762,"0"17"-3427,0 19-2184,4 210 824,-5-137-1550,1 76 28,2-167-14,1-18-2771,1-1 492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5:2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2496,'4'5'6320,"149"-2"-1341,99-3-3660,-169-5-948,167-6 214,-175 11-460,98 12 0,-147-7 132,15 0 552,-35-6-168,-7-4-2391,-4 2 449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5:2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2720,'0'0'38,"-1"0"0,1 1 1,0-1-1,0 0 0,-1 0 1,1 0-1,0 0 0,-1 0 0,1 1 1,0-1-1,0 0 0,-1 0 1,1 0-1,0 0 0,-1 0 0,1 0 1,0 0-1,-1 0 0,1 0 1,0 0-1,0 0 0,-1 0 0,1-1 1,0 1-1,-1 0 0,1 0 1,0 0-1,0 0 0,-1 0 0,1-1 1,0 1-1,0 0 0,-1 0 1,1 0-1,0-1 0,0 1 0,0 0 1,-1 0-1,1-1 0,-1-1 15,0 1 385,1 0 1,0 0-1,0 0 1,0 0 0,0 0-1,0-1 1,0 1-1,0 0 1,1 0-1,-1 0 1,0 0-1,0 0 1,1 0-1,-1 0 1,1 0-1,0-2 1,9-5-118,4 2-180,1 2 0,-1 0 1,1 1-1,-1 0 0,1 1 1,0 1-1,18 1 0,-26 0-81,1 0 0,-1 1 0,0 0 0,0 1-1,0-1 1,0 1 0,0 1 0,0-1 0,0 1-1,6 4 1,-10-5 0,0 0 1,0 0-1,0 0 0,0 0 0,-1 0 0,1 1 1,-1-1-1,0 1 0,1 0 0,-1 0 0,-1 0 1,1 0-1,0 0 0,-1 0 0,1 0 0,-1 0 1,0 1-1,0-1 0,0 1 0,0-1 0,-1 0 1,1 6-1,-3 12 130,-1 1 0,0 0-1,-2-1 1,-11 33 0,5-22-100,-2 0 0,-1-1 0,-2-1 0,0 0 0,-3-1 0,0-1 0,-27 30 0,35-47-145,8-6 51,17-8 106,1-1-8,0-1 0,0-1 0,-1 0 0,19-11 0,-16 8 19,0 0 1,22-6-1,-33 13-101,0 0-1,0 1 0,0 0 0,0 0 1,0 1-1,11 0 0,-15 0 30,1 0 1,-1 1-1,0-1 0,0 1 0,1-1 0,-1 1 1,0 0-1,0 0 0,0 0 0,0 0 0,0 0 1,0 0-1,0 1 0,0-1 0,-1 1 0,1-1 1,0 1-1,-1-1 0,1 1 0,0 2 0,-2-4-102,1 1 0,-1-1-1,0 0 1,0 1-1,0-1 1,0 0-1,0 1 1,0-1-1,0 0 1,0 1 0,0-1-1,0 0 1,0 0-1,0 1 1,0-1-1,0 0 1,-1 1-1,1-1 1,0 0 0,0 1-1,0-1 1,0 0-1,0 0 1,-1 1-1,1-1 1,0 0-1,0 0 1,0 1 0,-1-1-1,1 0 1,0 0-1,0 0 1,-1 0-1,1 1 1,0-1-1,-1 0 1,1 0 0,0 0-1,-1 0 1,1 0-1,0 0 1,0 0-1,-1 0 1,1 0-1,0 0 1,-1 0-1,-2 1-1871,2 3-29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5:2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5216,'0'-5'443,"0"-2"927,0 7-1353,0 0 1,1 0-1,-1-1 1,0 1-1,0 0 1,0 0-1,0 0 1,0 0-1,0 0 0,0 0 1,0 0-1,0 0 1,0 0-1,0 0 1,0 0-1,0 0 1,0 0-1,0 0 1,1 0-1,-1 0 1,0-1-1,0 1 1,0 0-1,0 0 0,0 0 1,0 0-1,0 0 1,0 0-1,0 0 1,0 0-1,1 0 1,-1 0-1,0 0 1,0 0-1,0 0 1,0 0-1,0 1 1,0-1-1,0 0 0,0 0 1,0 0-1,0 0 1,0 0-1,1 0 1,-1 0-1,0 0 1,0 0-1,0 0 1,0 0-1,0 0 1,0 0-1,0 0 1,1 2 1344,8 9 1955,-7-5-2972,0 0 0,0 0 0,-1 0 0,1 1 0,-1-1 0,-1 0-1,1 0 1,-1 9 0,0 275 1842,9-168-1521,-13-106-199,1-8-2224,6-9 584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8:00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4224,'14'5'1568,"-11"10"-1216,7 5-96,-2-7 1632,2 2-1088,-6 5 864,0 0-960,1 5 32,4-2-416,-4 2-64,0-1-160,-2-1 160,-3 10-160,0-6 544,0 1-384,5 0-5664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5:2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5408,'0'35'7686,"-4"54"-5404,4-14-1210,0-3-678,-4-19-177,-2 62 371,4-100-431,1-24-4031,1-10 210,0-4 1206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5:2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17 120 5632,'-13'-7'1834,"12"7"-1732,1-1 0,0 0 1,-1 1-1,1-1 0,0 0 0,-1 0 0,1 0 0,0 1 0,0-1 0,0 0 0,0 0 0,0 0 0,0 0 0,0 1 0,0-1 0,0 0 0,0 0 0,0 0 0,0 1 0,1-1 0,-1 0 0,1-1 0,5-4 256,0 0 1,0 0-1,1 0 1,0 1-1,1 0 0,-1 0 1,1 1-1,0 0 1,12-5-1,2 1-70,0 1 1,0 1-1,0 0 1,1 2-1,0 1 1,0 1-1,0 0 1,0 2-1,0 1 1,28 4-1,-39-2-88,0-1-1,0 2 1,0 0 0,22 10-1,40 30 786,-65-39-915,-6-2-30,0-2-1,0 1 1,0 0-1,0 0 1,1-1-1,-1 0 1,1 0-1,-1 0 1,1 0-1,-1 0 1,1-1-1,-1 1 0,1-1 1,0 0-1,-1 0 1,1-1-1,-1 1 1,1-1-1,0 0 1,-1 0-1,1 0 1,-1 0-1,0 0 1,4-2-1,14-11-375,3 0 69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5:2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3808,'0'0'1227,"-1"11"548,-7 1-240,-10 21 0,5-8-605,-11 17-188,2 0-1,2 1 0,2 2 1,-23 85-1,24-53-265,-14 143-1,28-172-342,3 0 0,1 0 0,3 0 0,12 59 0,-4-46 43,4-1 0,26 70 0,17 10 112,-51-120-220,-1-1 0,-1 1 0,-1 0 0,0 1 0,-2-1 0,1 24 0,-2 10 145,-7 63-1,3-92-22,-1-1-1,-2 0 1,-1 0 0,-13 37-1,2-21 118,-38 68 1,39-79-111,-2 0 0,-26 31 1,37-54-1168,6-11-3244,5 1 2385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5:2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6240,'-20'6'2005,"19"-6"-1975,1 0 0,0 0 1,0 0-1,-1 0 0,1 0 0,0 1 0,-1-1 0,1 0 0,0 0 1,0 0-1,-1 0 0,1 0 0,0 1 0,0-1 0,-1 0 1,1 0-1,0 1 0,0-1 0,0 0 0,-1 0 0,1 1 0,0-1 1,0 0-1,0 0 0,0 1 0,-4 5 34,1 0 402,0-1-1,0 1 1,1-1 0,0 1 0,-3 12 0,4-14-357,1 0 0,0 0 0,0-1 0,0 1-1,0 0 1,1 0 0,0 0 0,0 0 0,0-1 0,0 1 0,0 0 0,1-1 0,-1 1 0,1-1 0,0 1 0,0-1 0,0 0 0,1 0 0,-1 0 0,1 0 0,0 0 0,0 0 0,0-1 0,3 3 0,-3-3-21,0 0 0,1-1 0,-1 1 0,0-1 0,0 1 0,1-1-1,-1 0 1,1 0 0,-1 0 0,1-1 0,-1 1 0,1-1 0,-1 0 0,1 0 0,-1 0 0,1-1 0,-1 1 0,1-1 0,-1 0 0,1 0 0,-1 0-1,1 0 1,-1-1 0,0 1 0,0-1 0,5-3 0,-5 3 6,0-1 0,0 0 0,0 1 0,0-2 0,0 1 0,-1 0 0,1-1 0,-1 1 0,0-1 0,0 1 0,0-1 0,-1 0 0,1 0 0,0-6 0,-1 8-62,-1 0-1,1 0 1,-1 0 0,0 0 0,0 0-1,0 0 1,0-1 0,0 1 0,-1 0-1,1 0 1,-1 0 0,1 0 0,-1 0 0,0 0-1,0 0 1,0 0 0,0 0 0,0 1-1,0-1 1,0 0 0,-1 0 0,1 1-1,-1-1 1,1 1 0,-1-1 0,1 1-1,-1 0 1,0 0 0,-3-2 0,1 1-48,0 1 0,0-1 1,0 1-1,0 0 0,0 0 0,-1 1 1,1-1-1,-9 1 0,-34 4-190,43-4 196,-31 9 119,7-1-1311,10-6-2382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5:3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50 252 3232,'-4'-2'1766,"8"-3"-186,-2 4-1358,-1-1 1,1 1-1,-1-1 1,0 0-1,1 0 0,-1 0 1,1-3-1,27-55 1581,-16 28-1447,0 1 0,2 0 0,27-42 0,-41 73-352,-1 0 1,0 0 0,0-1 0,0 1-1,0 0 1,0 0 0,0 0-1,0 0 1,1 0 0,-1 0 0,0 0-1,0 0 1,0 0 0,0 0-1,0 0 1,0 0 0,1 0 0,-1 0-1,0 0 1,0 0 0,0 0-1,0 0 1,0 0 0,0 0 0,1 0-1,-1 0 1,0 0 0,0 1-1,0-1 1,0 0 0,0 0 0,0 0-1,0 0 1,1 0 0,-1 0-1,0 0 1,0 0 0,0 0 0,0 1-1,0-1 1,0 0 0,0 0-1,0 0 1,6 10 140,4 12 68,-6-9 10,-1 0 1,3 17-1,-4-16-8,8 27 0,-9-37-154,1 1 1,0 0-1,1-1 0,-1 0 0,1 1 0,-1-1 0,1 0 1,1 0-1,4 5 0,-6-8-16,0 1 0,-1-1 1,1 1-1,0-1 0,0 0 0,0 0 1,0 0-1,0 0 0,0 0 0,0 0 1,0-1-1,1 1 0,-1-1 0,0 1 0,0-1 1,1 0-1,1 0 0,0 0 28,-1-1 1,0 0-1,0 1 0,0-1 1,0 0-1,0-1 0,0 1 1,0 0-1,0-1 0,4-3 1,1-1 57,-1-1 0,0 0 0,0 0 0,-1 0 0,0-1 0,10-16 0,-13 18-94,0 1 0,-1-1-1,0 0 1,0-1 0,0 1-1,-1 0 1,0 0 0,0-1-1,0-8 1,-1 12-54,1 1-1,-1 0 1,-1-1-1,1 1 1,0 0 0,0 0-1,-1-1 1,1 1-1,-1 0 1,0 0-1,0 0 1,0 0 0,0 0-1,0 0 1,0 0-1,0 0 1,-1 0-1,1 0 1,-1 1 0,1-1-1,-1 1 1,0-1-1,1 1 1,-1-1 0,0 1-1,0 0 1,0 0-1,-4-2 1,4 3-4,1 0 1,-1 0-1,0 0 1,1 0-1,-1 0 1,1 0-1,-1 0 1,1 1-1,-1-1 0,1 1 1,-1-1-1,1 1 1,-1-1-1,1 1 1,0 0-1,-1 0 1,1-1-1,0 1 1,0 0-1,-2 2 0,-1 1-19,0-1-1,1 1 1,0 0-1,-5 7 0,-5 12 115,1 1 0,-17 50 0,18-44 530,-23 47-1,32-75-552,-3 9 229,-1-2-1,0 1 0,0-1 0,-11 12 0,15-19-238,0 0-1,1-1 0,-1 1 0,0 0 1,0-1-1,0 0 0,0 1 0,0-1 1,-1 0-1,1 0 0,0 0 0,0 0 0,-1-1 1,1 1-1,-1-1 0,1 1 0,0-1 1,-1 0-1,1 0 0,-1 0 0,1 0 1,-1 0-1,1-1 0,0 1 0,-1-1 1,-3-1-1,-4-3-209,0 0 1,0-1-1,1 0 1,0-1-1,0 0 1,1-1-1,0 0 1,0 0-1,-11-16 0,11 11-903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2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69 337 2912,'2'-3'1209,"-6"7"1544,4-4-2697,0 0 0,0-1 0,0 1 0,0 0 0,0 0 672,0-1-672,0 1 34,0 0-1,0-1 1,0 1-1,0 0 0,0-1 1,-1 1-1,1-1 1,0 1-1,0 0 1,0-1-1,0 1 0,-1 0 1,1 0-1,0-1 1,0 1-1,0 0 0,-1-1 1,1 1-1,0 0 1,-1 0-1,1 0 1,0-1-1,0 1 0,-1 0 1,1 0-1,0 0 1,-1 0-1,1-1 0,0 1 1,-1 0-1,0 0 1,1 0-84,0 0 1,0 0-1,0 0 1,0 0-1,0 0 1,0 0-1,-1 0 1,1 0-1,0 0 1,0 0-1,0 0 1,0 0-1,0-1 1,0 1-1,0 0 1,0 0-1,0 0 1,0 0-1,0 0 1,0 0-1,0 0 1,0 0-1,0 0 1,0 0-1,0 0 1,0-1-1,0 1 1,0 0-1,0 0 1,0 0-1,0 0 1,0 0-1,0 0 1,0 0-1,0 0 1,0 0-1,0 0 1,0-1-1,0 1 1,0 0-1,0 0 1,0 0-1,0 0 1,0 0 0,0 0-1,0 0 1,0 0-1,0 0 3,0 0 0,0 0 1,0 0-1,0 0 0,0 0 0,0 0 0,0 0 1,0 0-1,0 0 0,0 0 0,0 0 0,0 0 0,0 0 1,0 0-1,1 0 0,-1 0 0,0 0 0,0 0 1,0 0-1,0 0 0,0 0 0,1 1 986,34 2-249,-25-2-545,1 0 0,13 0 0,-10-3-24,1 0 0,-2 0-1,1-1 1,0-1-1,0 0 1,-1-1 0,13-7-1,-16 7-83,-1 0 0,0 0-1,-1-1 1,1 0-1,-1-1 1,0 0 0,-1 0-1,0-1 1,0 0 0,6-10-1,-10 13-56,0 0-1,-1-1 1,1 1-1,-1-1 1,0 1-1,-1-1 1,0 0-1,2-11 1,-2 5-11,-1 0 0,-3-25 0,3 33-41,-1-1-1,0 1 1,0 0 0,0-1-1,-1 1 1,0 0 0,0 0 0,0 0-1,0 0 1,0 1 0,-1-1 0,1 0-1,-1 1 1,0 0 0,0 0 0,-1 0-1,1 0 1,-1 0 0,1 0-1,-1 1 1,0 0 0,0 0 0,0 0-1,-7-2 1,5 2-26,0 0 0,0 1-1,0 0 1,0 0 0,0 1-1,0 0 1,0 0 0,0 0-1,0 1 1,0-1 0,0 2 0,0-1-1,0 1 1,0-1 0,1 2-1,-1-1 1,-7 5 0,3-1 2,1 1 0,0 1 1,0-1-1,1 2 0,0-1 0,0 1 1,-12 20-1,15-23 38,-12 18 30,1 1 0,-17 37 1,26-47 65,1 1 0,0 0 1,1 0-1,0 1 0,-3 27 1,7-37-11,1 1 1,0 0-1,0 0 1,1-1-1,0 1 1,0 0-1,1-1 1,0 1 0,2 6-1,-2-9 18,0-1-1,0-1 1,0 1-1,1 0 0,-1 0 1,1-1-1,0 0 1,0 1-1,0-1 1,0 0-1,0 0 1,1-1-1,-1 1 1,1-1-1,0 0 1,8 4-1,2-1 60,1 0 0,0-1-1,0-1 1,21 2 0,65-1-234,-19-1 185,-66-2-190,-8-1-167,1 1 0,0 0 1,-1 0-1,0 0 0,16 6 0,-11-1-758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2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 2496,'-1'-1'152,"1"1"-1,0-1 1,0 1-1,0-1 1,0 1 0,-1-1-1,1 1 1,0-1 0,-1 1-1,1-1 1,0 1-1,-1-1 1,1 1 0,0-1-1,-1 1 1,1 0 0,-1-1-1,1 1 1,-1 0-1,1-1 1,-1 1 0,1 0-1,-1 0 1,1-1-1,-1 1 1,1 0 0,-1 0-1,1 0 1,-1 0 0,0 0-1,1 0 1,-1 0-1,1 0 1,-2 0 0,-3 0 1410,-2-5 726,6 4-1929,4 3-179,-2-1 193,18 0 496,25 4 0,-7 0-175,8 4-1,-36-6-609,1-1 0,0 0 0,19 0 0,-25-2 540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2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 4480,'0'0'52,"0"0"0,0 0-1,0-1 1,0 1 0,0 0 0,0 0 0,0 0-1,-1 0 1,1 0 0,0-1 0,0 1 0,0 0 0,0 0-1,0 0 1,0 0 0,-1 0 0,1 0 0,0 0-1,0 0 1,0-1 0,0 1 0,0 0 0,-1 0 0,1 0-1,0 0 1,0 0 0,0 0 0,-1 0 0,1 0-1,0 0 1,0 0 0,0 0 0,0 0 0,-1 0 0,1 0-1,0 0 1,0 0 0,0 0 0,0 0 0,-1 0 0,1 1-1,0-1 1,0 0 0,0 0 0,0 0 0,0 0-1,0 0 1,-1 0 0,1 0 0,0 1 0,0-1 0,0 0-1,0 0 1,0 0 0,0 0 0,0 0 0,0 1-1,-1-1 1,1 0 0,-1 4 275,0-1-1,0 1 0,0-1 1,-1 0-1,0 0 1,1 1-1,-1-1 1,-4 5-1,-7 10 224,-14 34 190,1 1 0,3 1 0,-17 59 0,37-101-688,0-1 0,-1 14-1,3-21 48,1 0 0,0 0 0,0-1 0,0 1 0,0 0-1,1 0 1,-1-1 0,1 1 0,0 0 0,3 6 0,-4-10-137,0 1 0,1-1 1,-1 1-1,0-1 1,1 0-1,-1 1 1,1-1-1,-1 0 1,1 1-1,-1-1 1,1 0-1,-1 0 1,1 1-1,-1-1 0,1 0 1,-1 0-1,1 0 1,-1 0-1,1 0 1,-1 1-1,1-1 1,-1 0-1,1 0 1,-1-1-1,1 1 1,0 0-1,-1 0 0,1 0 1,-1 0-1,1 0 1,-1 0-1,1-1 1,-1 1-1,1 0 1,-1 0-1,1-1 1,-1 1-1,0 0 1,1-1-1,-1 1 0,1-1 1,2-1-537,0 0 0,-1-1 0,1 1 0,-1-1 0,1 1 0,2-5 0,5-13-3047,2-3 1205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2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3808,'-8'-4'1003,"10"1"390,14 4 878,-5-1-2373,-2 1 429,0 0 1,0 0-1,0 0 0,-1 1 0,12 5 1,42 18 1497,-55-22-1699,3 2 56,0 0 1,0 0-1,-1 1 1,1 0-1,-1 1 1,-1 0-1,1 0 1,-1 1-1,-1 0 1,1 0-1,-1 1 1,-1 0-1,1 1 1,-2-1-1,1 1 1,-1 0-1,5 16 1,-3-4-39,-1 1 1,-1 0 0,-1 0-1,-1 0 1,-1 0-1,-1 0 1,-1 0 0,-5 40-1,4-57-93,-1 0-1,1-1 1,-1 1 0,-3 5-1,3-7 12,-2 11 60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2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71 5312,'-9'1'1837,"14"0"250,17 0-235,35-3 403,107-21 1,-70 8-1551,80-2-276,-21 3-1920,-144 12-1367,-5 2 842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7:24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4 1824,'15'-4'7935,"-18"9"-6809,-26 17-561,-3 4 91,11 0-520,0 1 0,2 1 0,1 1 0,1 1 0,-13 34 0,16-39-178,-9 22 518,22-43-466,-1 0 0,1 0 0,0 0 0,0 0 0,0 0 0,1 0 0,0 0 0,-1 0 0,2 8 0,2-1-314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2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5728,'0'0'1840,"10"-13"837,-4 3-2048,1 1 1,0 0-1,1 1 0,0 0 1,10-9-1,-13 14-489,0-1 1,0 1-1,0 0 1,9-4-1,-13 7-135,0-1 0,1 1 0,-1 0-1,0-1 1,0 1 0,0 0-1,0 0 1,0 0 0,1 0 0,-1-1-1,0 2 1,0-1 0,0 0-1,0 0 1,1 0 0,-1 1 0,0-1-1,0 0 1,0 1 0,0-1-1,0 1 1,0-1 0,0 1 0,0 0-1,0-1 1,0 1 0,0 0-1,0 0 1,-1-1 0,1 1 0,1 2-1,0 1 32,0 0-1,0 0 0,-1 1 1,1-1-1,-1 1 0,0-1 1,-1 1-1,1-1 0,-1 1 1,0 0-1,0-1 0,0 1 1,-1 6-1,-2 3 54,1 0 1,-11 28-1,-3-1 27,-25 43 0,8-17 761,33-67-857,0 0 0,-1 0 1,1 0-1,0 1 0,0-1 0,0 0 0,0 0 0,0 0 0,0 1 1,0-1-1,0 0 0,0 0 0,0 0 0,0 1 0,0-1 0,0 0 1,0 0-1,0 0 0,0 1 0,0-1 0,0 0 0,0 0 0,0 0 1,0 1-1,0-1 0,0 0 0,0 0 0,0 0 0,1 1 0,-1-1 1,0 0-1,0 0 0,0 0 0,0 0 0,0 1 0,1-1 0,9 1 587,16-7 201,-22 5-680,281-64 352,-242 54-2128,-15 1-3061,-15 6 2112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2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14 3904,'2'-10'1965,"0"6"-939,-2 7 1071,1-3-2010,-1 1 1,1-1-1,-1 0 1,1 0-1,-1 1 1,0-1-1,1 0 1,-1 1-1,0-1 1,1 1 0,-1-1-1,0 1 1,1-1-1,-1 0 1,0 1-1,1 0 1,-8 43 2002,-20 85-372,8-47-1238,12-50-236,-2 7 99,1 0-1,3 1 1,1-1-1,1 42 1,3-79-332,0 9 164,1 1 1,1-1-1,3 17 0,-4-25-108,0 0 0,0 1 0,1-1 0,-1 0 0,1 0 0,0 0 0,0 0 0,0-1 0,0 1 0,0 0 0,0-1 0,1 0 0,-1 1 0,1-1 0,0 0-1,3 2 1,1-1 18,0 0 0,0 0 0,0-1 0,0 0 0,0 0 0,1-1 0,-1 0 0,1 0 0,-1-1 0,1 0 0,13-2 0,2-1 57,-1-1 0,35-11 0,-31 7-179,32-15 0,-26 5-3009,-23 13 1345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2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7136,'0'0'102,"0"-1"0,-1 1 0,1 0 1,0-1-1,0 1 0,0-1 0,0 1 0,0 0 0,0-1 1,0 1-1,0 0 0,0-1 0,0 1 0,0-1 1,1 1-1,-1 0 0,0-1 0,0 1 0,0 0 1,0-1-1,1 1 0,-1 0 0,0-1 0,0 1 0,1 0 1,-1-1-1,0 1 0,0 0 0,1 0 0,-1-1 1,0 1-1,1 0 0,-1 0 0,0 0 0,1 0 0,-1-1 1,0 1-1,1 0 0,-1 0 0,1 0 0,-1 0 1,0 0-1,1 0 0,25-3 1672,-12 2-722,0-1-542,276-37 1769,-281 38-2108,21-2-1033,-29 3 465,0 0 1,0 0-1,0 0 1,0 0 0,0 0-1,0 0 1,-1-1-1,1 1 1,0 0 0,0-1-1,0 1 1,0-1-1,-1 1 1,1-1-1,0 1 1,0-1 0,-1 1-1,1-1 1,0 0-1,-1 0 1,1 0-1,2-4-2829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2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 4896,'-3'-11'2208,"6"19"-1920,-6-5 1280,3 4-928,-10 9 864,7 5-864,-11 2 864,2 3-864,-8-1 448,8-2-608,-10-1-288,10 1-96,-5-2 96,5 5-96,-1 0 256,6-4-225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3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116 311 4224,'-12'-3'6576,"31"0"-5807,0 0 1,33 0 0,-1 1-119,-32 0-427,0-1 0,0 0 1,0-1-1,-1-2 0,30-11 1,-41 14-161,0-1-1,0 1 1,-1-1 0,1 0 0,-1-1 0,0 0 0,-1 0 0,1 0 0,-1-1-1,0 1 1,0-1 0,0-1 0,-1 1 0,0 0 0,-1-1 0,1 0 0,2-8 0,-4 8-35,0 0 0,0-1 1,-1 1-1,0-1 1,0 1-1,-1-1 1,0 1-1,-1-15 1,0 18-50,0 1 0,1-1-1,-1 1 1,0 0 0,-1-1 0,1 1 0,-1 0 0,1 0 0,-1 0 0,0 0 0,0 0 0,0 0 0,0 1 0,-1-1 0,1 1 0,-1-1 0,0 1 0,1 0 0,-1 0 0,0 0 0,-6-2 0,0 1-39,1 0 1,-1 1 0,0 0 0,0 0 0,0 1 0,0 0 0,-13 1 0,-1 1-150,-36 7 1,43-5 152,-1 0 1,1 2-1,0 0 1,0 0-1,0 2 1,1 0-1,-15 9 1,20-9 71,0 0 1,1 1-1,-1 0 0,1 0 0,1 1 1,0 0-1,0 0 0,1 1 1,0 0-1,-6 13 0,7-11 92,0 0 1,1 1-1,0 0 0,1 0 0,0 0 0,2 1 0,-1-1 1,2 1-1,-1-1 0,2 26 0,1-30-12,0-1 0,1 0 0,-1 0 0,2 1 1,-1-1-1,1-1 0,0 1 0,1 0 0,-1-1 0,2 0 0,-1 1 0,1-2 0,0 1 0,0 0 0,1-1 0,0 0 0,0-1 0,13 10 0,-6-7 22,0 0-1,0-2 1,1 1-1,16 4 1,63 15 301,-46-13-206,-26-8-49,0 0 0,22 2 0,-34-6-375,-1-1 0,1 0 1,0 0-1,-1-1 1,1 0-1,-1 0 0,0-1 1,9-3-1,0 0-985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3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50 2976,'-1'0'381,"1"-1"1,-1 0-1,0 1 0,0-1 1,1 1-1,-1-1 0,0 1 1,0 0-1,0-1 0,0 1 1,1 0-1,-1-1 0,0 1 1,0 0-1,-2 0 0,0 0-116,1 0-1,-1 1 0,0-1 0,0 1 0,0 0 0,-4 1 1,-8 2 1528,49-8 249,53-13 0,0-1-1929,-44 12 20,1 1 0,0 3 1,81 5-1,-116-2-184,0 1 0,0 0 1,10 5-1,18 4 457,-30-7-165,-7-3-101,-3-2-164,-2-2-1539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3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3072,'1'0'6605,"2"5"-4997,6 9-1096,-3 6 355,-2-10-485,-1 1 0,-1-1 0,3 22 0,-3 118 1295,1 4-880,-2-129-738,-1-18 24,0 0 0,0 0 0,0-1 0,1 1 0,0 0 0,1 0 0,0-1 0,3 10-1,-4-14 142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3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2496,'-4'4'9270,"-14"7"-7109,-5 4-2787,15-6 731,-1-1 0,1 1 1,0 1-1,1-1 0,0 1 0,-6 12 1,11-17-70,0 0 1,0 0 0,0 0 0,0 0 0,1 1 0,0-1 0,0 1 0,0-1 0,1 1 0,-1-1 0,2 1 0,-1 0 0,0-1 0,1 1 0,2 5 0,-2-8 16,0 0 0,0-1 0,0 1 0,1 0 0,-1-1 0,1 1 0,-1-1 0,1 0 1,0 0-1,0 0 0,0 1 0,0-2 0,1 1 0,-1 0 0,0 0 0,1-1 0,-1 1 0,1-1 0,0 0 0,-1 0 0,1 0 1,0 0-1,0 0 0,4 0 0,-2 0-14,0-1 0,0 1 0,1-1 0,-1 0 0,0 0 0,0-1 0,1 0 0,-1 0 0,0 0 0,0 0 0,0-1 0,8-3 0,1-4-1334,2 5 335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4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 5888,'-8'-30'2688,"8"15"-2336,0 7-192,0 5-800,0 6 352,5 2 448,7 3-32,5 2-1952,-1 1 992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4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12 3392,'-1'-12'4388,"-8"15"-1157,2 1-4109,-15 9 1159,1 0-1,1 2 1,0 0 0,1 1 0,-31 33-1,24-18 90,0 1 1,-39 66-1,44-61-172,1 0 1,2 1 0,-19 57-1,33-80-100,1 0 1,1-1-1,1 1 0,0 0 0,1 0 0,0 0 1,1 0-1,1 0 0,0 0 0,2 0 0,7 23 1,1-5 106,2 0 0,1 0 1,34 53-1,-41-74-118,-4-3-135,1-1-1,0 0 1,1-1 0,0 1 0,0-1 0,1 0 0,9 8 0,-2-10-2694,2-1 716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7:24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1 4064,'0'1'4125,"0"0"-4060,0-1 1,0 1 0,0 0 0,0-1 0,0 1 0,0 0 0,0 0-1,0-1 1,-1 1 0,1 0 0,0-1 0,0 1 0,-1 0 0,1-1 0,-1 2-1,-40 59 2592,-9 16-1004,23-29-1100,-33 59 129,48-82-559,2 0 0,-12 38 1,15-43-44,-2 4 55,7-9-2830,5-7 930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4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 4224,'0'-3'533,"0"3"-449,0 0 1,0-1-1,1 1 1,-1 0-1,0-1 0,0 1 1,0 0-1,0-1 1,0 1-1,0 0 0,1-1 1,-1 1-1,0 0 1,0-1-1,1 1 1,-1 0-1,0 0 0,0-1 1,1 1-1,-1 0 1,0 0-1,1-1 1,-1 1-1,0 0 0,1 0 1,-1 0-1,0 0 1,1-1-1,0 6 855,1 8-473,0 0 1,-1-1 0,0 1-1,-1 0 1,0 0 0,-4 17-1,2-2-63,-2 24 188,-2 55 327,5-85-322,-7 41 0,4-42-248,-1 40 0,8-3 346,-3-57-642,0-1 1,0 1 0,0 0-1,0 0 1,0-1 0,0 1-1,0 0 1,1-1 0,-1 1-1,0 0 1,0-1 0,1 1-1,-1-1 1,0 1 0,1 0-1,-1-1 1,1 1 0,-1-1-1,1 1 1,-1-1 0,1 1-1,-1-1 1,2 1 0,0 0 11,0 0 1,-1-1 0,1 1 0,0-1 0,0 1 0,0-1-1,-1 0 1,1 0 0,2 0 0,3 0 8,0 0 0,-1-1 0,1 0 0,8-3 0,54-16 721,-53 16-1415,-13 4 774,-1-1 1,0 0-1,0 1 0,1-1 1,-1 0-1,0 0 0,2-1 1,2-5-1618,-4-5-3469,-2 3 1818,0 5 1078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4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 3808,'-13'-8'4339,"19"8"-596,-3 0-2503,8-1-582,1 0 0,-1-1 0,1 0 0,11-4 1,0 1-483,-15 3-163,1 1 1,-1 0-1,12 1 1,13-1 188,-19 0-299,5-1 156,-18 2-591,0-1 0,-1 1 0,1 0 0,0-1-1,-1 1 1,1-1 0,3-4-3193,0 1 1784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4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7040,'-4'-2'612,"-2"-2"1327,10 5-746,-3 0-372,0-1-144,163-13 3764,-63 2-4157,90-13-1563,-186 22-1959,-1 1 924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4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 4480,'-9'-4'8282,"22"3"-5908,13-4-1172,-15 3-906,1 0 0,22-1 0,-5 3-241,39-5 0,-29-4-4757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4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6464,'0'0'76,"0"0"0,0 1 0,0-1 0,0 0 0,0 0 0,0 0 0,0 1 0,0-1 0,0 0 0,1 0 0,-1 1 0,0-1 0,0 0 0,0 0 0,0 0 0,1 0 0,-1 1 0,0-1 0,0 0 0,0 0 0,1 0 0,-1 0 0,0 0 0,0 0 0,1 0 0,-1 1 0,0-1 0,0 0 0,1 0 0,-1 0 0,0 0 0,0 0 0,1 0 0,-1 0 0,0 0 0,0 0 0,1-1 0,-1 1 0,0 0 0,0 0 1,1 0-1,-1 0 0,0 0 0,0 0 0,0 0 0,1 0 0,-1-1 0,0 1 0,0 0 0,0 0 0,1 0 0,-1-1 0,0 1 0,0 0 0,0 0 0,0 0 0,0-1 0,0 1 0,1 0 0,-1 0 0,0-1 0,0 1 0,0 0 0,0-1 0,6 25 1105,-5 5-596,0 0-1,-2 0 1,-2 0-1,-10 53 1,5-41-218,-4 18 359,-17 63 191,29-122-882,0 0 0,-1 0 0,1 0-1,0 1 1,0-1 0,0 0-1,0 0 1,0 0 0,0 1-1,0-1 1,0 0 0,0 0-1,0 0 1,1 1 0,-1-1 0,0 0-1,0 0 1,0 0 0,0 1-1,0-1 1,0 0 0,0 0-1,0 0 1,1 0 0,-1 1-1,0-1 1,0 0 0,0 0 0,0 0-1,0 0 1,1 0 0,-1 0-1,0 0 1,0 1 0,0-1-1,1 0 1,-1 0 0,0 0-1,1 0 1,12 1 682,17-7-171,17-9-242,-32 9-245,1 1 0,30-5-1,-1 4 134,-45 6-261,0-1 0,0 1-1,0 0 1,1 0 0,-1 0 0,0 0 0,0 0-1,0 0 1,1 0 0,-1 0 0,0 0 0,0-1 0,0 1-1,1 0 1,-1 0 0,0 0 0,0 0 0,0-1-1,0 1 1,0 0 0,0 0 0,0 0 0,1-1-1,-1 1 1,0 0 0,0 0 0,0 0 0,0-1-1,0 1 1,0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4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 5632,'-8'-6'3666,"22"6"2067,5-1-4253,5-3-385,30-6 173,-27 6-1150,-22 2-107,0 1-1,0 0 1,0 1-1,1-1 1,-1 1 0,8 1-1,2-1 176,-9 0-1180,2 0-3536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4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8 184 6560,'-8'-11'2117,"8"10"-1990,0 0 1,0 0-1,0 0 0,1 0 0,-1 1 1,0-1-1,0 0 0,0 0 0,1 1 1,-1-1-1,0 0 0,1 0 1,-1 1-1,1-1 0,-1 0 0,1 1 1,-1-1-1,1 0 0,-1 1 0,1-1 1,0 0-1,29-16 2268,0 1 1,44-16-1,67-16-2180,-14 5-2438,-130 52-3910,-1 5 3515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4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6400,'0'0'2058,"4"5"230,-6-3-1991,1 0 0,-1 0 0,1 0 0,0 1-1,0-1 1,0 0 0,-2 4 0,-2 7 198,3-11-410,1 1 0,0 0 0,0-1 0,0 1 0,0 0 0,0 0-1,1 0 1,-1 0 0,1-1 0,0 1 0,0 0 0,0 0 0,0 0 0,0 0 0,0 0 0,1 0 0,0 0 0,0-1 0,-1 1 0,1 0 0,1 0 0,-1-1 0,0 1 0,1-1 0,-1 1 0,1-1 0,0 0 0,0 1 0,0-1 0,2 2 0,-1-2-23,-1 1-1,1-1 1,0 0-1,0 0 0,0 0 1,0 0-1,0 0 1,0-1-1,0 1 1,0-1-1,1 0 1,-1 0-1,1 0 1,-1 0-1,1-1 1,-1 1-1,1-1 0,-1 0 1,1 0-1,0 0 1,-1-1-1,1 1 1,-1-1-1,1 0 1,-1 0-1,0 0 1,1 0-1,-1-1 0,0 1 1,4-3-1,0-1-9,1 0 0,-1 0 0,1-1-1,-1 0 1,-1 0 0,1-1 0,-1 1-1,-1-1 1,1-1 0,8-15 0,-12 21-32,-1-1-1,0 0 1,0 1 0,0-1 0,0 0 0,0 0 0,0 0 0,-1 0-1,0 0 1,1 0 0,-1 0 0,0 0 0,0 0 0,-2-5 0,2 7-28,-1-1 1,1 0 0,-1 0 0,0 1-1,0-1 1,0 1 0,0-1 0,0 1 0,-1-1-1,1 1 1,0 0 0,-1-1 0,1 1-1,0 0 1,-1 0 0,0 0 0,1 0 0,-1 0-1,0 0 1,1 1 0,-1-1 0,0 1 0,0-1-1,-2 0 1,-6-1-28,0 1 0,-1 0 0,1 1 0,-1 0 0,1 0 0,-21 4 0,24-3-887,0 1-1,0 0 0,-9 4 0,10-3-927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4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 5216,'-5'-17'2810,"6"16"-2631,0 1 0,0 0 0,0 0 0,0 0 0,1 0 0,-1 0 1,0 0-1,0 0 0,0 0 0,0 0 0,0 0 0,0 1 0,0-1 0,0 0 0,0 1 0,1 0 0,26 8 692,-8 0-631,0 1 0,-1 1-1,0 1 1,-1 0 0,0 1 0,-1 1 0,-1 1-1,0 1 1,-1 0 0,16 22 0,-11-11 95,-2 2 1,0 0-1,-2 1 1,-1 0-1,20 64 0,-29-78-83,-2 1 0,0 0 0,-1 0 0,1 30 0,-4-35-139,0 0-1,-2 1 1,1-1-1,-2 0 1,1-1-1,-2 1 1,-7 18-1,-4 3-16,-2-1 0,-1 0 0,-2-1 0,-1-1 0,-48 52 0,64-76-825,-1-1-1,1 0 1,-1 0-1,-11 7 1,16-12 539,1 0 1,0 0-1,-1 0 1,1 0-1,0 1 1,-1-1-1,1 0 1,0 0 0,-1 0-1,1 0 1,0 0-1,-1 0 1,1 0-1,-1 0 1,1 0 0,0 0-1,-1 0 1,1 0-1,0-1 1,-1 1-1,1 0 1,0 0 0,-1 0-1,1-1 1,-2-3-3107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4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9 282 3328,'0'0'64,"-1"-1"1,1 1-1,0 0 0,0-1 1,-7-2 6077,22 7-4842,-11-4-1091,15 1 344,0 0 0,33-4 0,-23 0-185,393-36 1626,-81 2-1359,266-25-86,-36-5 59,-470 54-492,474-42 216,-552 54-304,81-2 77,-85 4-106,1 0-1,-1 1 1,21 5 0,-38-6-55,42 13 394,-25-3-858,-19-11 427,1 1 0,-1-1 0,0 1-1,1-1 1,-1 1 0,0-1-1,1 1 1,-1-1 0,0 1-1,1-1 1,-1 1 0,0-1-1,0 1 1,0 0 0,0-1-1,1 1 1,-1-1 0,0 1-1,0 0 1,0-1 0,0 1-1,0-1 1,0 1 0,-1 1 0,1-2-68,0 0 0,0 1 0,0-1 1,0 1-1,-1-1 0,1 0 0,0 1 1,0-1-1,0 0 0,-1 1 1,1-1-1,0 0 0,0 1 0,-1-1 1,1 0-1,0 0 0,-1 1 0,1-1 1,0 0-1,-1 0 0,1 1 0,0-1 1,-1 0-1,1 0 0,-1 0 1,1 0-1,0 0 0,-1 0 0,1 0 1,-1 1-1,1-1 0,0 0 0,-1 0 1,1-1-1,-1 1 0,1 0 1,-1 0-1,0 0 0,1 0 46,-12 0-2797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2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 2976,'-1'0'105,"1"-1"0,-1 1 0,1 0 0,-1 0 0,1-1 0,-1 1 0,0 0 0,1-1 0,-1 1 1,1-1-1,0 1 0,-1 0 0,1-1 0,-1 1 0,1-1 0,0 1 0,-1-1 0,1 0 0,0 1 0,-1-1 0,1 1 0,0-1 0,0 0 0,0 1 0,0-1 0,-1 1 1,1-1-1,0 0 0,0 1 0,0-1 0,0 0 0,1 1 0,-1-1 0,0-1 0,0 0 804,77 3 2030,70 6-1384,-97-3-1174,46-3 441,-55-2-380,-36 1-340,0 0 0,0 0 1,0-1-1,-1 0 0,1 0 1,0-1-1,0 1 0,-1-1 0,1 0 1,5-3-1,12-10-2347,-20 14 1812,-1 0 0,1 0-1,0 0 1,0 0 0,0 0 0,0 1-1,-1-1 1,1 1 0,0-1 0,0 1 0,0 0-1,3 0 1,12 2-1908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7:26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28 3552,'-1'-1'93,"1"0"0,0 1 0,-1-1 0,1 0 0,0 0 0,-1 0 0,1 0-1,0 1 1,0-1 0,0 0 0,0 0 0,0 0 0,0 0 0,0 0 0,0 0 0,0 1 0,1-1 0,-1 0 0,0 0 0,1-1 0,8-1 1878,-9 3-1859,1 0 0,0 0 0,0-1 1,0 1-1,-1 0 0,1 0 0,0 0 0,0-1 0,-1 1 0,1 0 0,0-1 1,0 1-1,-1 0 0,1-1 0,1 0 0,-6 46 1995,-3 3-1318,-3-1 0,-21 64 1,19-74-569,-1-1 1,-3-1 0,0 0-1,-2-1 1,-2-1 0,-31 40 0,-14 17 162,63-88-300,1 1 0,-1-1 1,0 1-1,1-1 0,-1 0 1,0 0-1,0 0 0,-1 0 1,1 0-1,-4 2 0,-1-8-638,2-3-2059,5 3 693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4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3648,'2'-6'540,"0"0"1,0 1-1,0 0 0,0 0 1,1-1-1,0 1 0,0 1 1,0-1-1,1 0 0,0 1 1,0 0-1,0 0 0,0 0 1,1 0-1,-1 1 0,1-1 1,0 1-1,9-4 0,-12 6-385,0 0 0,1 0 0,-1 0 0,1 0 0,-1 0 0,5 0 0,-6 1-133,-1 0-1,1 0 0,0 0 0,0 0 1,-1 0-1,1 0 0,0 0 0,-1 0 1,1 0-1,0 0 0,-1 1 0,1-1 1,0 0-1,-1 0 0,1 1 0,0-1 1,-1 0-1,1 1 0,-1-1 0,1 1 1,-1-1-1,1 1 0,-1-1 0,1 1 1,-1-1-1,0 1 0,1 0 0,-1-1 1,0 1-1,1-1 0,-1 2 1,2 6 110,0-1 1,-1 1 0,-1 0 0,1 0 0,-1 0 0,0 0 0,-3 13 0,1 12 57,2 186 504,1-101-220,8 12 539,-9-129-988,0 0 1,0 1-1,0-1 0,0 0 0,0 0 1,0 0-1,0 0 0,1 0 1,-1 0-1,0 0 0,1 0 0,-1 0 1,2 2-1,-2-3-6,1 1 1,-1-1-1,1 0 1,-1 1-1,1-1 1,0 0-1,-1 0 1,1 1-1,-1-1 1,1 0-1,0 0 1,-1 0-1,1 0 1,-1 0-1,1 0 1,0 0-1,-1 0 1,1 0-1,0 0 1,-1 0-1,1-1 1,-1 1-1,1 0 1,0 0-1,-1-1 1,2 1-1,5-4 14,1 0 0,-1 0 0,1 0 0,-1-1 0,0 0 0,-1-1 0,9-7 1,40-50 41,-17 18-143,28-36-6,-13 15 175,-38 44-178,-13 19 42,0-1 0,0 1-1,0 0 1,1-1-1,-1 1 1,1 0-1,0 0 1,-1 1 0,1-1-1,1 1 1,3-4-1,-6 6 37,-1 0 0,1 0-1,0 0 1,-1-1-1,1 1 1,0 0-1,-1 0 1,1 0-1,0 0 1,0 0 0,-1 0-1,1 0 1,0 0-1,-1 1 1,1-1-1,-1 0 1,1 0-1,0 0 1,-1 1 0,1-1-1,0 0 1,-1 1-1,1-1 1,-1 1-1,1-1 1,-1 0-1,1 1 1,-1-1 0,1 1-1,-1-1 1,0 1-1,1 0 1,-1-1-1,0 1 1,1-1-1,-1 1 1,0 0 0,0-1-1,1 1 1,-1 0-1,0 0 1,1 5 5,0 0 0,0 0 0,0 12 0,-1-8-6,3 52 179,-7 89 0,3-127-94,2-16-15,-1-1 1,-1 0 0,-2 13 0,2-9-371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4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5 7136,'-25'-5'3232,"-36"13"-2816,14 0 1344,9 3-1056,-19 7 768,6 1-832,-2 7-96,6 0-320,-2 3 0,11-3-129,1 0-63,8 0 0,0 1-1375,12-6 735,0-6-5312,9-4 3264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4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61 2496,'2'-1'370,"-1"-1"0,1 0 1,0 0-1,0 1 0,0-1 0,0 1 1,0-1-1,0 1 0,0 0 0,0 0 1,1 0-1,1-1 0,-3 2-309,1-1 225,1 0-1,-1-1 0,0 1 0,1-1 1,-1 0-1,0 1 0,0-1 0,0 0 1,0 0-1,-1 0 0,1-1 0,2-3 1,8-8 2528,-17 41-526,2-18-2096,-1 0 1,0-1-1,-8 14 0,-7 13 79,-7 27 162,3 1 0,2 1 0,4 1 0,-14 93 0,30-150-355,0 0 0,0 0-1,1 0 1,0 0 0,0 0 0,1 1 0,0-1-1,4 14 1,-3-18-6,-1 0-1,1 0 1,0 0-1,0 0 1,1-1-1,-1 1 1,1-1-1,-1 1 1,1-1-1,0 0 1,1 0-1,-1-1 1,0 1-1,1 0 1,-1-1-1,1 0 1,0 0-1,4 1 1,0 0 27,1 0 0,-1-1 0,1 0 0,0 0 0,0-1 0,-1-1 0,1 1 0,0-1 0,0-1 1,0 0-1,16-3 0,3-3-16,-1-2 1,34-14 0,-50 19-353,10-5 775,-20 9-671,0 0-1,-1-1 1,1 1 0,-1-1 0,1 1 0,-1 0-1,1-1 1,-1 0 0,1 1 0,-1-1 0,1 1-1,-1-1 1,1 1 0,-1-1 0,0 0 0,1 1-1,-1-1 1,0 0 0,0 1 0,1-1 0,-1 0-1,0 0 1,0-3-1910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4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 8224,'-2'-1'393,"-3"-4"2963,12 4-536,2 0-2408,40-6 2314,18-1-1474,128 7-8,-92 2-6445,-89 1 1121,2 4 1318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5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2816,'16'-11'9221,"-29"41"-7978,-3 1-292,-25 55-20,35-72-845,1 1 1,1-1-1,0 0 1,-2 23-1,5-15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5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252 473 3808,'0'0'207,"1"-1"0,-1 0 1,0 1-1,0-1 0,0 1 0,0-1 0,0 1 1,0-1-1,0 0 0,-1 1 0,1-1 1,0 1-1,0-1 0,0 1 0,-1-1 1,1 1-1,0-1 0,0 1 0,-1-1 0,1 1 1,-1-2-1,-13 5 2411,5-1-2771,-1 2 319,0 0 0,1 0 0,0 1 0,0 0 1,0 1-1,1 0 0,0 0 0,0 1 0,-10 10 1,1 2 45,0 0 0,-22 35 0,30-41-148,1 1 0,0 0-1,1 1 1,-6 17 0,11-24 28,0-1-1,0 1 1,1-1 0,0 1 0,0-1-1,0 1 1,1 0 0,0 0 0,1-1-1,2 12 1,-3-16-49,1 0 0,0 0 1,0 0-1,0 0 0,0 0 0,1-1 0,-1 1 0,1-1 0,-1 1 1,1-1-1,0 1 0,0-1 0,0 0 0,0 0 0,0 0 0,1 0 0,-1 0 1,1 0-1,-1-1 0,1 1 0,0-1 0,0 0 0,-1 0 0,1 0 0,0 0 1,0 0-1,0-1 0,0 1 0,0-1 0,0 0 0,0 1 0,0-2 1,0 1-1,0 0 0,0-1 0,0 1 0,0-1 0,0 0 0,0 0 0,0 0 1,-1 0-1,1 0 0,0-1 0,-1 1 0,4-4 0,2-1 36,0-1 1,-1 0-1,-1-1 0,1 1 1,-1-1-1,0 0 0,-1-1 1,8-15-1,1-8-79,11-38 0,-17 46 54,5-11-8,-2-1 0,-1 0 0,-2-1 0,4-44-1,-9-113-93,-4 142-10,-5-83-161,1 110-46,5 25 260,0 0-1,0-1 1,0 1-1,-1 0 1,1 0 0,0-1-1,0 1 1,0 0 0,0 0-1,0-1 1,0 1-1,-1 0 1,1 0 0,0 0-1,0-1 1,0 1-1,-1 0 1,1 0 0,0 0-1,0 0 1,-1 0 0,1-1-1,0 1 1,0 0-1,-1 0 1,1 0-1,-1 1 0,1-1 0,-1 0 1,1 0-1,0 1 0,-1-1 0,1 1 0,0-1 0,-1 0 0,1 1 0,0-1 1,-1 1-1,1-1 0,0 1 0,0-1 0,0 0 0,-1 1 0,1-1 0,0 1 0,-7 21-74,2 0-1,0 0 1,1 1-1,-1 33 0,2-26 90,-6 76 873,4 119 1,6-125-397,-1-43-140,1-1 1,14 77-1,-15-131-364,0-1-1,1 1 0,-1-1 0,1 0 0,-1 1 0,1-1 0,0 0 0,-1 1 0,1-1 0,1 2 1,-1-3-31,-1 1 0,1-1 0,-1 0 0,0 1 0,1-1 0,-1 0 0,1 0 0,-1 1 0,1-1 0,-1 0 0,1 0 0,-1 0 0,1 0 0,-1 0 0,1 0 0,-1 0 0,1 0 0,-1 0 0,1 0 0,-1 0 0,1 0 0,0 0 0,-1 0 0,1 0 0,-1 0 0,0-1 0,1 1 0,-1 0 0,1 0 0,-1-1 0,1 1 0,-1 0 0,1 0 0,-1-1 0,0 1 0,1-1 0,-1 0 0,13-17-2559,-1-5 790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5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4224,'-2'1'5630,"2"-1"-5536,-2 10 2542,-1 21-1900,1-13 370,-4 17-127,-2 0 0,-1 0 0,-18 40-1,20-56-653,-38 129 1164,41-130-1383,1 1 1,1 0-1,0 0 1,1 0 0,2 0-1,1 19 1,1-21 12,0 0 1,0-1-1,2 1 1,0-1-1,1 0 1,0 0-1,10 17 1,-12-28-70,-1 1-1,1-1 1,0 0 0,0 0-1,1-1 1,0 1 0,-1-1-1,1 0 1,8 5 0,-8-7-36,-1 1 0,1-1 0,0-1 1,0 1-1,0-1 0,0 0 1,0 0-1,0 0 0,0 0 1,0-1-1,0 0 0,0 0 1,7-1-1,1-1-97,0-1-1,0 0 1,14-5-1,-21 6-550,0-1 1,0 1-1,-1-1 0,1 0 1,-1-1-1,0 1 0,0-1 1,8-8-1,-8 3-2209,-4 5 945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5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32 119 5408,'-32'-33'3109,"36"31"-2095,0 0 1,0 0-1,0 0 1,9-1-1,14-3 700,52-3 0,-6 0-1174,182-28-844,-183 25-8229,-55 10 6213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6:5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32 6816,'8'-22'2197,"-2"13"-623,-6 9-1540,0 0-1,0 0 1,0 0 0,0 0 0,0 0 0,0 0-1,0 0 1,0 0 0,0 0 0,0 0 0,0 0 0,0 0-1,0 0 1,0 0 0,0 1 0,0-1 0,0 0 0,0 0-1,0 0 1,0 0 0,0 0 0,0 0 0,0 0-1,0 0 1,0 0 0,0 0 0,0 0 0,0 0 0,0 0-1,0 0 1,0 0 0,0 0 0,0 0 0,0 0 0,0 0-1,1 1 1,-1-1 0,0 0 0,0 0 0,0 0-1,0 0 1,0 0 0,0 0 0,0 0 0,0 0 0,0 0-1,0 0 1,0 0 0,0 0 0,0 0 0,0 0 0,1 0-1,-1 0 1,0 0 0,0 0 0,0-1 0,0 1 0,0 0-1,0 0 1,0 0 0,0 0 0,0 0 0,0 0-1,0 0 1,0 0 0,0 0 0,-8 26 2007,-15 32 0,10-29-1409,-2-2 0,-26 37 0,-31 53-1058,62-98-28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7:2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104 104 832,'-5'-7'1186,"5"8"-831,-21-1 3901,-56 0 3349,77 0-7573,0 0 0,1 0 0,-1 0 1,0 0-1,0 0 0,0 0 0,0 0 0,0 0 0,1 0 0,-1 0 0,0 0 0,0 0 0,0-1 0,0 1 0,0 0 0,0 0 1,1 0-1,-1 0 0,0 0 0,0 0 0,0 0 0,0-1 0,0 1 0,0 0 0,0 0 0,0 0 0,0 0 0,0 0 0,0-1 0,0 1 1,0 0-1,0 0 0,0 0 0,0 0 0,0-1 0,0 1 0,0 0 0,0 0 0,0 0 0,0 0 0,0-1 0,0 1 0,0 0 1,0 0-1,0 0 0,0 0 0,0 0 0,0 0 0,0-1 0,-1 1 0,1 0 0,0 0 0,0 0 0,0 0 0,0 0 0,0 0 1,0 0-1,-1 0 0,1-1 0,0 1 0,0 0 0,0 0 0,0 0 0,0 0 0,-1 0 0,1 0 0,0 0 0,0 0 0,0 0 0,330-60 2630,-328 59-2657,373-29 91,6 32 1099,-243 7-710,29 0-64,-146-10-556,-20 1-63,0 0 0,0 0 0,0 0 0,0-1 0,0 1 1,0 0-1,0 0 0,0-1 0,0 1 0,0-1 0,0 1 0,0-1 1,0 1-1,-1-1 0,3-1 0,0-1-1205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8:06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1152,'0'-11'230,"1"1"3560,5 6 1151,16-4-2964,-11 4-1741,0 0-1,0 0 0,0 2 1,17-3-1,-11 2-110,-3 2-12,1 0 0,-1 1 0,0 0 0,1 2 0,24 4 0,-7-1 158,-4 0-32,28 8 0,4 2 504,-91-19 32,-1 0 0,-58 3 0,-5 2-1038,50-2-434,39 2-2124,5 2 779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7:2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2656,'0'-2'340,"0"0"0,0 1 0,0-1 0,1 0 0,-1 0 0,0 0 0,1 0 0,0 1 0,-1-1 0,1 0 0,0 0 0,1-2 0,6-12 3885,-6 10-1799,1 6-735,0 11 60,2 26-747,-5-33-692,2 95 1328,-3-55-1136,-2 19-96,1-39-220,2 38 0,1 63 395,-2-69 386,2-59-976,0 1 0,0 0 0,0 0 0,1-1 0,-1 1 0,0 0 0,1 0 0,-1 0 0,1 0 0,0 1 0,3-4 0,5-5-16,60-85 204,-55 77-233,34-32-1,-43 45 33,1-1 1,0 1-1,0 0 0,1 1 0,-1 0 1,1 0-1,0 0 0,11-2 1,-16 5 2,-1 0 0,1 0 1,0 1-1,0-1 0,0 1 1,-1 0-1,1 0 0,0 0 1,0 0-1,0 1 0,0-1 1,-1 1-1,1-1 0,0 1 1,-1 0-1,1 0 0,0 0 1,-1 1-1,1-1 1,-1 1-1,4 2 0,-2 0 81,0 0 0,-1 0 0,0 1 0,0-1-1,0 1 1,0 0 0,-1 0 0,0 0 0,4 10 0,-1 4-69,-1 0 0,0 0 0,-1 0 0,-1 1 1,-1-1-1,-1 1 0,0 0 0,-2-1 0,-3 20 1,3-33-548,0 0 1,1 0-1,-6 9 1,6-13 71,0 0 1,0-1-1,0 1 0,0-1 1,0 1-1,0-1 0,0 1 1,-3 1-1,4-3 295,0 0-1,0 0 0,-1 0 1,1 1-1,0-1 0,0 0 1,-1 0-1,1 0 0,0 1 1,-1-1-1,1 0 0,0 0 1,-1 0-1,1 0 0,0 0 1,-1 0-1,1 0 0,0 0 1,-1 0-1,1 0 0,0 0 1,-1 0-1,1 0 1,0 0-1,-1 0 0,1 0 1,0 0-1,-1-1 0,1 1 1,0 0-1,-1 0 0,1 0 1,0 0-1,0-1 0,-1 1 1,1 0-1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7:2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8 7296,'-12'-8'3328,"-8"11"-2912,-2 2 2112,5 3-1472,-29-1 1471,5 0-1439,-16 5 640,6 2-1024,-3-4-160,17 6-352,-1-5-128,9-1-32,0-2-384,9 3 192,-2-4-4160,14 4 2369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26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493 396 2496,'1'-1'122,"-1"1"0,1 0 0,0 0 0,-1-1 0,1 1 0,0-1 0,-1 1 0,1-1 0,-1 1 0,1-1 0,-1 1 0,1-1 0,-1 1 0,1-1 0,-1 0 0,1 1 0,-1-2 1,0 2-12,0-1 1,0 0-1,-1 1 0,1-1 1,0 1-1,-1-1 1,1 1-1,0-1 1,-1 1-1,1-1 1,-1 1-1,1-1 1,0 1-1,-1 0 1,0-1-1,-9-8 117,5 3-135,-1 2 0,0-1 0,0 1 0,0-1 0,0 2 0,-1-1 0,1 1 0,-1 0 0,0 0 0,0 1 0,0 0 1,-1 0-1,-10-1 0,2 1 16,-1 1 1,0 0-1,0 1 1,-30 5-1,36-3-101,0 1-1,0 0 0,0 1 0,1 0 0,0 1 0,0 0 0,0 0 0,0 1 0,1 1 0,0-1 0,0 1 1,1 1-1,0 0 0,-9 11 0,1 1 22,0 1 0,1 1-1,2 1 1,-20 42 0,29-54-24,-1 0 0,2 0 1,0 1-1,0-1 0,1 1 0,0 0 1,1-1-1,1 22 0,0-29 31,0 1 0,1 0 0,-1-1 0,1 1 0,0-1 1,0 0-1,1 1 0,0-1 0,-1 0 0,1 0 0,1 1 0,-1-2 0,0 1 0,1 0 0,0 0 1,0-1-1,0 0 0,1 1 0,-1-1 0,1 0 0,-1-1 0,1 1 0,0-1 0,8 4 0,-4-3 62,1-1 0,0 0 0,-1 0 0,1-1 0,0 0 0,0 0 0,0-1 0,0 0 0,0-1 0,13-2 0,10-5 136,47-15 0,-43 12-46,3-2-93,-1-2 0,-1-1-1,0-2 1,36-23 0,-67 37-66,-1 1-1,1-1 1,-1 0-1,0 0 1,-1 0-1,1-1 0,-1 0 1,7-8-1,-35 40-1084,22-24 1053,0 0-1,0 1 0,0 0 0,0-1 0,1 1 1,-1 0-1,1 0 0,0 0 0,0 0 0,0 0 1,1 0-1,0 0 0,-1 0 0,1 0 0,1 5 1,0-6 38,0 0 1,0 0 0,0-1 0,0 1-1,0 0 1,1-1 0,-1 1-1,1-1 1,0 1 0,0-1 0,0 0-1,0 1 1,0-1 0,0 0 0,0 0-1,1-1 1,-1 1 0,1 0-1,0-1 1,-1 0 0,5 2 0,-1-1 79,0 0 0,0 0 1,0-1-1,0 1 1,0-2-1,1 1 0,-1-1 1,0 1-1,1-2 0,-1 1 1,12-3-1,-14 2-66,0 0 0,0 0-1,0 0 1,0-1-1,-1 1 1,1-1 0,-1 0-1,1 0 1,-1 0 0,0-1-1,0 1 1,0-1-1,0 0 1,0 0 0,0 0-1,-1 0 1,1 0 0,-1 0-1,3-7 1,-4 8-34,0 0 1,-1 0-1,1 0 0,-1 0 0,0 0 1,0 0-1,0 0 0,0 0 1,0 0-1,0 1 0,0-1 1,0 0-1,-1 0 0,1 0 1,-1 0-1,0 0 0,1 0 0,-1 1 1,0-1-1,0 0 0,0 0 1,0 1-1,0-1 0,-3-2 1,3 3-44,-1-1 0,1 1 0,-1-1 0,0 1 0,1 0 0,-1-1 0,0 1 1,0 0-1,0 0 0,0 0 0,0 0 0,0 1 0,0-1 0,-1 1 0,1-1 1,0 1-1,0 0 0,0-1 0,-1 1 0,-3 1 0,0 0-15,1 0-12,0-1 0,-1 2 0,1-1 1,0 1-1,-1-1 0,1 1 0,0 1 0,1-1 0,-8 5 0,7-3 79,-13 10-149,18-14 113,0 0-1,-1 0 1,1 1 0,0-1 0,-1 0 0,1 0 0,0 0 0,0 1 0,-1-1 0,1 0 0,0 0 0,0 1 0,-1-1 0,1 0-1,0 0 1,0 1 0,0-1 0,-1 0 0,1 1 0,0-1 0,0 0 0,0 1 0,0-1 0,0 1 0,0-1 0,0 0 0,0 1-1,0-1 1,0 1 0,5 1 36,0 0 1,0 0-1,0-1 0,0 1 0,0-1 0,1 0 0,-1-1 1,0 1-1,1-1 0,-1 0 0,0-1 0,1 1 1,-1-1-1,10-3 0,5-2 55,-1-1 1,31-17 0,-12 6 33,93-49 13,-85 42 47,-32 18-215,-9 5 49,0 0 0,-1 0 0,1-1 0,-1 0 0,6-5 0,-11 3 690,0 3-691,0 1 0,1-1 0,-1 1 0,1-1 0,0 1 0,-1-1 0,1 1 1,0-4-1,-1 2 4,0 1 1,0 0 0,1-1 0,-2 1-1,1 0 1,0 0 0,0 0-1,-1 0 1,1 0 0,-1 0 0,1 0-1,-1 0 1,-2-2 0,0 1 5,1 0 1,-1 0 0,1 0-1,-1 1 1,0 0-1,0-1 1,-5-1-1,7 3-61,-1 0 0,0 1-1,0-1 1,0 1 0,1-1-1,-1 1 1,0 0 0,0 0-1,0 0 1,0 1 0,0-1-1,1 1 1,-1-1 0,0 1-1,0 0 1,1 0 0,-1 0-1,-2 2 1,1-1-3,1 1 0,0-1 0,0 1 0,1-1 0,-1 1 0,1 0 1,-1 0-1,1 1 0,0-1 0,0 0 0,0 1 0,-2 4 0,2-2 20,0 0-1,0 0 1,1 0-1,0 0 1,0 0-1,0 0 1,0 0-1,1 1 1,0-1-1,1 0 1,-1 0 0,1 1-1,0-1 1,1 0-1,0 0 1,4 10-1,-2-9 62,0-1 0,0 1 0,1-1 0,0 0-1,0 0 1,0-1 0,1 0 0,0 0 0,0 0-1,0-1 1,1 1 0,0-2 0,-1 1 0,1-1-1,1 0 1,-1 0 0,0-1 0,15 3 0,-13-3 26,1-1 0,-1-1 1,1 1-1,0-2 1,-1 1-1,1-1 1,-1-1-1,0 0 0,1 0 1,-1 0-1,0-1 1,0-1-1,-1 0 0,16-9 1,-18 9-27,-1 0 0,0 0-1,0-1 1,-1 0 0,1 0 0,-1 0 0,7-11-1,0-3 48,8-20-1,-9 14 4,14-48 1,-13 35-43,17-80 31,-6 21-64,-17 76-99,-1-1-1,-1 0 1,-1 0-1,-2-32 1,0 50 26,0 4 55,0 0 0,0 0 0,0 1 0,0-1 0,0 0 0,0 0 0,0 0 0,0 0 0,0 0 0,-1 0 0,1 0 0,0 0 0,0 0 0,0 0 0,0 0 0,0 0 0,0 0 0,0 0 1,0 0-1,0 0 0,0 0 0,0 0 0,0 0 0,0 0 0,0 0 0,0 0 0,-1 0 0,1 0 0,0 0 0,0 0 0,0 0 0,0-1 0,0 1 0,0 0 0,0 0 0,0 0 0,0 0 0,0 0 1,0 0-1,0 0 0,0 0 0,0 0 0,0 0 0,0 0 0,0 0 0,0 0 0,0 0 0,0 0 0,0 0 0,0 0 0,0 0 0,0-1 0,0 1 0,0 0 0,0 0 0,-6 10-132,-4 15 138,-38 162-97,36-132 90,-2 9 11,-25 95 0,-64 257 106,87-348-20,9-38 157,-6 43-1,14-58 116,-1-15-345,0 0-1,0 0 1,0 0 0,0 0-1,0 0 1,0 0 0,0 1-1,0-1 1,0 0 0,1 0-1,-1 0 1,0 0-1,0 0 1,0 0 0,0 0-1,0 0 1,0 0 0,1 1-1,-1-1 1,0 0 0,0 0-1,0 0 1,0 0-1,0 0 1,0 0 0,1 0-1,-1 0 1,0 0 0,0 0-1,0 0 1,0 0 0,0 0-1,1 0 1,-1 0 0,0 0-1,0 0 1,0 0-1,0 0 1,0-1 0,1 1-1,-1 0 1,0 0 0,0 0-1,3-2 62,-1 0 0,0-1-1,0 1 1,0-1 0,0 1-1,0-1 1,2-4 0,148-291 318,-114 219-315,58-137 19,75-245-155,-145 378-388,-49 168-583,-47 180 1104,-26 84-180,32-131 215,58-198-116,-27 81 476,32-98-397,0-1 0,0 1-1,0-1 1,0 0 0,-1 1 0,-2 2 0,4-5-61,0 0 1,0 1-1,0-1 1,0 0 0,-1 0-1,1 0 1,0 0-1,0 0 1,0 0 0,0 0-1,0 0 1,0 0-1,-1 0 1,1 0-1,0 0 1,0 0 0,0 0-1,0 0 1,0 0-1,-1 0 1,1 0-1,0 0 1,0 0 0,0 0-1,0 0 1,0 0-1,0 0 1,-1 0 0,1 0-1,0 0 1,0 0-1,0 0 1,0 0-1,0 0 1,0-1 0,0 1-1,-1 0 1,1 0-1,-5-11 11,5 8-16,0-1 1,0 1 0,0 0-1,0 0 1,0 0-1,1 0 1,-1 0-1,1 1 1,0-1 0,0 0-1,0 0 1,0 0-1,0 0 1,3-3-1,1-6-99,3-5 78,0 0 0,0 0 0,2 1 0,0 1-1,1-1 1,16-17 0,-9 15 2,0 1 0,1 1 0,1 1 0,24-15 1,98-69 87,-122 82-53,0 0 0,-1-2 1,-1 0-1,24-34 0,0-18-145,-38 65 77,2-4-56,-5 10 2,-1 6-51,-24 133 225,21-131-75,1-1-1,0 1 1,1 0-1,0 0 1,0 1-1,1-1 1,0 0 0,1 0-1,-1 0 1,5 15-1,-5-21 19,1-1 0,0 1 0,0-1 0,-1 0 0,1 1 0,0-1 0,0 0 0,1 1 0,-1-1 0,0 0 0,0 0 0,0 0 0,1 0 1,-1 0-1,1-1 0,-1 1 0,1 0 0,-1-1 0,1 1 0,-1-1 0,1 1 0,-1-1 0,1 1 0,0-1 0,-1 0 0,1 0 0,-1 0 0,1 0 0,2-1 0,3 1 28,0-1 1,0-1 0,0 1-1,0-1 1,9-4-1,31-18-39,-19 8-7,14-8-29,-24 13 75,37-16-1,-47 23 14,28-9-177,-36 13 117,0 0-1,0 0 1,0 0 0,0-1-1,1 1 1,-1 0-1,0 0 1,0 0 0,0 0-1,0 0 1,1 0-1,-1 0 1,0 0 0,0 0-1,0 0 1,0 0-1,1 0 1,-1 0 0,0 0-1,0 0 1,0 0-1,0 0 1,1 0 0,-1 0-1,0 0 1,0 0-1,0 0 1,0 0 0,1 0-1,-1 0 1,0 0-1,0 1 1,0-1 0,0 0-1,1 0 1,-1 0-1,0 0 1,0 0 0,0 0-1,0 1 1,-12 11-26,7-9 39,-2 2-16,0 1-1,0-1 1,0 1 0,1 0-1,0 1 1,0 0 0,0 0-1,-8 14 1,11-14 56,-1 1-57,0 0 0,-3 13 0,6-19 9,0 0 1,1 1-1,0-1 0,-1 0 1,1 0-1,0 0 1,0 0-1,0 0 0,1 0 1,-1 1-1,0-1 1,1 0-1,-1 0 1,1 0-1,0 0 0,1 2 1,-1-3 1,0 1 1,1-1 0,-1 0-1,1 0 1,-1 0 0,1 0-1,-1-1 1,1 1-1,-1 0 1,1 0 0,0-1-1,-1 0 1,1 1-1,3-1 1,26 3 91,-21-3-21,10 1-59,-1-2 1,28-4-1,-37 4 23,0 0 0,1 1-1,13 2 1,4-1-194,-22-1 170,0 0 0,0 0 0,0-1 0,0 1 0,-1-1 0,1 0 0,0-1 0,0 0 0,6-3 0,-3 1 107,-1 1-1,15-6 0,13-4 2,-30 10-99,1-1 0,-1 0-1,1 0 1,-1-1 0,0 0 0,-1 0-1,1 0 1,-1 0 0,0-1 0,-1 0 0,1 0-1,-1 0 1,3-8 0,1 0-239,-6 8-250,-3 8 208,1 6 203,-1 5 11,2 1 1,-1-1-1,2 0 1,5 25-1,-7-35 51,1-1-1,0 0 0,0 1 0,0-1 1,0 0-1,0 1 0,0-1 1,0 0-1,1 0 0,-1 0 1,1 0-1,0-1 0,-1 1 1,1 0-1,0-1 0,0 1 1,0-1-1,0 1 0,0-1 0,1 0 1,-1 0-1,0 0 0,1 0 1,-1 0-1,0-1 0,1 1 1,-1-1-1,1 1 0,-1-1 1,1 0-1,-1 0 0,1 0 1,3-1-1,1 0 42,-1-1 1,1 1 0,-1-1-1,0-1 1,0 1-1,11-7 1,34-25 155,-19 12-137,-26 18-31,-1 0-1,1 0 1,-1-1 0,0 0-1,0 0 1,0 0 0,5-9-1,-8 11-25,0 0-1,0 0 1,0-1-1,-1 1 1,1-1-1,-1 1 1,0-1-1,0 0 1,0 1-1,-1-1 1,1 0-1,-1 0 1,0 1-1,0-1 1,0-5-1,0 9-23,0-1-1,0 1 1,-1-1-1,1 0 0,0 1 1,0-1-1,0 0 0,0 1 1,-1-1-1,1 0 1,0 1-1,0-1 0,-1 1 1,1-1-1,0 1 1,-1-1-1,1 1 0,-1-1 1,1 1-1,-1-1 0,1 1 1,-1-1-1,1 1 1,-1 0-1,1-1 0,-1 1 1,-1-1-1,1 1-16,0 0 1,0 1-1,0-1 0,0 0 0,0 0 1,0 0-1,0 1 0,0-1 0,0 1 1,0-1-1,0 1 0,0-1 0,1 1 1,-1-1-1,-1 2 0,-3 2-8,1 0 1,-1 1-1,1 0 0,-6 7 0,7-6 17,0 0 1,1 0-1,-1 0 0,1 0 0,-2 11 0,3-13 34,0-1 0,0 1-1,1-1 1,0 1 0,0-1-1,0 1 1,0-1 0,0 1-1,1-1 1,-1 1 0,1-1-1,2 4 1,-3-6-7,1 0 0,0 0 1,-1 0-1,1-1 0,0 1 1,0 0-1,0-1 0,0 1 1,-1-1-1,1 1 0,0-1 1,0 1-1,0-1 0,0 0 1,0 1-1,0-1 0,0 0 1,0 0-1,0 0 0,1 0 1,-1 0-1,1 0 0,27-3 294,-27 3-280,8-1-36,4-1 3,-1-1 0,0 1 0,18-8-1,-11 2 4,0 1-1,1 0 1,0 2-1,23-4 0,-43 9-1,1-1 0,-1 1-1,1 0 1,-1 0-1,1 0 1,0 0 0,-1 0-1,1 0 1,-1 0-1,1 0 1,-1 1 0,1-1-1,-1 1 1,1-1 0,-1 1-1,3 1 1,-2 0 11,-1 0 0,1 0 0,-1-1 0,0 1 0,0 1 1,0-1-1,0 0 0,-1 0 0,1 0 0,0 0 0,-1 3 0,2 12-35,1 0 6,-1-11 32,-2-6 4,0 0-1,0 0 0,0 0 1,0 0-1,0 1 0,0-1 1,0 0-1,0 0 0,0 0 1,0 0-1,0 1 0,0-1 1,0 0-1,1 0 0,-1 0 1,0 0-1,0 0 0,0 0 1,0 1-1,0-1 0,0 0 1,1 0-1,-1 0 0,0 0 1,0 0-1,0 0 0,0 0 1,1 0-1,-1 0 0,0 0 1,0 0-1,0 0 0,0 0 1,1 0-1,-1 0 0,0 0 1,0 0-1,0 0 0,0 0 1,1 0-1,-1 0 0,0 0 1,0 0-1,0 0 0,0 0 0,0 0 1,1 0-1,-1 0 0,0 0 1,0-1-1,0 1 0,0 0 1,0 0-1,0 0 0,1 0 1,5-2 81,0 1 1,0-1-1,0 0 1,0-1-1,0 1 1,0-1-1,-1 0 1,1-1 0,8-7-1,68-60-627,-78 123 214,-2-23 198,-1-27 148,-1 1 0,0-1 0,1 0 1,0 0-1,-1 0 0,1 0 1,0 0-1,0 0 0,0 0 0,2 3 1,-1-5 15,0 0 0,0 0 1,1 0-1,-1 0 0,0 0 1,0 0-1,0-1 0,0 1 1,0-1-1,3-1 0,0 0 8,0-1-1,-1 0 1,0 0-1,0 0 0,0-1 1,7-7-1,19-26-30,-26 31-29,21-32 97,-1-1-1,30-71 1,-16 30 22,63-154-149,-97 220 66,1 3-20,-1-1 0,-1 0 0,0 0 0,2-25 0,-5 36-21,0 0-1,0 0 1,0 0-1,0 0 1,0 0-1,0 0 0,0 0 1,0 0-1,-1 0 1,1 0-1,0 0 1,-1 0-1,1 0 0,-1 0 1,0-1-1,0 1 6,1 1 0,0 0 0,-1 0 0,1 0 0,0 0 0,-1-1 0,1 1 0,0 0-1,-1 0 1,1 0 0,0 0 0,-1 0 0,1 0 0,0 0 0,-1 0 0,1 0 0,-1 0 0,1 0-1,0 0 1,-1 0 0,1 0 0,0 1 0,-1-1 0,1 0 0,0 0 0,-1 0 0,1 1 0,-1-1-1,-1 2-43,0 0 0,0-1 0,0 1-1,0 0 1,0 1 0,0-1-1,1 0 1,-1 0 0,-1 5-1,-2 3 3,2 1-1,-1 0 0,2 0 0,-1 0 0,0 18 0,0 59-42,3-78 89,0 23 122,3 0 1,9 52-1,-8-63-116,2-1 0,1 1 0,1-1 0,18 37 0,-24-55 65,0 0-1,0 1 1,0-1-1,0 0 0,1 0 1,-1 0-1,1-1 1,0 1-1,0-1 1,0 1-1,6 3 1,-7-5-19,0 0 0,1-1 1,-1 1-1,1 0 1,-1-1-1,1 1 0,-1-1 1,1 0-1,-1 0 1,1 0-1,-1 0 0,1 0 1,-1-1-1,1 1 0,-1-1 1,1 0-1,-1 1 1,1-1-1,2-2 0,0 0 4,0 0 0,-1 0-1,1 0 1,0-1-1,-1 0 1,0 0 0,0 0-1,4-5 1,7-8 12,32-36-441,-47 53 381,0 0-1,0 0 0,0 0 1,0 1-1,0-1 1,0 0-1,0 0 1,0 0-1,0 0 1,0 0-1,0 1 1,0-1-1,0 0 1,0 0-1,0 0 0,0 0 1,0 0-1,0 0 1,0 1-1,1-1 1,-1 0-1,0 0 1,0 0-1,0 0 1,0 0-1,0 0 1,0 0-1,0 0 1,1 0-1,-1 1 0,0-1 1,0 0-1,0 0 1,0 0-1,0 0 1,0 0-1,1 0 1,-1 0-1,0 0 1,0 0-1,0 0 1,0 0-1,0 0 0,1 0 1,-1 0-1,0 0 1,0 0-1,0 0 1,0 0-1,0 0 1,0-1-1,1 1 1,-1 0-1,0 0 1,0 0-1,0 0 0,0 0 1,0 0-1,0 0 1,0 0-1,1-1 1,-4 19 80,2-10-122,0 5 32,-1 0-1,-1-1 1,0 1-1,-1 0 0,0-1 1,-1 0-1,0 0 0,-12 20 1,7-18 0,7-9 63,0 0-1,0 0 0,-1-1 1,1 1-1,-1-1 1,0 0-1,0 0 0,-7 4 1,7-5-12,3-3-19,0 1 0,0 0 1,0 0-1,0-1 1,0 1-1,0 0 0,0-1 1,-1 1-1,1-1 1,0 0-1,0 1 0,0-1 1,-1 0-1,1 0 1,0 0-1,0 1 0,-1-1 1,1-1-1,0 1 0,0 0 1,-1 0-1,1 0 1,0-1-1,-2 0 0,2 1-13,0 0 0,0-1 0,0 1 0,-1-1 0,1 1 0,0-1-1,0 0 1,0 0 0,0 1 0,0-1 0,1 0 0,-1 0 0,0 0-1,-1-2 1,2 3-5,0-1 1,-1 1-1,1-1 0,0 0 0,0 1 1,0-1-1,0 0 0,0 1 1,0-1-1,0 1 0,0-1 0,1 0 1,-1 1-1,0-1 0,0 1 0,0-1 1,1 1-1,-1-1 0,0 1 0,1-1 1,-1 0-1,0 1 0,1 0 0,-1-1 1,1 1-1,-1-1 0,1 1 0,-1-1 1,0 1-1,1 0 0,0-1 0,2-1-21,0 0 0,0 1-1,1-1 1,-1 0 0,0 1-1,1 0 1,-1 0 0,8-1-1,30-2-151,-16 2 186,-14 2 40,0 0-1,17 1 1,-20 0-27,0 0 1,0-1-1,0 0 1,0 0-1,14-3 0,-21 3-75,0-1-1,1 1 0,-1-1 0,0 1 0,0-1 0,1 0 0,-1 1 1,0-1-1,0 0 0,0 0 0,0 0 0,0 0 0,0 0 1,0 0-1,-1 0 0,1 0 0,0 0 0,-1-1 0,1 1 1,0 0-1,-1 0 0,1-1 0,-1 1 0,1-2 0,-1-1-1130,1 0 0,-1 0-1,0 0 1,0 0 0,0 0-1,-1 0 1,0-4 0,0-1-1045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27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17 114 5216,'-16'-14'2368,"25"14"-2048,-6-4 1152,9 4-864,14-8 320,7 2-544,22-10 128,-1 9-288,7-7-64,-2 6-96,-9-3 224,-8 4-160,-13-1 448,-9 5-320,-8-5-2592,-2 8 1280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27.4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34 6400,'-54'-34'2880,"37"38"-2496,14-4-416,-1 0-192,8 0 160,9 0-3168,4 7 1728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30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40 3136,'0'0'1029,"10"8"6608,-10-10-7367,0 0 1,1 0-1,-1 0 0,1 0 0,0 0 0,0 0 0,2-3 0,-2 3-147,0-1 0,1 1 1,-1-1-1,0 1 0,0-1 0,-1 0 0,1 1 0,0-6 1,-1 7-124,0 4-22,-1 0 0,1 0 1,0-1-1,0 1 0,0 0 1,0 0-1,1 4 1,-1 3 28,0-8-162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31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 3808,'0'0'1227,"9"11"3764,-9-10-4861,0-1-1,0 1 0,1-1 0,-1 1 1,0-1-1,1 1 0,-1-1 1,1 1-1,-1-1 0,0 0 0,1 1 1,-1-1-1,1 0 0,-1 1 0,1-1 1,-1 0-1,1 0 0,-1 1 0,1-1 1,0 0-1,-1 0 0,1 0 1,-1 0-1,1 0 0,-1 0 0,1 0 1,0 0-1,-1 0 0,1 0 0,-1 0 1,1 0-1,-1 0 0,1-1 1,-1 1-1,1 0 0,-1 0 0,1 0 1,0-1-1,3-2-107,-1 1 0,0-1 1,0 1-1,5-6 0,1-1 441,-5 10-484,4 17 802,-5-8-730,-2-4 175,-1-10 204,0 4-559,-1 0 0,1 0 0,0 1 0,-1-1 0,1 0 0,0 0 0,-1 0 0,1 0 0,0 0 0,-1 0 0,1 0 0,0 1 0,-1-1 0,1 0 0,0 0 0,-1 0 0,1 1 0,0-1 0,0 0 0,-1 0 0,1 1 0,0-1 0,0 0 0,0 0 0,-1 1 0,1-1 0,0 0 0,0 1 0,0-1 0,0 0 0,0 1 0,0-1 0,0 0 0,0 1 0,0-1 0,0 1 0,-4 10-3887,4 4 1264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33.0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101 8 2560,'-1'-2'178,"1"2"-159,0 0 0,0 0 0,0 0 0,0 0 0,0 0 1,-1 0-1,1 0 0,0 0 0,0 0 0,0 0 0,0 0 0,0 0 0,0-1 0,0 1 0,0 0 0,-1 0 0,1 0 1,0 0-1,0 0 0,0 0 0,0 0 0,0 0 0,0-1 0,0 1 0,0 0 0,0 0 0,0 0 0,0 0 1,0 0-1,0 0 0,0-1 0,0 1 0,0 0 0,0 0 0,0 0 0,0 0 0,0 0 0,0 0 0,0-1 0,0 1 1,0 0-1,0 0 0,0 0 0,0 0 0,0 0 0,0 0 0,1 0 0,-1-1 0,0 1 0,0 0 0,0 0 0,0 0 1,0 0-1,0 0 0,0 0 0,2 0 1774,-7 16-1143,-23 165 544,9-64-414,-20 152 1380,40-228-1323,-1-40-762,0-1-1,0 0 1,0 1 0,0-1-1,0 1 1,0-1 0,0 1-1,0-1 1,0 0 0,-1 1-1,1-1 1,0 1 0,0-1-1,0 1 1,0-1-1,-1 0 1,1 1 0,0-1-1,0 0 1,-1 1 0,1-1-1,0 0-45,-1 0 0,1 0-1,0 1 1,0-1-1,0 0 1,0 0 0,0 0-1,0 0 1,0-1-1,-1 1 1,1 0 0,0 0-1,0 0 1,0 0-1,0 0 1,0 0 0,0 0-1,0 0 1,0 0-1,-1 0 1,1 0 0,0 0-1,0 0 1,0 0-1,0 0 1,0 0 0,0-1-1,0 1 1,0 0-1,0 0 1,0 0 0,0 0-1,0 0 1,0 0-1,0 0 1,0 0 0,-1-1-1,1 1 1,0 0-1,0 0 1,0 0 0,0 0-1,0 0 1,0 0-1,0 0 1,1-1 0,-3-13 428,1 10-392,0 0 1,1 0-1,0 0 0,0-7 1,5-24-67,17-59 1,-10 49 43,-6 19 9,35-125 251,-33 127-252,1-1 0,2 1 1,25-42-1,-28 53-43,-3 4-23,1 0 0,-1 1 0,12-13 1,-16 20 11,1-1 1,-1 1 0,1 0-1,-1-1 1,1 1 0,0 0 0,-1 0-1,1 0 1,0 0 0,0 0-1,0 0 1,0 1 0,0-1-1,0 0 1,0 1 0,0 0 0,0-1-1,0 1 1,0 0 0,0 0-1,0 0 1,0 1 0,3 0 0,-2 0 7,-1 0 0,0 0 0,0 0 0,1 1 0,-1-1 0,0 1 0,0 0 0,0-1 0,-1 1 0,1 0 0,0 0 0,-1 0 0,1 0 0,-1 1 0,0-1 0,1 0 0,-1 1 0,1 4 1,1 0 31,-1-1 0,-1 1 1,1 0-1,-1 1 0,0 12 1,0-2 125,-2-1 0,0 0 0,-1 0 0,-6 20 0,7-32-123,0 0-1,-1 0 1,0 0-1,0 0 1,-1 0 0,1-1-1,-1 1 1,0-1-1,0 1 1,0-1 0,-1 0-1,1-1 1,-1 1-1,0 0 1,0-1 0,-1 0-1,1 0 1,-6 3-1,3-4-146,0 1-1,0-1 0,0-1 0,-1 1 0,1-1 0,0-1 1,-1 1-1,-8-1 0,25 10-5228,-6-6 4101,10 3-2807,7 1 1322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35.4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11 740 3552,'-10'4'998,"9"-2"-100,7-1 1275,-4-1-1952,-1 0 1,1-1-1,0 1 1,-1-1-1,1 1 0,0-1 1,-1 0-1,1 0 0,-1 0 1,1 0-1,-1 0 0,2-2 1,17-17 452,5-12 110,30-49-1,10-14-227,-64 93-599,1 0-1,-1 0 1,1 0 0,0 1 0,0-1 0,-1 1 0,1-1 0,4-1 0,-5 3 38,-1 0 0,1 0 0,-1-1 0,1 1 0,-1 0 0,1 0 0,-1 0 0,1 0 0,-1 0 0,1 0 0,-1 0 0,1 0 0,-1 0 0,1 0 0,-1 0 0,1 1 0,-1-1 0,1 0 0,-1 0 0,1 0 0,-1 1 0,1-1 0,-1 0 0,1 1 0,-1-1 0,0 0 0,1 1 0,-1-1 0,1 0 0,-1 1 0,0-1 0,0 1 0,1-1 0,-1 1 0,0-1 0,0 1 0,1-1 0,-1 1 0,0-1 0,0 1 0,0 0 0,2 7 34,-1 1 0,0-1-1,0 1 1,-1-1-1,0 1 1,0-1 0,-3 15-1,0 4 31,2-22-49,1 0 0,0 0 0,0 0 0,1 0-1,-1 0 1,1 0 0,0 0 0,0 0 0,1-1-1,-1 1 1,4 5 0,-4-7 59,1-1-1,-1 0 1,1 0-1,0 0 1,0 0 0,0 0-1,0 0 1,1 0-1,-1-1 1,0 1-1,1-1 1,-1 0 0,1 0-1,-1 0 1,1 0-1,0 0 1,-1 0 0,1-1-1,0 1 1,-1-1-1,6 0 1,1 1 62,0-2 1,1 1-1,-1-1 1,0-1-1,0 0 1,0 0-1,0-1 0,-1 0 1,1 0-1,13-8 1,-2 0-159,-1-2 0,36-29 0,-25 17-53,-26 24-260,-4 7 151,-3 8 73,3-13 105,-2 6 5,1 1 0,0-1 0,1 0-1,-1 1 1,2 9 0,-1-14 7,1 0 0,0 0 0,-1 0 0,1 0 0,0 0 0,1 0 0,-1 0 0,0 0 0,1-1 0,0 1 0,0 0 0,-1-1 0,1 0 0,1 1 0,2 2 0,-3-3 65,1 0 0,-1-1 0,0 1 0,1-1-1,-1 0 1,1 1 0,-1-1 0,1 0 0,0 0 0,-1-1 0,4 2 0,-5-2-35,1 0 0,-1 0 0,0 0 0,1 0 0,-1 0 0,1-1 0,-1 1 0,0 0-1,1-1 1,-1 1 0,0-1 0,0 1 0,1-1 0,-1 1 0,0-1 0,0 0 0,0 0 0,0 0 0,0 1 0,0-1 0,0 0 0,0 0 0,0-1 0,0 1 0,0 0 0,0-2-1,1-1-9,0 0-1,0 0 0,0 0 0,-1-1 0,0 1 0,0 0 0,0-1 0,-1 1 0,1 0 0,-1-1 0,0-6 1,0 8-42,-1 0 0,1 0 1,-1 1-1,1-1 1,-1 0-1,0 0 0,0 1 1,0-1-1,-1 1 1,1-1-1,-1 1 1,1-1-1,-1 1 0,0 0 1,0 0-1,0 0 1,0 0-1,0 0 0,-4-2 1,5 3 18,0 0 1,-1 1-1,1-1 1,-1 1-1,1 0 0,-1 0 1,1-1-1,-1 1 1,1 0-1,-1 0 1,0 0-1,-1 1 0,2-1-6,0 0-1,1 0 0,-1 0 0,0 0 0,1 0 1,-1 0-1,1 1 0,-1-1 0,0 0 0,1 0 1,-1 0-1,1 1 0,-1-1 0,1 0 0,-1 1 1,1-1-1,-1 1 0,1-1 0,-1 0 1,1 1-1,-1-1 0,1 1 0,0-1 0,-1 1 1,1 0-1,0-1 0,-1 1 0,1 0 2,1 0 0,-1 0 0,0-1 0,0 1 0,1-1 0,-1 1 0,1 0-1,-1-1 1,1 1 0,-1-1 0,1 1 0,-1-1 0,1 1 0,-1-1 0,1 1 0,-1-1 0,1 0 0,0 1 0,-1-1-1,1 0 1,0 1 0,1-1 0,15 4 133,-13-4-77,0-1 0,0 1 0,0-1 0,0 0 0,0-1 0,0 1 0,-1-1 0,1 1 0,5-4 0,-1 0 50,-1 0-1,-1 0 1,11-10 0,-7 4 31,0-1-1,-1 0 1,0 0-1,-1-1 1,0 0-1,8-23 1,-14 27 109,-3 16-366,-9 183-368,7-151 563,-14 70 3,10-74-73,4-18 18,0-1 155,-7 25 0,10-40-150,0-1 1,0 1 0,0 0-1,0-1 1,-1 1 0,1 0-1,0-1 1,0 1 0,-1-1-1,1 1 1,-1 0 0,1-1-1,0 1 1,-1-1 0,1 1-1,-1-1 1,1 0 0,-1 1-1,0-1 1,1 1 0,-2-1-1,2 0-3,-1 0 1,0 0-1,1 0 0,-1 0 0,1 0 1,-1 0-1,1 0 0,-1-1 0,1 1 1,-1 0-1,1 0 0,-1-1 0,1 1 1,-1 0-1,1-1 0,0 1 0,-1 0 1,1-1-1,-1 1 0,0-2 0,-1-1-16,-1-1-1,1 0 1,0 0-1,0 0 0,0 0 1,-1-5-1,2 3 8,0 1 0,0 0 1,0 0-1,0-1 0,1 1 0,0-1 0,1 1 0,-1 0 0,1-1 1,0 1-1,2-7 0,-2 8-30,0 1 1,1-1-1,-1 0 1,1 1-1,0-1 1,0 1-1,1 0 1,-1 0-1,1 0 1,-1 0-1,1 0 1,0 0-1,0 1 0,0-1 1,7-3-1,16-7 32,0 1 0,1 1-1,35-8 1,-40 12 10,-1 0 0,0-2 0,-1 0-1,1-1 1,-2-1 0,0-1 0,0-1 0,-1 0 0,0-2 0,25-27-1,-35 33 30,-1-1 0,8-13 0,-14 21-49,1-1 1,-1 1-1,1-1 1,-1 0-1,0 0 1,0 1-1,0-1 1,-1 0-1,1 0 1,0 0 0,-1 0-1,0 0 1,0-5-1,0 8-10,0-1 0,0 1 0,-1-1 0,1 1 0,0-1 0,0 1 0,0-1 0,-1 1 0,1-1 0,0 1 0,-1-1 0,1 1 0,0-1 0,-1 1 0,1 0 0,0-1 0,-1 1 0,1-1 0,-1 1 0,1 0 0,-1 0 0,1-1 0,-1 1 0,1 0 0,-1 0 0,0-1-1,0 1-9,0 0-1,-1 0 1,1 0-1,0 1 0,0-1 1,0 0-1,-1 0 0,1 1 1,0-1-1,0 0 0,-2 2 1,-2 0-8,1 1 0,-1 0 0,1 0 1,-6 5-1,2-1-38,0 1 1,0 0-1,1 1 1,0-1-1,0 1 1,1 1-1,1-1 1,-1 1-1,2 0 1,-6 14-1,10-23 73,-1 1-1,1-1 0,-1 0 0,1 0 0,0 1 0,0-1 0,0 0 0,-1 1 0,1-1 1,1 0-1,-1 1 0,0-1 0,0 0 0,0 1 0,1-1 0,-1 0 0,1 1 0,-1-1 1,1 0-1,-1 0 0,1 0 0,0 1 0,-1-1 0,1 0 0,0 0 0,0 0 1,0 0-1,0 0 0,0-1 0,0 1 0,0 0 0,0 0 0,0-1 0,1 1 0,-1 0 1,0-1-1,0 1 0,1-1 0,-1 0 0,2 1 0,4 0 28,0 1 1,0-2-1,0 1 0,0-1 1,1 0-1,9-1 0,6-3-18,0-2 1,-1 0-1,1-1 0,-1-2 0,38-19 1,28-11 65,-88 39-89,0-1 1,1 1-1,-1 0 0,0 0 1,0 0-1,1 0 0,-1 0 1,0 0-1,0 0 1,1 0-1,-1 0 0,0 0 1,1-1-1,-1 1 0,0 1 1,0-1-1,1 0 1,-1 0-1,0 0 0,1 0 1,-1 0-1,0 0 0,0 0 1,1 0-1,-1 0 1,0 0-1,0 1 0,1-1 1,-1 0-1,0 0 0,0 0 1,0 1-1,1-1 1,-1 0-1,0 0 0,0 0 1,0 1-1,0-1 0,1 0 1,-1 0-1,0 1 1,0-1-1,0 0 0,0 1 1,0-1-1,0 0 0,0 0 1,0 1-1,0-1 1,0 0-1,0 1 0,0-1 1,0 1-1,-3 14-21,-33 87 54,36-102-19,0 0-1,0 0 1,-1 1 0,1-1 0,0 0 0,0 0-1,0 0 1,0 1 0,0-1 0,0 0 0,0 0 0,0 1-1,0-1 1,0 0 0,0 0 0,0 0 0,0 1-1,0-1 1,0 0 0,0 0 0,0 1 0,0-1-1,1 0 1,-1 0 0,0 0 0,0 1 0,0-1 0,0 0-1,0 0 1,0 0 0,1 1 0,-1-1 0,0 0-1,0 0 1,0 0 0,0 0 0,1 0 0,-1 0-1,0 1 1,0-1 0,1 0 0,-1 0 0,0 0 0,0 0-1,0 0 1,1 0 0,-1 0 0,17-3 286,17-12 98,-1-10-337,-1-2 0,-1-1 0,-1-1 1,-2-2-1,33-45 0,36-69 297,-58 63-222,-16 32-138,-16 31-44,12-41-1,-17 51 68,-1 2 26,0-1 0,0 1 1,-1 0-1,-1-12 0,1 2-98,0 17 54,0 0-1,0-1 0,0 1 1,0 0-1,0 0 1,0 0-1,0-1 1,1 1-1,-1 0 1,0 0-1,0-1 1,0 1-1,0 0 1,0 0-1,0-1 0,-1 1 1,1 0-1,0 0 1,0 0-1,0-1 1,0 1-1,0 0 1,0 0-1,0-1 1,0 1-1,0 0 1,-1 0-1,1 0 1,0 0-1,0-1 0,0 1 1,0 0-1,-1 0 1,1 0-1,0 0 1,0-1-1,0 1 1,-1 0-1,1 0 1,0 0-1,0 0 1,-1 0-1,1 0 1,0 0-1,0 0 0,-1 0 1,1 0-1,0 0 1,0 0-1,0 0 1,-1 0-1,1 0 1,0 0-1,0 0 1,-1 0-1,1 0 1,0 0-1,0 0 0,-1 1 1,1-1-1,0 0 1,0 0-1,0 0 1,-1 0-1,-12 13-178,12-12 183,-11 13-24,1 1 1,0 0-1,1 0 0,1 1 0,1 0 0,0 1 0,1 0 0,1 0 0,0 1 1,-3 23-1,-2 17 71,-3 110 1,12-130 40,2 0 0,9 68-1,-9-105-165,1 1 0,-1 0 0,1-1 0,-1 1 0,1 0-1,0-1 1,-1 1 0,1-1 0,0 1 0,0-1 0,2 3-1,-3-4-2,1 0 0,-1 1 0,0-1 0,1 0-1,-1 0 1,0 0 0,0 0 0,1 1 0,-1-1 0,0 0-1,1 0 1,-1 0 0,0 0 0,1 0 0,-1 0-1,0 0 1,1 0 0,-1 0 0,0 0 0,1 0 0,-1 0-1,0 0 1,1 0 0,0 0 0,-1-1-145,1 1-1,0-1 1,0 1 0,-1-1 0,1 1-1,0-1 1,-1 0 0,1 0 0,0 1-1,-1-1 1,1 0 0,-1 0 0,0 1-1,1-2 1,5-16-2916,1-1 1072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35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5 5216,'-22'-4'1696,"22"4"-1675,0 0 0,0 0 0,0 0 0,0 0 0,0 0 0,0 0 0,0 0 0,0-1 1,0 1-1,0 0 0,0 0 0,-1 0 0,1 0 0,0 0 0,0 0 0,0 0 0,0 0 0,0 0 0,0 0 1,0 0-1,0 0 0,0 0 0,-1 0 0,1 0 0,0 0 0,0 0 0,0 0 0,0 0 0,0 0 0,0 0 0,0 0 1,0 0-1,0 0 0,0 0 0,-1 0 0,1 0 0,0 0 0,0 1 0,0-1 0,0 0 0,0 0 0,0 0 1,0 0-1,0 0 0,0 0 0,0 0 0,0 0 0,0 0 0,0 0 0,0 0 0,0 0 0,0 1 0,0-1 0,0 0 1,0 0-1,-1 0 0,1 0 0,0 0 0,0 0 0,0 0 0,1 0 0,3 3 1194,138-3 2528,69 0-3966,-177-4-3179,-22 3 1626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8:07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80 3136,'0'0'158,"-1"-1"0,0 1 0,1-1 0,-1 0 0,1 1 0,-1-1 0,0 0 0,1 1 0,-1-1 0,1 0 1,0 0-1,-1 1 0,1-1 0,-1 0 0,1 0 0,0 0 0,0 0 0,0 1 0,0-1 0,-1 0 0,1-1 0,1 1 151,-1 1 0,0-1-1,1 0 1,-1 1 0,0-1-1,0 0 1,0 0 0,0 1 0,0-1-1,0 0 1,0 1 0,0-1 0,0 0-1,0 0 1,0 1 0,0-2 0,-1 2-211,1-1 0,0 1 1,0-1-1,0 1 0,0 0 1,0-1-1,0 1 1,-1-1-1,1 1 0,0-1 1,0 1-1,0-1 1,1 1-1,-1-1 0,0 1 1,0 0-1,0-1 0,0 1 1,0-1-1,0 1 1,1-1-1,-1 1 0,0 0 1,0-1-1,1 1 1,-1 0-1,0-1 0,0 1 1,1 0-1,0-1 1,-1 1-77,0 0 0,1 1 0,-1-1 0,0 0 0,1 0 0,-1 1 0,1-1 0,-1 0 0,1 0 0,-1 0 1,1 0-1,-1 1 0,0-1 0,1 0 0,-1 0 0,1 0 0,-1 0 0,1 0 0,-1 0 0,1-1 1,20-3 479,0 1 0,0 0 1,29 1-1,25-3 251,-36 1-547,-13 2-13,35-9 0,-34 7 100,-14 3-181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36.1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6 5408,'-53'-6'2432,"43"9"-2112,6-3-256,8 0-96,1 0-32,7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40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59 2400,'-3'0'3328,"3"19"-779,1-15-2373,-1 0 0,1 0 0,-1 0 0,1 1 0,1-1 0,-1 0 0,0-1 0,1 1 0,0 0 0,0 0 0,0-1 0,1 1 0,-1-1 0,5 6 0,-5-7-91,0-1-1,0 1 1,0 0-1,0 0 1,0-1-1,0 0 1,0 1-1,0-1 1,1 0-1,-1 0 1,0 0-1,1 0 1,-1 0-1,1-1 1,-1 1-1,1-1 1,-1 0-1,1 1 1,0-1-1,-1 0 1,1-1-1,-1 1 1,1 0-1,-1-1 1,4 0-1,-4 0-25,0 0 0,0-1 0,0 1-1,0 0 1,0-1 0,-1 1 0,1-1 0,0 1 0,-1-1-1,1 0 1,-1 0 0,0 0 0,0 0 0,0 0-1,0 0 1,0 0 0,0 0 0,0 0 0,0 0-1,-1 0 1,1-1 0,-1 1 0,0 0 0,0 0-1,0-4 1,0-4 41,0-1-1,-1 1 1,0 0-1,-4-14 1,5 21-128,-1 1 0,0 0-1,1-1 1,-1 1 0,0 0 0,-1-1 0,1 1-1,0 0 1,0 0 0,-1 0 0,0 0 0,1 0 0,-1 0-1,0 1 1,0-1 0,-4-2 0,5 3-2,-1 0-1,1 1 1,-1-1 0,0 1 0,1-1-1,-1 1 1,0 0 0,1-1 0,-1 1-1,0 0 1,0 0 0,1 1-1,-1-1 1,0 0 0,1 0 0,-1 1-1,1-1 1,-1 1 0,0 0 0,1-1-1,-1 1 1,1 0 0,-1 0 0,1 0-1,0 0 1,-3 2 0,0 1 2,0 0 0,0 0 0,1 0 1,0 1-1,0-1 0,-6 11 0,-11 31-174,18-41 172,-1 3 86,1-1-1,0 1 0,0-1 1,0 1-1,1 0 0,0-1 0,1 1 1,0 0-1,0 0 0,1 0 1,-1 0-1,2-1 0,2 11 1,-3-13 33,1 0 0,0 0 1,1 0-1,-1-1 0,1 1 1,0-1-1,0 1 0,0-1 1,0 0-1,1 0 0,0-1 1,0 1-1,0-1 0,0 0 1,0 0-1,1 0 0,-1 0 1,1-1-1,0 0 1,8 3-1,-3-2 26,-1-1 0,0 0 0,1-1 0,-1 0 0,1-1 0,17-1 0,0-2 117,29-8 0,-55 11-414,-1 0 0,1-1 0,0 1 0,-1 0 0,1 0 1,-1-1-1,1 1 0,0 0 0,-1-1 0,1 1 0,-1-1 0,1 1 0,-1 0 0,0-1 0,1 1 0,-1-1 0,1 1 0,-1-1 0,0 0 0,1 0 1,6-9-3167,4 2 1050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40.7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4 3904,'-1'0'99,"0"0"76,0 0 1,-1 0-1,1 0 0,0 0 0,0-1 1,0 1-1,0 0 0,-1 0 1,1-1-1,0 1 0,-2-1 0,21 4 6556,29-1-5087,-7 0-1256,-2 1-67,-12-2-82,0 2 1,36 8 0,-61-11-314,-1 0 0,0 0 0,0 1 1,0-1-1,1 0 0,-1 0 0,0 0 0,0 0 1,1 0-1,-1 0 0,0 0 0,0 0 0,0 0 1,1 0-1,-1 0 0,0 0 0,0 0 0,1 0 1,-1 0-1,0 0 0,0 0 0,1 0 0,-1 0 1,0 0-1,0 0 0,1 0 0,-1 0 0,0-1 1,0 1-1,0 0 0,1 0 0,-1 0 0,0 0 1,0-1-1,0 1 0,1 0 0,4-3-3376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41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16 1248,'5'1'7146,"-5"-2"-7098,-10 1 2214,8 1-2336,5-5 532,-3 3-479,1 0 0,-1 0-1,1 0 1,-1 0 0,1 1 0,0-1 0,-1 0 0,1 0 0,0 1 0,0-1 0,1 0 0,1-1 658,-7 37 589,-25 48-351,0 13-379,28-86 279,7-8-2298,-5-3 1108,0 1-1,1-1 1,-1 1-1,0-1 1,1 1 0,-1-1-1,0 0 1,0 0-1,0 0 1,0 0-1,2-1 1,6-6-1265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41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51 3328,'-12'-36'1915,"11"36"-1844,1-1 1,0 1-1,0-1 1,0 1-1,0-1 1,0 1-1,0-1 1,0 1-1,0-1 1,0 1-1,0-1 1,0 1-1,0-1 1,0 1 0,0 0-1,1-1 1,-1 1-1,0-1 1,0 1-1,1-1 1,-1 1-1,0 0 1,0-1-1,1 1 1,-1-1-1,0 1 1,1 0 0,-1-1-1,1 1 1,-1 0-1,0 0 1,1-1-1,-1 1 1,1 0-1,-1 0 1,1 0-1,-1 0 1,0-1-1,1 1 1,-1 0 0,1 0-1,-1 0 1,1 0-1,-1 0 1,1 0-1,-1 0 1,1 0-1,-1 0 1,1 0-1,-1 1 1,1-1-1,-1 0 1,1 0 0,-1 0-1,0 1 1,1-1-1,0 1 1,5 3 139,0 0 1,0 1-1,-1 0 1,0 0-1,0 1 1,0-1-1,0 1 1,-1 0-1,0 1 1,4 6-1,4 6 337,66 123 1811,-38-67-1555,-36-67-715,-1 0 0,0-1 0,0 1 0,-1 0 0,1 0 0,-2 1 0,1-1 0,-1 0 0,0 14 1,-1-20-71,0-1 0,-1 1 0,1 0 0,0 0 0,0 0 0,-1-1 1,1 1-1,-1 0 0,0-1 0,1 1 0,-1-1 0,0 1 0,-1 1 0,-6 4-2745,7-3 1025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42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0 3328,'0'1'44,"0"-1"0,0 0 0,0 0 0,0 0 0,0 0 0,0 0 0,0 0 0,0 0 0,0 0 0,0 1 0,-1-1 0,1 0 0,1 0 0,-1 0 0,0 0 0,0 0 0,0 0 0,0 0-1,0 0 1,0 1 0,0-1 0,0 0 0,0 0 0,0 0 0,0 0 0,0 0 0,0 0 0,0 0 0,0 0 0,0 0 0,0 0 0,0 0 0,0 1 0,0-1 0,1 0 0,-1 0 0,0 0 0,0 0 0,0 0 0,0 0 0,0 0 0,0 0 0,0 0 0,0 0 0,0 0 0,1 0 0,-1 0 0,0 0 0,0 0 0,0 0 0,0 0 0,0 0 0,0 0 0,0 0 0,0 0 0,1 0 0,-1 0 0,0 0 0,0 0 0,0 0 0,0 0 0,0 0 0,0 0 0,0-1 0,0 1-1,0 0 1,0 0 0,1 0 0,-3 16 1241,-6 23 17,-12 17 377,-39 76 0,-5 13-786,63-142-892,-2 4 104,0 1 1,0 0 0,1 0-1,-2 17 1,4-22-42,0-1 1,0 0-1,0 1 0,0-1 1,1 0-1,-1 1 1,1-1-1,0 0 0,-1 0 1,1 1-1,0-1 1,0 0-1,0 0 1,1 0-1,-1 0 0,0 0 1,1 0-1,0-1 1,-1 1-1,1 0 0,0-1 1,3 3-1,3 1 51,0-1 0,0 1-1,1-1 1,0-1 0,0 0 0,0 0-1,0-1 1,17 3 0,-9-3 19,0-1-1,0-1 1,0-1 0,18-2-1,-34 3-107,2 0-288,0-1-1,0 1 1,0-1-1,0 0 0,0 0 1,0 0-1,4-2 1,6-3-1039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43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44 5728,'0'-1'217,"0"0"591,5-1 737,162-6 3021,35-8-3737,-123 12-448,-36-3-1047,-27 3-2604,-8 3 1452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43.5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453 1 5216,'-1'0'107,"0"0"0,1 1 1,-1-1-1,0 1 0,0-1 1,1 0-1,-1 1 0,0-1 1,0 1-1,1 0 0,-1-1 1,0 1-1,1 0 0,-1-1 1,1 1-1,-1 0 0,1-1 1,-1 1-1,1 0 0,0 0 0,-1 0 1,1 1-1,-3 3 177,-66 94 2405,-94 101 0,42-53-1854,119-145-822,-45 60 437,41-52-452,0 0 0,1 0 0,-1 0 0,-5 18 0,12-23-1742,5-4 470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43.8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30 5312,'-9'-3'3918,"21"-4"236,-2 1-4141,-7 4 170,0 0 1,1 1-1,-1-1 1,0 1-1,1-1 1,-1 1-1,1 0 1,-1 1-1,1-1 1,-1 0-1,1 1 1,7 0-1,-10 0-160,1 0 0,-1 1 0,0-1 0,1 1 0,-1-1 0,0 1 0,1-1 0,-1 1 0,0-1 0,0 1 0,0 0-1,0 0 1,1 0 0,-1 0 0,1 1 0,-1 0 7,0 0-1,0-1 0,0 1 0,0 0 1,0 0-1,0 0 0,-1 0 1,1 0-1,-1 0 0,0 0 1,1 0-1,-1 0 0,0 3 0,-1 5 40,0-1-1,-1 0 1,0 0-1,-1 0 1,1 0-1,-2 0 0,1-1 1,-1 1-1,-1-1 1,-5 9-1,-10 21 422,14-27-318,4-9-107,1 0 1,0 0-1,0-1 0,0 1 1,0 0-1,0 1 0,1-1 1,-1 0-1,1 0 0,-1 3 1,2-4 16,0-1 0,-1 1 1,1-1-1,0 1 0,0-1 0,0 1 1,0-1-1,0 0 0,0 0 1,0 1-1,0-1 0,-1 0 0,1 0 1,0 0-1,0 0 0,0 0 1,2 0-1,0 0 106,8 2-162,0-1-1,0 0 1,0-1-1,1 0 1,-1-1 0,0 0-1,0-1 1,0 0-1,12-5 1,-8 3-1717,0 3 459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46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191 431 2080,'-1'0'193,"1"-1"0,-1 0 0,0 0 0,0 1 0,0-1 0,1 0 0,-1 1 0,0-1 0,0 1 0,0-1 0,0 1 0,0-1 0,0 1 0,0 0 0,0 0 0,0-1 0,0 1 0,0 0 1,0 0-1,0 0 0,0 0 0,0 0 0,0 0 0,0 0 0,0 1 0,0-1 0,0 0 0,0 1 0,-2 0 0,-3 1-36,-1 1 1,1 0-1,-6 4 0,11-7-81,-7 5 110,0 1 0,1-1 1,0 1-1,0 1 0,0-1 1,1 1-1,0 0 0,-6 10 1,0 2 114,1 1 1,-11 25-1,19-38-216,1 0-1,-1 0 1,1 1 0,0-1-1,1 1 1,-1 0 0,2-1 0,-1 1-1,1 8 1,0-14-25,0 1 0,1-1 0,-1 1 0,1 0 0,-1-1 0,1 1 0,0-1-1,0 0 1,0 1 0,0-1 0,1 0 0,-1 1 0,1-1 0,-1 0 0,1 0 0,0 0 0,-1 0 0,1-1 0,0 1 0,0 0 0,0-1 0,1 0 0,-1 1 0,0-1 0,1 0-1,-1 0 1,0 0 0,1 0 0,4 0 0,-2 0 29,0 0 0,0-1 0,0 0 0,0 0-1,0 0 1,0-1 0,0 1 0,0-1 0,0-1 0,0 1-1,0-1 1,0 1 0,-1-1 0,1-1 0,-1 1 0,1-1-1,4-3 1,-1 0 6,-1 0-1,0 0 0,-1 0 1,1-1-1,-1 0 0,-1-1 1,1 1-1,6-15 0,-10 18-68,0 0-1,0 0 1,-1 0 0,0-1-1,0 1 1,0-1 0,0 1-1,-1-1 1,1 0 0,-1 1-1,0-1 1,-2-8 0,2 10-20,-1 1 0,0-1 1,1 1-1,-1 0 0,0-1 0,0 1 1,0 0-1,-1 0 0,1-1 1,0 1-1,-1 0 0,0 0 0,1 1 1,-1-1-1,0 0 0,0 0 1,0 1-1,0-1 0,0 1 0,0 0 1,0 0-1,-1-1 0,1 2 1,-3-2-1,-4 0-21,1 1 1,-1 0-1,0 1 0,1 0 1,-1 0-1,0 0 1,-11 4-1,-23 0 334,59-13 71,43-11-156,96-18 1,-134 32-101,-14 4-125,0 0 0,0 0 0,1 1 0,11-1 0,-17 2 7,-1 0-1,1 0 1,0 0-1,-1 1 1,1-1-1,0 0 1,-1 1-1,1-1 0,-1 1 1,1 0-1,-1-1 1,1 1-1,-1 0 1,1 0-1,-1 0 1,0 0-1,1 0 1,-1 0-1,0 0 1,0 1-1,0-1 1,0 0-1,0 1 0,0-1 1,1 3-1,0 0 12,-1 1 0,1 0-1,-1-1 1,0 1 0,0 0 0,-1 0-1,1 0 1,-1 0 0,0 6-1,-2 7 90,-5 22-1,1-3 91,4-25 156,2-12-84,8-15 5,36-53 87,-39 60-376,1 1 0,0 1-1,0-1 1,0 1 0,1 0 0,0 1-1,9-6 1,-11 8-18,-2 1-9,0 0 1,1 0-1,0 0 1,-1 1 0,1-1-1,0 1 1,5-1-1,-8 2 24,0 0 0,1 0 1,-1 0-1,0 0 0,0 0 0,0 1 0,0-1 0,1 0 1,-1 1-1,0-1 0,0 1 0,0 0 0,0-1 0,0 1 0,0 0 1,0-1-1,0 1 0,-1 0 0,1 0 0,0 0 0,0 0 1,0 0-1,-1 0 0,1 0 0,-1 0 0,1 0 0,-1 0 0,1 0 1,0 2-1,4 12 11,-1 0-1,6 31 1,-9-35-5,1 1 1,0-1-1,1 0 0,1 0 1,0 0-1,0 0 0,8 13 1,-11-22 30,0 0 1,0-1-1,0 1 1,1-1-1,-1 1 1,0-1-1,1 0 1,-1 1 0,1-1-1,0 0 1,-1 0-1,1 0 1,0 0-1,-1 0 1,1-1-1,0 1 1,0 0-1,0-1 1,0 1-1,3-1 1,-2 0-2,0 0 0,0-1 0,0 1 0,0-1 0,0 0 0,0 0 0,0 0 0,0 0 0,0 0 0,0-1 0,4-2 0,5-5 28,-1-1 0,0 1 1,0-2-1,10-13 1,-19 22-46,20-23 49,-1-1 0,-2-1-1,0-1 1,-2 0 0,-1-2-1,-1 0 1,-2 0 0,16-53-1,-17 31-108,-1-1-1,-3 0 0,2-84 1,-10 136 38,0 1 0,0-1 1,0 0-1,0 1 0,0-1 1,0 1-1,0-1 0,0 0 0,0 1 1,0-1-1,0 1 0,0-1 1,-1 0-1,1 1 0,0-1 1,-1 1-1,1-2 0,-1 2 7,1 0 0,0 0 0,0 0 0,-1 0 0,1 0 0,0 0-1,-1 1 1,1-1 0,0 0 0,0 0 0,0 0 0,-1 0 0,1 0 0,0 0-1,0 0 1,-1 1 0,1-1 0,0 0 0,0 0 0,0 0 0,-1 0 0,1 1 0,0-1-1,0 0 1,0 0 0,0 0 0,-1 1 0,-9 20-73,-3 30-24,3 1 1,1 1 0,-1 82-1,11-20 44,1-38 276,-1-55-106,1 1 0,0-1 0,2 0 0,13 40 0,-17-61-100,0-1 0,0 0 0,0 1 0,0-1 0,0 1 0,0-1 0,1 1 0,-1-1 0,0 1 0,0-1 0,1 0 0,-1 1 0,0-1 0,0 0 0,1 1 0,-1-1 0,0 0 0,1 1 0,-1-1 1,1 0-1,-1 0 0,0 1 0,1-1 0,-1 0 0,1 0 0,0 1 0,-1-2 1,1 1 0,0 0 1,-1 0-1,1 0 1,0-1-1,-1 1 0,1 0 1,-1-1-1,1 1 1,-1 0-1,1-1 1,-1 1-1,1-1 0,-1 1 1,1-1-1,0 0 1,18-31 267,-14 22-176,5-6-114,0 1 7,0 0 1,0 0 0,2 1 0,0 1 0,26-24 0,6 7 55,-32 23-40,0-1 0,21-17 0,-33 25-20,-1 0 0,1 0-1,0 0 1,0 0 0,0 0 0,0 0 0,0 0-1,0 0 1,0 0 0,0 0 0,0 0-1,0 0 1,0 0 0,0 0 0,0 0 0,0 0-1,0 0 1,0 0 0,0 0 0,0 0 0,-1 0-1,1 0 1,0 0 0,0 0 0,0 0 0,0 0-1,0 0 1,0 0 0,0 0 0,0 0-1,0-1 1,0 1 0,0 0 0,0 0 0,0 0-1,0 0 1,0 0 0,0 0 0,0 0 0,0 0-1,0 0 1,0 0 0,0 0 0,0 0 0,0 0-1,0 0 1,-10 3-18,-15 10-60,20-10 67,0 2 1,0-1-1,0 0 1,0 1-1,1 0 1,0 0-1,0 1 1,0-1-1,1 1 1,0-1-1,-5 12 1,6-13 12,1 0 1,-1 0 0,1 1-1,0-1 1,0 0 0,0 1-1,1-1 1,0 0 0,0 1 0,0-1-1,0 0 1,0 1 0,1-1-1,0 0 1,0 1 0,0-1-1,1 0 1,1 5 0,-2-7 17,0-1 0,0 1 1,0 0-1,0-1 0,0 1 1,0-1-1,0 0 0,1 1 1,-1-1-1,0 0 0,1 0 1,-1 0-1,1 0 0,-1 0 1,1 0-1,0 0 0,-1 0 1,1-1-1,0 1 0,0-1 0,-1 1 1,1-1-1,0 0 0,0 1 1,0-1-1,-1 0 0,1 0 1,0-1-1,0 1 0,0 0 1,-1 0-1,1-1 0,0 1 1,2-2-1,0 0 20,-1 0 1,1 0-1,-1 0 0,0 0 1,0-1-1,0 0 0,0 1 1,0-1-1,0 0 0,-1 0 1,1-1-1,-1 1 0,0 0 1,0-1-1,1-4 0,-1 4-23,-1 0-1,1 0 0,-1 0 0,-1 0 0,1 0 1,0-1-1,-1 1 0,0 0 0,0 0 0,0-1 1,-1 1-1,1 0 0,-1 0 0,0-1 0,0 1 1,0 0-1,-3-4 0,2 3-34,-1 0 0,0 0 0,0 0 0,-1 1 0,0-1 0,1 1 0,-1 0 0,0 0 0,-1 0 0,1 1 0,-1 0 0,-6-4 0,9 6 2,0 0 1,1 0-1,-1 0 0,0-1 0,0 1 0,1 0 0,-4-4 0,5 5 18,0 0 0,0 0 0,0 0 0,0 0-1,0-1 1,0 1 0,0 0 0,0 0 0,0 0-1,0 0 1,0 0 0,0 0 0,0 0 0,0 0-1,0-1 1,0 1 0,0 0 0,0 0 0,0 0-1,0 0 1,0 0 0,0 0 0,0 0 0,0 0-1,0 0 1,0-1 0,0 1 0,1 0 0,-1 0-1,0 0 1,0 0 0,0 0 0,0 0 0,0 0-1,0 0 1,0 0 0,0 0 0,0 0 0,0 0-1,1 0 1,-1 0 0,0 0 0,0 0 0,0 0-1,0 0 1,0 0 0,12-1-2,43 4 3,76-7 0,-99 2 83,-4 0-538,0-1-1,-1-1 0,29-8 1,-53 11 213,-2 1-80,0 0 1,0-1-1,0 1 1,0 0 0,0-1-1,0 1 1,0-1-1,0 0 1,0 1-1,0-1 1,2-1-1,5-2-1429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8:30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96 2304,'0'-2'67,"0"2"46,0-1-1,0 1 0,0 0 1,1 0-1,-1 0 1,0-1-1,0 1 0,0 0 1,0 0-1,0 0 1,0 0-1,0-1 0,0 1 1,0 0-1,0 0 1,0 0-1,0-1 0,0 1 1,0 0-1,-1 0 0,1 0 1,0 0-1,0-1 1,0 1-1,0 0 0,0 0 1,0 0-1,0 0 1,0-1-1,-1 1 0,1 0 1,0 0-1,0 0 1,0 0-1,0 0 0,0 0 1,-1 0-1,1-1 0,0 1 1,0 0-1,0 0 1,-1 0-1,1 0 0,0 0 1,0 0-1,0 0 1,0 0-1,-1 0 0,1 0 1,0 0-1,0 0 1,0 0-1,-1 0 0,1 0 1,0 0-1,0 0 0,0 0 1,0 1-1,-1-1 1,-6 0-444,-4 0 492,0 1 0,0 0 0,0 1 0,0 0 0,0 1 0,1 0 1,-1 1-1,1 0 0,0 0 0,-18 11 0,14-5-125,0 0-1,1 1 1,1 0-1,-1 1 1,2 0-1,-15 19 1,-94 151 129,116-176-170,-3 7-47,1 0 0,-1 0 0,2 0 0,0 1 0,1-1-1,0 1 1,1 0 0,-2 19 0,3-10 100,2 0 0,0 0 0,1-1 0,8 38 0,-6-46-1,1 11 45,9 27-1,-11-46-10,0 0 0,0-1 0,1 1 0,-1 0 0,1-1-1,1 0 1,-1 0 0,1 0 0,0 0 0,5 5 0,-8-9-57,0 0 0,-1-1 1,1 1-1,0 0 0,0-1 1,0 1-1,-1-1 0,1 0 1,0 1-1,0-1 0,0 0 1,0 1-1,0-1 1,0 0-1,0 0 0,0 0 1,0 0-1,0 0 0,0 0 1,0 0-1,0 0 0,0 0 1,0 0-1,0-1 0,0 1 1,0 0-1,-1-1 0,1 1 1,0-1-1,2 0 1,-1-1 31,0 0 1,1 0-1,-1 0 1,0-1-1,0 1 1,-1 0-1,1-1 1,2-4 0,14-31 250,-3 0 1,0-2-1,11-53 1,-8 28-232,-10 35 11,-1-1 0,-1-1 0,-1 1 0,-2-1-1,-2 1 1,-3-53 0,1 64-59,1 15 77,0-1 1,-1 1-1,1-1 1,-3-7-1,-1 5-126,4 13-106,0 0 1,0 0 0,0-1 0,-1 1 0,-1 5-1,-2 27 165,8 68-182,2-55 194,1 0 1,3-1 0,29 86-1,-34-120-26,0 0-1,2-1 0,-1 1 0,2-1 1,12 18-1,-17-28 25,0 0 0,1 0 0,-1 0 0,1 0 0,0 0 0,0-1 0,0 0 0,0 0-1,1 0 1,-1 0 0,1-1 0,0 1 0,0-1 0,-1 0 0,1-1 0,1 1 0,-1-1 0,0 0 0,10 0 0,-10-1-2,0 0 0,0-1 0,0 0 0,0 0 0,-1 0 0,1-1 1,0 0-1,-1 0 0,1 0 0,-1 0 0,0 0 0,0-1 0,0 0 0,0 0 0,0 0 0,4-5 1,4-5-20,-1 0 0,-1-1 0,11-17 0,-14 20-29,9-15 55,0 0-1,-1-1 1,-2-1-1,-1-1 1,-1 0-1,-1 0 1,-2-1-1,-1 0 0,-1-1 1,-1 1-1,0-43 1,-5 40 68,1-7-180,-2 0-1,-2-1 0,-8-43 0,7 79-29,4 5 86,0 0-1,0 0 0,0 0 1,0 0-1,0 0 0,0 0 1,0 0-1,0 0 0,0 0 1,-1 0-1,1 0 0,0 0 1,0 0-1,0 0 0,0 0 1,0 0-1,0 0 0,0 0 1,0 0-1,0 0 0,0 0 1,-1 0-1,1 0 0,0 0 1,0 0-1,0 0 0,0 0 1,0 0-1,0 0 0,0 0 1,0 0-1,0 0 0,0 0 1,0 0-1,0 0 1,-1 1-1,1-1 0,0 0 1,0 0-1,0 0 0,0 0 1,0 0-1,0 0 0,0 0 1,0 0-1,0 0 0,0 0 1,0 1-1,0-1 0,0 0 1,0 0-1,0 0 0,0 0 1,0 0-1,0 0 0,0 0 1,0 0-1,0 0 0,0 1 1,0-1-1,0 0 0,0 0 1,0 0-1,1 0 0,-1 0 1,3 56-477,5 138 394,24 122-57,-11-186 276,-17-112 266,-4-17-390,0-1 0,0 0 0,0 0 0,0 0 0,0 0 1,0 0-1,0 0 0,0 0 0,0 1 0,0-1 0,1 0 1,-1 0-1,0 0 0,0 0 0,0 0 0,0 0 0,0 0 1,0 0-1,0 0 0,1 0 0,-1 0 0,0 0 0,0 0 1,0 1-1,0-1 0,0 0 0,0 0 0,1 0 0,-1 0 1,0 0-1,0 0 0,0 0 0,0 0 0,0 0 0,0-1 1,1 1-1,-1 0 0,0 0 0,0 0 0,0 0 0,0 0 1,0 0-1,0 0 0,1 0 0,-1 0 0,0 0 0,0 0 1,0 0-1,0 0 0,0-1 0,0 1 0,2-2 60,-1-1-1,0 1 1,0-1 0,1 1-1,-2-1 1,1 1-1,1-6 1,6-53 159,-3 15-147,-1 20-99,-4 19-47,1 0 0,-1 1-1,2-1 1,-1 1 0,1-1 0,0 1-1,0 0 1,1 0 0,0 0-1,5-9 1,-7 14 45,-1 0-1,1 0 1,0 1-1,0-1 1,0 0-1,0 1 1,0-1-1,0 0 0,0 1 1,0-1-1,0 1 1,0-1-1,0 1 1,0 0-1,0 0 1,0-1-1,1 1 1,0 0-1,24 1-146,-9 1 185,38-4 88,67-10 0,52-18 49,-104 16-111,-65 15 134,-8 5-57,-16 10-26,9-8-110,1 0-39,1 0-1,0 1 1,1 1 0,0-1-1,0 1 1,1 0 0,-9 20 0,9-15 48,0-1 0,1 0 0,1 1 0,1 0 0,-3 26 0,6-35-3,-1-1-1,1 1 0,1-1 0,-1 1 0,1 0 0,0-1 0,3 10 0,-3-12 18,0-1 0,0-1 0,0 1 0,0 0 0,0 0 0,0 0 0,0 0 1,1-1-1,-1 1 0,1 0 0,-1-1 0,1 1 0,-1-1 0,1 0 0,0 0 0,0 0 1,0 1-1,0-2 0,0 1 0,0 0 0,0 0 0,3 0 0,-2 0 30,1-1 1,-1 1-1,0-1 0,1 0 1,-1 0-1,1 0 0,-1-1 1,0 1-1,1-1 0,-1 0 1,0 0-1,0 0 0,1 0 0,-1-1 1,4-1-1,-4 0 9,1 0 0,-1 1 1,0-1-1,0 0 0,0-1 0,0 1 0,0-1 0,-1 1 0,1-1 0,-1 0 1,3-6-1,0 0 8,-1 0-1,0-1 1,0 1 0,-1-1 0,0 0-1,-1 0 1,-1 0 0,1 0 0,-2 0 0,0-15-1,-1 11-26,1 13-23,0-1 0,0 1 0,0 0 0,0 0 0,0-1 0,-1 1 0,1 0 0,-1 0-1,0 0 1,0 0 0,0-1 0,0 1 0,0 0 0,-1-2 0,-3-2-77,-1 0 1,1 1-1,-8-7 0,12 11 66,-1 0-1,1 0 0,-1 0 1,1 0-1,-1 0 0,1 0 1,-1 0-1,1 0 0,-1 1 1,0-1-1,0 0 0,1 1 0,-1 0 1,0-1-1,0 1 0,0 0 1,1 0-1,-1 0 0,0 0 1,-3 1-1,-1 0-397,13-2 333,22 2-169,-14 0 271,1-1 0,0-1 0,-1 0 1,1-1-1,20-5 0,-23 4-89,0 0 0,17-1 0,-19 3 54,1-1 0,16-5-1,-27 11 25,1 0-1,-1 0 0,0 0 1,0 0-1,0 0 0,-1 0 1,1 7-1,-3 39 47,0 18-287,1-6 210,0-45 42,1 0 0,0-1 0,1 1 0,6 32 0,-7-48-7,1 1-1,-1 0 1,1-1-1,-1 1 1,1 0-1,0-1 1,0 1-1,0-1 1,2 3-1,-3-4-9,1 1 0,-1-1 0,0 0 0,1 1 0,-1-1 0,1 0 0,-1 0-1,1 1 1,-1-1 0,1 0 0,-1 0 0,1 0 0,-1 0 0,1 0 0,-1 1 0,1-1 0,-1 0 0,1 0 0,-1 0-1,1 0 1,-1-1 0,2 1 0,0-1 42,1-1-1,0 1 1,-1-1-1,1 1 1,-1-1-1,0 0 1,0 0 0,0 0-1,0-1 1,0 1-1,2-4 1,13-16 19,-2-2 0,14-28 1,18-30-25,-44 78-26,0 0-74,0 0 1,0 0-1,0 0 0,0 0 1,5-3-1,-8 6 43,0 1 1,0 0-1,0 0 0,1 0 0,-1 0 0,0 0 0,0 0 0,1 0 0,-1 0 0,0-1 0,1 1 0,-1 0 0,0 0 0,0 0 0,1 0 0,-1 0 0,0 0 0,0 0 0,1 1 0,-1-1 0,0 0 1,1 0-1,-1 0 0,0 0 0,0 0 0,1 0 0,-1 0 0,0 1 0,0-1 0,0 0 0,1 0 0,-1 0 0,0 0 0,0 1 0,0-1 0,1 0 0,-1 0 0,0 1 0,0-1 0,0 0 1,0 0-1,0 1 0,0-1 0,0 0 0,1 0 0,-1 1 0,0-1 0,3 16-7,-3-14 7,0 2 4,10 58 58,-9-55-87,1 1 1,1-1-1,-1 1 1,1-1-1,1 0 1,3 6-1,-6-11 38,0-1 1,0 1-1,0-1 0,1 1 0,-1-1 0,0 1 0,1-1 0,-1 0 0,0 0 0,1 0 0,0 0 0,-1 0 0,1 0 0,0 0 0,-1 0 0,1-1 0,0 1 1,0-1-1,-1 1 0,3-1 0,-1 0 20,0 0 0,0 0 0,0-1 1,0 1-1,0-1 0,-1 0 0,1 1 0,0-1 0,0-1 1,-1 1-1,5-3 0,1-1 41,0-1 0,0 0-1,0-1 1,-1 0 0,0 0 0,7-9 0,70-102 108,-14-5-15,-67 117-162,7-13 7,-1-1 0,-1 0 0,-1 0 1,0-1-1,5-34 0,2-28-6,-4 0 0,-1-86 0,-11 151-33,2 18 30,0 0 1,0 1-1,0-1 1,0 0-1,0 0 1,0 0-1,0 0 1,0 0-1,0 0 1,0 0-1,0 0 1,0 0-1,0 0 1,0 0-1,0 0 1,0 0-1,0 1 1,0-1-1,0 0 1,0 0-1,0 0 1,0 0-1,0 0 0,0 0 1,0 0-1,-1 0 1,1 0-1,0 0 1,0 0-1,0 0 1,0 0-1,0 0 1,0 0-1,0 0 1,0 0-1,0 0 1,0 0-1,0 0 1,0 0-1,-1 0 1,1 0-1,0 0 1,0 0-1,0 0 1,0 0-1,0 0 1,0 0-1,0 0 1,0 0-1,0 0 1,0 0-1,0 0 1,0 0-1,0 0 1,-1 0-1,1 0 0,0 0 1,0 0-1,0-1 1,0 1-1,0 0 1,0 0-1,0 0 1,-1 5-50,-1 0 0,1 0 0,0 0 1,0 8-1,4 175-224,16 3 167,-8-90 227,2-7-55,2 17 45,-13-96 96,0 0 1,7 23-1,-2-77-4817,-6-49-3222,-1 59 5841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46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97 6240,'-32'0'2816,"49"-5"-2464,-2 2 896,7 3-768,19-8 704,9 5-672,13-7 160,0 2-384,15-7-192,0 4-32,7-5 0,-7 10-32,-7-1-1568,-12 2 832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49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37 3552,'0'-18'1147,"0"18"-1131,0 0 1,0 0-1,0-1 1,0 1-1,0 0 1,0 0 0,0-1-1,0 1 1,0 0-1,0 0 1,0 0-1,0-1 1,0 1 0,0 0-1,0 0 1,1 0-1,-1-1 1,0 1-1,0 0 1,0 0 0,0 0-1,0 0 1,0-1-1,1 1 1,-1 0-1,0 0 1,0 0 0,15-14 3305,-14 41-1685,-8 39-452,3-22-463,-12 53 1,-13 13 204,11-45-167,-16 102 1,33-159-705,-1 13 827,3-21-863,-1 0-1,0 0 1,0 0-1,0 0 1,0 1 0,0-1-1,0 0 1,0 0-1,0 0 1,0 0 0,0 0-1,0 1 1,0-1-1,0 0 1,0 0 0,1 0-1,-1 0 1,0 0-1,0 0 1,0 0-1,0 0 1,0 1 0,0-1-1,1 0 1,-1 0-1,0 0 1,0 0 0,0 0-1,0 0 1,1 0-1,-1 0 1,0 0 0,0 0-1,0 0 1,1 0-1,9-6 768,-2-2-641,-1-1 0,10-12-1,-10 12-83,-1 0-1,1 1 1,11-9-1,-12 12-162,0-1 0,1 2 0,-1-1 0,15-6 0,-20 10 98,0 1-1,0-1 1,0 1-1,0 0 1,0-1-1,0 1 0,0 0 1,0 0-1,0-1 1,0 1-1,0 0 1,0 0-1,1 0 1,-1 0-1,0 0 0,0 1 1,0-1-1,0 0 1,0 0-1,0 1 1,0-1-1,0 1 1,0-1-1,0 1 0,0-1 1,0 1-1,0-1 1,-1 1-1,1 0 1,0 0-1,0-1 0,0 1 1,-1 0-1,1 0 1,-1 0-1,1 0 1,-1 0-1,1 0 1,-1 0-1,1 0 0,-1 0 1,0 0-1,1 0 1,-1 0-1,0 0 1,0 2-1,1 2 36,-1 0 0,1-1 0,-1 1-1,0 0 1,-1 0 0,1 0 0,-1 0 0,-2 9-1,-17 39 330,14-38-213,1-6-80,1 0-1,-2 0 1,1 0 0,-1-1 0,-1 0 0,-13 14-1,16-19-35,0 1-1,0-1 1,-1 1-1,1-1 0,-1 0 1,0-1-1,0 1 1,-7 2-1,4-5-109,8 0 79,-1 0 0,1 0-1,0 0 1,0-1 0,0 1 0,0 0-1,0 0 1,0 0 0,0 0 0,0 0-1,0 0 1,0 0 0,-1 0 0,1 0-1,0-1 1,0 1 0,0 0 0,0 0-1,0 0 1,0 0 0,0 0 0,0 0-1,0 0 1,0-1 0,0 1-1,0 0 1,0 0 0,0 0 0,0 0-1,0 0 1,0 0 0,0 0 0,0-1-1,0 1 1,0 0 0,1 0 0,-1 0-1,0 0 1,0 0 0,0 0 0,0 0-1,0 0 1,0-1 0,0 1-1,0 0 1,0 0 0,0 0 0,0 0-1,1 0 1,-1 0 0,0 0 0,0 0-1,0 0 1,0 0 0,0 0 0,0 0-1,0 0 1,1 0 0,-1 0 0,0 0-1,0 0 1,73-42-54,-37 21 122,0 1 1,42-16 0,80-24-67,-79 31 158,-26 11-56,32-14-93,-68 25-19,-34 16-18,-10 5 9,3 0 56,1 0 0,-27 22-1,45-32-29,-1 1 0,1 0 1,0 0-1,0 1 0,0 0 0,1 0 0,0 0 1,0 0-1,0 0 0,1 1 0,0 0 0,0 0 1,-2 11-1,4-17 1,1 0 1,0 0-1,-1 0 1,1 0-1,0 1 1,0-1-1,0 0 1,0 0 0,0 0-1,0 0 1,0 1-1,0-1 1,0 0-1,1 0 1,-1 0-1,0 0 1,1 0-1,-1 0 1,1 0-1,-1 0 1,1 0 0,0 0-1,-1 0 1,1 0-1,0 0 1,0 0-1,-1 0 1,1-1-1,0 1 1,0 0-1,0-1 1,0 1-1,0 0 1,0-1 0,2 1-1,-1 0 31,1-1 1,0 0-1,0 1 0,-1-1 1,1-1-1,0 1 0,-1 0 1,1 0-1,0-1 0,-1 0 1,1 1-1,0-1 0,4-2 1,1-2 20,0 1-1,-1-1 1,1 0 0,-1-1 0,0 0 0,0 0 0,10-13 0,2-4-10,15-28 0,-20 30-92,-10 16 48,0-1-1,1 1 1,7-6-1,-2 1-186,-9 11 145,0-1 0,0 1-1,0 0 1,0 0 0,-1 0-1,1 0 1,0 0-1,-1 0 1,1 0 0,-1 0-1,1 1 1,-1-1 0,0 0-1,1 0 1,-1 3-1,9 17 56,-7-18 2,0 0-1,0 0 0,0 0 1,1-1-1,-1 1 0,1-1 1,-1 1-1,1-1 0,0 0 1,0 0-1,0 0 0,4 2 1,-4-3 26,-1-1 0,1 1 1,-1-1-1,1 0 0,-1 1 0,1-1 1,-1 0-1,1 0 0,-1-1 1,1 1-1,-1 0 0,1-1 0,-1 1 1,1-1-1,-1 0 0,0 0 0,1 0 1,2-2-1,20-13 20,-1 0 0,24-22 1,-17 13-127,-3-1 62,-23 19-59,1 1-1,0 1 0,12-9 1,-18 14 50,0-1 0,1 1 0,-1 0 0,0 0 0,0 0 0,0 0 0,1 0 1,-1 0-1,0 0 0,0-1 0,1 1 0,-1 0 0,0 0 0,0 0 0,0 0 0,1 0 0,-1 0 1,0 0-1,0 0 0,1 0 0,-1 0 0,0 0 0,0 0 0,1 0 0,-1 0 0,0 1 1,0-1-1,0 0 0,1 0 0,-1 0 0,0 0 0,0 0 0,0 0 0,1 0 0,-1 1 0,0-1 1,0 0-1,0 0 0,0 0 0,0 1 0,1-1 0,-1 0 0,0 0 0,0 0 0,0 1 1,0-1-1,0 0 0,0 0 0,0 0 0,0 1 0,0-1 0,0 0 0,0 0 0,0 1 0,0-1 1,0 0-1,0 0 0,0 1 0,0-1 0,0 0 0,0 0 0,0 0 0,0 1 0,0-1 1,0 0-1,-4 24 16,2-17-43,-2 7-26,0 0 0,-1 0 1,-8 16-1,-2 5 49,5-7 5,5-14 87,0 0-1,-1-1 1,0 1 0,-14 21 0,20-35-76,0 1 0,0-1 0,-1 1 0,1-1 0,0 1 0,-1-1 0,1 1 0,-1-1 0,1 1 0,-1-1 0,1 0 1,-1 1-1,1-1 0,-1 0 0,1 1 0,-1-1 0,1 0 0,-1 0 0,1 0 0,-1 0 0,0 1 0,1-1 0,-1 0 0,1 0 0,-1 0 0,0 0 1,1 0-1,-2 0 0,1-1 3,0 0 1,0 0 0,0 1-1,1-1 1,-1 0 0,0 0 0,0 0-1,0 0 1,1 0 0,-1 0-1,0 0 1,1 0 0,-1-1-1,0-1 1,-20-59-210,21 61 195,0 1 1,0 0 0,0 0 0,0 0-1,0-1 1,0 1 0,0 0 0,0 0-1,0-1 1,0 1 0,0 0 0,0 0-1,0 0 1,0-1 0,0 1 0,0 0-1,0 0 1,0-1 0,0 1-1,0 0 1,0 0 0,0 0 0,0-1-1,0 1 1,1 0 0,-1 0 0,0 0-1,0-1 1,0 1 0,0 0 0,0 0-1,1 0 1,-1 0 0,0 0 0,1-1-1,11-1-60,20 7-22,-23-3 94,14 2 13,0-2 0,0 0 0,0-2 0,38-3 0,-46 1-1,0 0-1,0-2 1,0 0 0,-1-1-1,0 0 1,0-1-1,0 0 1,15-11 0,-14 7-3,-1-1 0,0 0 0,0-1 0,20-24 1,-28 26 17,-2 5-447,-1 13 84,6 31 338,-8-28 22,1 0 0,1 1-1,0-1 1,1-1-1,0 1 1,0 0-1,1-1 1,7 11 0,-12-20-17,1 0 1,-1-1-1,0 1 0,1 0 1,-1-1-1,1 1 1,-1-1-1,1 1 1,-1 0-1,1-1 1,0 1-1,-1-1 1,1 0-1,-1 1 0,1-1 1,0 1-1,0-1 1,-1 0-1,1 1 1,0-1-1,-1 0 1,1 0-1,0 0 1,0 0-1,0 0 0,-1 0 1,1 0-1,0 0 1,0 0-1,-1 0 1,1 0-1,0 0 1,0 0-1,-1-1 1,1 1-1,0 0 0,0-1 1,-1 1-1,1 0 1,0-1-1,-1 1 1,1-1-1,0 0 1,5-5 51,0 1-1,0-2 1,0 1 0,-1-1 0,8-13 0,-1 3-2,79-100-41,-80 107-372,-14 27 63,-4 1 231,-14 27 1,0-1 133,15-29-4,-1-1 1,0 1 0,-14 18-1,21-32-69,0-1 0,-1 1 0,1-1-1,0 1 1,-1-1 0,1 0 0,0 1 0,-1-1-1,1 1 1,-1-1 0,1 0 0,-1 1-1,1-1 1,-1 0 0,1 1 0,-1-1 0,1 0-1,-1 0 1,0 0 0,1 1 0,-1-1-1,1 0 1,-1 0 0,0 0 0,0 0 0,0-1 5,0 1 1,0 0-1,0-1 1,0 0 0,1 1-1,-1-1 1,0 1 0,0-1-1,1 0 1,-1 0 0,0 1-1,1-1 1,-1 0 0,0-2-1,-1 1-18,1 0 0,0 0 0,0 0-1,0-1 1,0 1 0,0-1 0,0 1 0,1-1-1,-1 1 1,1-1 0,-1 1 0,1-1-1,0 1 1,0-5 0,1 5 0,-1 0 0,1 1 0,0-1-1,-1 0 1,1 0 0,0 0 0,0 0 0,0 1 0,0-1 0,0 0-1,1 1 1,-1-1 0,1 1 0,2-3 0,0 1 1,1 0 0,0 0 0,0 0 0,1 1 0,-1 0 1,0 0-1,1 0 0,-1 0 0,1 1 0,0 0 0,8 0 0,8-1-69,-6 1-45,-1 0 1,27 2 0,-16 0-3224,-25-1 2609,0 0 0,1 0 0,-1 0 0,1 0 0,-1 0 0,1 0 0,-1-1 0,0 1 0,1 0 1,-1-1-1,0 0 0,3-1 0,0 2-1573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49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34 5984,'-29'-21'2688,"21"13"-2336,4 4 672,4 8-640,-8-4-192,8 3-192,8 5 0,1 0-4096,-1-1 2240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51.9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9 731 4384,'-1'1'129,"0"0"-1,0 0 1,1 0 0,-1-1-1,0 1 1,1 1 0,-1-1 0,1 0-1,-1 0 1,1 0 0,0 0-1,-1 0 1,1 0 0,0 1 0,0-1-1,0 0 1,-1 0 0,1 0-1,1 0 1,-1 1 0,0-1 0,0 0-1,0 0 1,1 0 0,-1 1-1,0-1 1,1 0 0,-1 0 0,1 0-1,1 2 1,-1-1 49,-1 0 0,2 0 0,-1 0 1,0 0-1,0-1 0,1 1 0,-1 0 0,1-1 0,-1 1 0,1 0 1,0-1-1,0 0 0,-1 1 0,1-1 0,0 0 0,3 1 0,-3-2-42,0 0-1,0 0 1,-1 0-1,1 0 0,0 0 1,0-1-1,-1 1 1,1-1-1,0 1 1,-1-1-1,1 0 0,0 1 1,-1-1-1,1 0 1,1-2-1,25-20 961,-23 19-892,120-102 2537,-98 79-2274,-22 20-428,1 1 1,0 0-1,0 0 0,1 1 1,0-1-1,0 2 1,0-1-1,10-4 0,-17 9-48,0 0-1,1 0 1,-1 0 0,0-1-1,1 1 1,-1 0-1,0 0 1,1 0-1,-1 0 1,0 1-1,1-1 1,-1 0-1,0 0 1,1 0-1,-1 0 1,0 0-1,1 0 1,-1 0-1,0 1 1,0-1-1,1 0 1,-1 0-1,0 0 1,0 1-1,1-1 1,-1 0-1,0 0 1,0 1-1,0-1 1,1 0-1,-1 0 1,0 1 0,0-1-1,0 0 1,0 1-1,0-1 1,0 0-1,1 1 1,-1-1-1,0 0 1,0 1-1,0-1 1,0 0-1,0 1 1,0-1-1,0 21-71,0-17 86,-1 15 57,-1-1-1,0 0 0,-1 0 0,-8 24 0,-28 70 259,34-99-279,4-9-7,-1 1 0,0-1 0,-1 1 0,1-1 0,-1 0 0,1 1 0,-7 4 0,9-8-17,-1 0 0,0 0 0,-1 0 1,1 0-1,0 0 0,0 0 0,0-1 0,0 1 0,-1 0 0,1-1 0,0 1 0,-1-1 1,1 0-1,0 1 0,-1-1 0,1 0 0,-1 0 0,1 0 0,0 0 0,-2 0 0,0 0 7,0-1 0,0 0 0,0 0 0,1 0 0,-1 0 0,1 0 0,-1 0 0,0-1 0,-2-2 0,-3-2 34,0-1 1,1 0-1,0 0 0,-12-16 1,11 13-74,5 6-7,0 1 0,0-1 1,0 1-1,0-1 0,1 0 0,0 0 0,0 0 0,0 0 0,0-1 0,-1-5 0,3 9 16,0 1 0,0 0 0,0-1 0,0 1 0,1-1 0,-1 1 0,0 0 0,0-1 0,1 1 0,-1 0 0,0 0 0,0-1 0,1 1 0,-1 0 0,1 0 0,-1-1 0,0 1 0,1 0 1,-1 0-1,0 0 0,1 0 0,-1-1 0,1 1 0,-1 0 0,0 0 0,1 0 0,-1 0 0,1 0 0,-1 0 0,0 0 0,1 0 0,-1 0 0,1 0 0,21 2-141,-13-1 118,46 3 95,83-7-1,-119 2 43,0-2 1,0 0-1,0-2 0,0 0 1,0-1-1,-1 0 0,34-19 0,-40 18-73,-1-1 0,1 0 0,-2-1 0,1 0 0,-1-1 0,-1 0 0,0-1 0,0 0 0,-1 0 0,-1 0 0,8-15 0,-2-1 7,-2-1 0,0-1 0,-2 0 0,6-34 0,43-252-245,-57 310 192,0-1 1,-1 0-1,0 1 0,0-1 1,0 1-1,-1-1 0,0 1 1,-2-9-1,3 13 2,0 1 1,0 0-1,0 0 1,0-1-1,0 1 0,-1 0 1,1 0-1,0-1 0,0 1 1,0 0-1,0 0 1,-1 0-1,1-1 0,0 1 1,0 0-1,-1 0 0,1 0 1,0 0-1,0 0 1,-1 0-1,1-1 0,0 1 1,0 0-1,-1 0 0,1 0 1,0 0-1,0 0 1,-1 0-1,1 0 0,0 0 1,0 0-1,-1 0 0,1 0 1,0 0-1,-1 0 1,1 0-1,0 1 0,0-1 1,-1 0-1,1 0 0,0 0 1,0 0-1,0 0 1,-1 0-1,1 1 0,-12 10-218,7-2 211,-1 0-1,2 0 1,-1 1-1,1-1 1,0 1-1,-4 18 1,-8 69 27,15-94-14,-10 70-8,-7 55 75,16-100-69,0-1 0,4 43 0,0-53 40,0-1 0,1 0 0,1 0 1,9 22-1,-12-35-19,0-1 1,1 1-1,-1-1 1,1 0-1,-1 0 1,1 0-1,0 0 1,0 0-1,0 0 1,0 0-1,0-1 1,0 1-1,1-1 1,-1 1-1,1-1 1,-1 0-1,1 0 1,-1 0-1,1 0 1,-1 0-1,1-1 1,0 1-1,0-1 1,4 0-1,5 0 53,1 0 0,0-1 0,24-5 0,-30 4-53,57-12 125,87-32 0,-131 39-126,0-1 0,0-1-1,26-17 1,-111 51-442,31-9 468,1 1 0,-55 38 0,82-51-17,1 1 0,-1-1 0,-9 12 0,15-16-16,0 0 0,-1 1 1,1-1-1,0 0 0,-1 1 0,1-1 1,0 1-1,0-1 0,-1 1 0,1-1 1,0 1-1,0-1 0,0 1 0,0-1 0,0 1 1,0-1-1,0 1 0,0 0 0,5 3 139,15-3 142,-18-2-241,10 0 55,0-1 0,0-1 0,0 0 0,-1-1 0,1 0-1,18-10 1,64-40-17,-87 49-71,9-6-50,-11 7 1,1 1 1,-1 0 0,0-1 0,1 2 0,5-3 0,-10 5 23,-1 0 1,0 0 0,1 0-1,-1 0 1,0 0-1,1 0 1,-1 0 0,0 0-1,1 0 1,-1 0 0,0 0-1,1 0 1,-1 1 0,0-1-1,1 0 1,-1 0-1,0 0 1,0 1 0,1-1-1,-1 0 1,0 0 0,0 1-1,1-1 1,-1 0-1,0 0 1,0 1 0,0-1-1,0 0 1,1 1 0,-1-1-1,0 0 1,0 1 0,0-1-1,0 0 1,0 1-1,0-1 1,0 0 0,0 1-1,0-1 1,0 1 0,1 19-98,-1-13 112,1 1 16,0-1-1,0 0 0,1 1 1,0-1-1,0 0 1,1 0-1,0 0 0,0 0 1,0-1-1,9 12 0,-11-17-14,-1 0-1,1-1 0,0 1 1,-1-1-1,1 1 0,0-1 1,0 1-1,-1-1 0,1 1 1,0-1-1,0 0 1,0 0-1,-1 1 0,1-1 1,0 0-1,0 0 0,0 0 1,0 0-1,0 0 0,0 0 1,-1 0-1,1 0 0,0 0 1,0 0-1,0-1 0,0 1 1,-1 0-1,1-1 0,0 1 1,0 0-1,0-1 0,-1 1 1,1-1-1,0 1 1,0-2-1,5-2 42,-1-1-1,0 0 1,7-10 0,-3 4-43,15-17 87,-1-1 0,-2-1-1,-1-1 1,28-62 0,45-142 85,-35 78-368,-53 143 156,-1 1 1,5-21-1,-9 33 21,0-1 1,0 1-1,1 0 0,-1 0 0,0 0 1,0 0-1,0-1 0,0 1 1,0 0-1,0 0 0,-1 0 1,1 0-1,0 0 0,-1-1 0,1 1 1,0 0-1,-1 0 0,1 0 1,-1 0-1,0 0 0,1 0 1,-1 0-1,-1-1 0,1 2 4,0-1-1,0 1 0,0 0 1,0-1-1,0 1 0,0 0 1,0 0-1,0 0 1,0 0-1,0 0 0,0 0 1,0 0-1,0 0 0,0 0 1,0 0-1,0 1 1,0-1-1,0 0 0,0 1 1,0-1-1,1 0 0,-1 1 1,0-1-1,0 1 1,0 0-1,0 0 0,-4 3-12,0 1-1,0-1 0,1 1 1,0 0-1,0 0 1,1 0-1,-1 1 0,1-1 1,-3 9-1,3-9 10,-11 27-18,1 1 0,1 1 0,-9 44 0,14-50 37,-4 11-3,3 1 0,1 0 0,1 1 0,1 61 0,6-91 17,0-1-1,0 0 0,1 1 0,0-1 1,1 0-1,0 0 0,1-1 0,4 11 1,-6-16 21,0 0 1,1 0 0,-1 0 0,1-1 0,0 1 0,0-1 0,0 1-1,0-1 1,1 0 0,-1 0 0,1 0 0,0-1 0,0 1-1,0-1 1,0 0 0,0 0 0,0 0 0,0-1 0,1 0-1,6 2 1,0-2 19,-1-1 0,1 0-1,-1-1 1,0 0 0,1 0-1,-1-1 1,10-4 0,1 0-1,-2-1 1,30-15 0,-38 16-43,0-1 0,0 0 1,-1 0-1,0-1 0,12-11 1,-18 14-28,1 0 1,-1 0 0,0 0-1,0-1 1,0 0-1,-1 1 1,0-1 0,0 0-1,0-1 1,-1 1-1,3-10 1,-5 15 5,0 1 0,0 0 0,1-1 0,-1 1 0,0 0 0,0-1 0,0 1 0,0 0 0,0-1 0,0 1 0,0 0 0,0 0 0,0-1 0,0 1 0,0 0 0,0-1 0,0 1 0,0 0 0,0-1 0,0 1 0,0 0 0,-1-1 0,1 1 0,0 0 0,0-1 0,0 1 0,0 0 0,-1 0 0,1-1-1,0 1 1,0 0 0,-1 0 0,1-1 0,0 1 0,0 0 0,-1 0 0,1 0 0,0 0 0,-1 0 0,1-1 0,0 1 0,0 0 0,-1 0 0,1 0 0,0 0 0,-1 0 0,1 0 0,0 0 0,-1 0 0,1 0 0,0 0 0,-1 0 0,1 0 0,0 0 0,-1 0 0,1 0 0,0 0 0,-1 1 0,1-1 0,0 0 0,0 0 0,-1 0 0,1 1 0,-3 0-19,0 1 0,0-1 0,0 1 1,0 0-1,-3 3 0,-29 29 50,31-30-26,1 0 0,-1 1 0,1-1 0,1 1 0,-1-1 0,1 1 1,-3 6-1,4-9 2,1-1 1,0 0 0,-1 0 0,1 1 0,0-1 0,0 0 0,0 1-1,0-1 1,0 0 0,0 1 0,0-1 0,0 0 0,1 0-1,-1 1 1,0-1 0,1 0 0,-1 0 0,1 0 0,0 1 0,-1-1-1,1 0 1,0 0 0,-1 0 0,1 0 0,0 0 0,0 0-1,0 0 1,0 0 0,0-1 0,0 1 0,0 0 0,0-1 0,0 1-1,1 0 1,-1-1 0,0 1 0,0-1 0,2 1 0,1 0 31,1 0 1,-1 0 0,0 0 0,1-1-1,-1 0 1,1 1 0,0-2 0,-1 1 0,8-1-1,-6-1-1,0 0 1,0 0-1,0-1 0,0 0 0,0 0 0,-1 0 1,0 0-1,8-7 0,3-3-38,17-21-1,0 0-95,-32 34 91,-1-1 0,0 1 0,0 0 0,1-1 0,-1 1 1,0 0-1,1-1 0,-1 1 0,0 0 0,1-1 0,-1 1 0,0 0 0,1 0 0,-1 0 0,1-1 0,-1 1 1,1 0-1,-1 0 0,0 0 0,1 0 0,-1 0 0,1 0 0,-1 0 0,1 0 0,-1 0 0,1 0 1,-1 0-1,1 0 0,-1 1 3,1-1 0,-1 1 0,0-1 0,0 1 0,0 0 0,1-1 0,-1 1 0,0 0 0,0-1 0,0 1 0,0-1 0,0 1 0,0 0 0,0-1 0,0 1 0,-1 1 0,-7 27 45,4-22-40,0 0-1,0 0 1,-6 6 0,-6 10-32,-21 31 370,37-54-322,0 0 0,0 0-1,0 0 1,0 1-1,0-1 1,0 0 0,0 0-1,0 0 1,0 1 0,0-1-1,0 0 1,0 0 0,0 0-1,0 1 1,0-1-1,0 0 1,1 0 0,-1 0-1,0 0 1,0 1 0,0-1-1,0 0 1,0 0 0,0 0-1,1 0 1,-1 0-1,0 1 1,0-1 0,0 0-1,0 0 1,0 0 0,1 0-1,-1 0 1,0 0-1,0 0 1,0 0 0,1 0-1,-1 0 1,0 0 0,0 1-1,0-1 1,1 0 0,-1 0-1,0 0 1,0-1-1,13 3 288,17-4-148,1-1 0,42-11 0,-30 6-249,33-10-1915,-2-6-4602,-74 24 6575,14-7-2388,-14 7 2194,0-1 1,1 1-1,-1-1 0,1 1 1,-1-1-1,0 1 0,0-1 1,1 0-1,-1 1 0,0-1 1,0 0-1,0 1 0,0-1 0,0 1 1,0-1-1,0 0 0,0-1 1,0-7-2569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52.3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70 7456,'-25'-26'3392,"37"23"-2944,1-1 1312,7 0-1056,26-4-288,5 2-256,15-2-160,0 4 0,-3 1 256,-5 3-128,-13-3-32,-7 6-64,-9-3-2848,-9 0 1536,-15 0-1824,0 0 1792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52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1 160 8384,'34'-7'3808,"32"-12"-3328,-20 4 320,3 4-544,39-15-32,-1 7-128,5-2-96,-13 6 32,-16 1-608,-9 1 320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55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3552,'0'0'6557,"10"3"-5989,69 3 426,-63-4-911,200 35 880,-133-21-592,-47-9-244,-1 1 0,-1 2 0,0 1 1,0 2-1,-1 2 0,59 35 0,-78-41-22,-1 1-1,-1 1 1,0 0-1,18 21 1,32 53 396,-50-66-427,-9-14-37,0 1 1,0-1-1,1 0 1,-1 0-1,1 0 0,1-1 1,-1 1-1,1-1 1,-1 0-1,1 0 0,7 4 1,-12-8-38,1 0-1,-1 0 1,0 0 0,0 0 0,1 1-1,-1-1 1,0 0 0,0 0 0,0 0-1,1 1 1,-1-1 0,0 0 0,0 0 0,0 1-1,0-1 1,0 0 0,1 0 0,-1 1-1,0-1 1,0 0 0,0 1 0,0-1-1,0 1 1,0-1 10,0 1-1,0-1 1,0 1 0,1 0-1,-1-1 1,0 1 0,0-1-1,1 1 1,-1 0-1,0-1 1,1 1 0,-1-1-1,1 1 1,-1-1-1,1 1 1,-1-1 0,0 0-1,1 1 1,1 0 1498,-1 0-1510,0-1 0,0 1 0,-1 0 0,1 0-1,0-1 1,0 1 0,-1 0 0,1 0 0,-1 0 0,1-1 0,-1 1 0,1 0-1,-1 0 1,0 0 0,1 2 0,6 8 1759,-7-11-1719,-1 0 1,1 0-1,-1 0 1,0-1 0,1 1-1,-1 0 1,1-1-1,-1 1 1,1 0-1,-1-1 1,1 1-1,0 0 1,-1-1 0,1 1-1,-1-1 1,1 1-1,0-1 1,0 1-1,-1-1 1,1-1-1,-7-10 25,7 12-45,-21-43 347,15 27-378,-1 1 0,0 0-1,-2 1 1,0 0 0,0 0 0,-23-24-1,17 23 2,-2 0 0,-31-20-1,-29-3 114,64 26 81,13 12-257,-12-10 210,5 4-115,-18-2-111,17 5 9,7 3 97,-1-1-1,1 1 1,0-1-1,-1 1 1,1-1-1,0 0 1,0 1 0,0-1-1,-1 0 1,1 0-1,0 0 1,0 0-1,0 0 1,0 0-1,0 0 1,-1-2-1,-14-12-179,8 11 309,70 16-336,-24-3 98,0 1 0,70 31-1,-98-36 76,1 1 0,-1 0 0,-1 0 0,1 1 0,-1 1 0,0-1 0,0 1 0,11 16 0,-6-6 15,-1 0 0,-2 1 0,16 33 1,-24-46 11,-1 0 0,0 0 0,-1-1 0,0 1 0,1 0 0,-2 0 0,1 8 0,4 27 120,-6-39-123,0 0-1,1 0 1,-1-1 0,0 1 0,0 0 0,0-1 0,0 1-1,0-1 1,-2 2 0,-2 4 112,-12 13 1,13-16-55,2-3-55,1 1-1,-1-1 1,-1 1 0,1-1-1,0 0 1,0 1-1,0-1 1,-1 0-1,1-1 1,0 1-1,-5 1 1,1-2 47,4 0-17,-1 1 0,1-1 1,0 0-1,0 0 0,-1-1 1,1 1-1,0 0 1,-4-2-1,-2-1 58,1 0 0,0 0 0,-12-8 0,-20-10 128,2 4-249,1 1-61,-63-19 0,94 33 89,0 1 0,0 0 0,-1 0 0,-9 0 0,14 1-5,0 0 0,1 0-1,-1 0 1,0 0 0,1 0 0,-1 0 0,1 1-1,-1-1 1,0 0 0,1 0 0,-1 0-1,1 1 1,-1-1 0,1 0 0,-1 1-1,0-1 1,1 0 0,0 1 0,-1-1 0,1 1-1,-1-1 1,1 1 0,-1-1 0,1 1-1,0-1 1,-1 1 0,1 0 0,0-1-1,0 1 1,-1-1 0,1 1 0,0 0 0,0-1-1,0 1 1,0-1 0,0 1 0,0 0-1,0-1 1,0 1 0,0 0 0,0-1-1,0 1 1,0-1 0,0 1 0,1 0 0,-1-1-1,0 1 1,0-1 0,1 2 0,3 5 8,0 1 1,1-1 0,0-1-1,0 1 1,0-1 0,1 1-1,10 7 1,-12-9 25,1-1-1,0 0 1,1 0 0,-1-1-1,1 1 1,0-1 0,0-1 0,0 1-1,0-1 1,0 0 0,0 0-1,1-1 1,-1 1 0,1-2-1,-1 1 1,8-1 0,5 3-1358,-17-2 786,0-1 0,-1 1 1,1-1-1,0 0 0,0 0 0,-1 1 1,1-1-1,0 0 0,0-1 1,0 1-1,-1 0 0,1 0 0,0-1 1,0 1-1,-1-1 0,3 0 1,8-8-3168,1-2 1254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8:56.9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271 214 2304,'0'1'95,"0"0"1,0 0-1,0 0 1,0 0-1,0-1 0,0 1 1,0 0-1,0 0 1,0 0-1,0-1 1,0 1-1,0 0 0,1 0 1,-1 0-1,0-1 1,1 1-1,-1 0 1,1 0-1,-1-1 0,1 1 1,-1 0-1,1-1 1,3 4 4077,-9-9-707,-24-39-1161,-11-17-1091,34 55-1165,1 0 1,-1 0 0,0 0 0,0 0-1,0 1 1,-14-8 0,-42-28 73,56 38-24,3 1 66,6 1 27,12-6 167,-6 3-381,-7 4 28,-1 0-1,1-1 0,-1 1 1,1-1-1,-1 0 1,1 1-1,-1-1 0,1 0 1,-1 0-1,0 0 1,0 0-1,1 0 0,-1 0 1,1-2-1,2-3 101,-6 13-569,-15 56 388,-61 146 326,67-179-181,4-11 146,0 0 1,-4 23 0,11-42-203,0 0 1,0 0-1,0 0 1,0 0 0,0 0-1,0 0 1,0-1-1,1 1 1,-1 0-1,0 0 1,0 0 0,0 0-1,0 0 1,0 0-1,0 0 1,0 0-1,0 0 1,0 0-1,0 0 1,0 0 0,0 0-1,0 0 1,0 0-1,0 0 1,0 1-1,0-1 1,0 0 0,1 0-1,-1 0 1,0 0-1,0 0 1,0 0-1,0 0 1,0 0-1,0 0 1,0 0 0,0 0-1,0 0 1,0 0-1,0 0 1,0 0-1,0 0 1,0 0 0,0 0-1,0 0 1,0 0-1,0 0 1,0 0-1,0 0 1,0 1-1,0-1 1,0 0 0,0 0-1,0 0 1,0 0-1,0 0 1,0 0-1,0 0 1,0 0 0,0 0-1,0 0 1,0 0-1,6-6 298,9-16-85,15-29 92,-11 17-314,23-32 1,-34 56-2,-6 6-54,1 0 0,0 0 0,1 0 0,-1 0 0,1 0 0,4-3 0,-8 7 43,0 0 1,1 0-1,-1 0 1,0 0 0,0 0-1,0 0 1,0 0-1,0 0 1,0 0-1,1 0 1,-1 0 0,0 0-1,0 0 1,0 0-1,0 0 1,0 0-1,0 0 1,1 0-1,-1 0 1,0 0 0,0 0-1,0 0 1,0 0-1,0 0 1,0 0-1,0 0 1,1 0 0,-1 1-1,0-1 1,0 0-1,0 0 1,0 0-1,0 0 1,0 0 0,0 0-1,0 0 1,0 0-1,0 1 1,0-1-1,0 0 1,0 0-1,0 0 1,0 0 0,0 0-1,0 0 1,0 1-1,0-1 1,1 6-43,-2 5 22,0-1 0,-1 1 0,-6 20-1,1-8 121,-24 80-259,11-40 220,14-45 320,3-11-85,4-9 222,3-19-474,0-1 1,-1 0-1,-2 1 1,-1-32-1,0 42-112,-3 24-275,0-6 329,1 0 0,0 1 1,0-1-1,-1 13 0,3-16 37,0 0-1,0 0 1,1 0 0,-1 0-1,1 0 1,0 0-1,0 0 1,0-1-1,1 1 1,-1 0-1,1-1 1,0 1-1,3 4 1,-1-4-86,0 0 0,0 1 0,1-1 1,-1 0-1,1-1 0,0 1 0,0-1 1,7 3-1,1 2-3498,0 2 955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2656,'0'9'10773,"1"-5"-11792,9-1 1153,-1 0 0,1-1 0,0 0 0,0 0 0,11 0 0,55-2 83,-37-1-299,182 6 2114,-221-9-3776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1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5312,'-14'3'1701,"11"-3"-1024,17 5 1883,3-2-1579,0-2 0,0 0 0,29-3-1,-29 1-719,0 0-1,0 1 1,33 5 0,-32-2-184,1 0 0,-1-2 1,19 0-1,-21-1-114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8:31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53 4224,'-15'-3'1195,"-27"-9"-1,42 12-1092,0-1 0,-1 1 0,1 0 0,0 0 0,-1 0 0,1 0 0,-1 0 0,1 0 0,0 0 0,-1-1-1,1 1 1,0 0 0,0 0 0,-1-1 0,1 1 0,0 0 0,-1 0 0,1-1 0,0 1 0,0 0 0,-1-1 0,1 1 0,0 0 0,0-1 0,0 1 0,0 0-1,0-1 1,-1 0 0,2 1 24,0-1 0,-1 0 0,1 1 0,0-1-1,0 0 1,0 1 0,-1-1 0,1 1 0,0 0 0,0-1-1,0 1 1,2-1 0,3-1 74,0 1 1,0 0-1,0 0 0,1 0 1,-1 0-1,9 2 0,5-2 121,204-13 2015,-205 14-2272,73-1 400,-39 1 30,-14-1-941,-14 3-2624,-15 1 927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1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 2912,'3'-5'6650,"-3"10"-5041,0-5-1521,1 0 0,-1 1 0,0-1 0,0 1 0,-1-1 0,1 1 0,0-1 0,0 1 0,0-1 0,0 0 0,0 1 1,0-1-1,-1 1 0,1-1 0,0 0 0,0 1 0,-1-1 0,1 1 0,0-1 0,0 0 0,-1 1 0,1-1 0,0 0 0,-1 1 0,-3 3 49,-2 4 137,0 1-1,0 0 1,-6 16-1,2-6 36,5-10-283,0 0-1,1 0 1,0 1 0,0-1 0,1 1 0,1 0 0,0-1 0,0 2 0,0-1 0,2 0 0,-1 0 0,1 0 0,1 0 0,2 17 0,-1-15 4,5 23 201,-6-34-224,-1 0 1,0 0 0,0 0 0,1 0-1,-1 0 1,1 0 0,-1 0-1,1 0 1,-1-1 0,1 1 0,-1 0-1,1 0 1,0 0 0,0-1-1,-1 1 1,1 0 0,0-1 0,0 1-1,0-1 1,0 1 0,0-1 0,-1 1-1,1-1 1,0 0 0,0 1-1,2-1 1,-2 0-83,0 0-1,0 0 0,0 0 1,-1-1-1,1 1 1,0 0-1,0-1 0,-1 1 1,1 0-1,0-1 1,0 1-1,-1-1 0,1 1 1,0-1-1,-1 1 1,1-1-1,-1 0 0,1 1 1,0-1-1,-1 0 1,0 0-1,1 1 1,0-2-1,2-4-638,11-8-784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1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 6816,'-24'-14'3072,"19"14"-2656,0 0 384,10 0-512,-5 3-992,9 4 576,-1 1 640,0 3-288,1 0-1408,3 4 640,-4 3-3904,4 1 2464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2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2144,'-6'0'8881,"-6"46"-7682,7-26-907,1 0 0,-3 34 0,0-2-6,-16 141 740,20-155-958,-1 49 454,4-35 172,0-51-193,0-4-11,0 3-410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2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2144,'0'0'699,"5"11"4223,-3-10-4798,0 1-1,0-1 1,0 1-1,0-1 1,1 0-1,-1 0 1,0 0 0,1 0-1,-1 0 1,6 1-1,28 2 531,-23-3-406,135 1 1625,-81-4-1527,54 4 115,195 29 1,-267-23-314,0-3 0,0-1 1,0-2-1,0-3 1,78-11-1,317-54 631,-352 49-564,44-5-126,169 10 69,-286 12-113,375-26 524,-242 12-546,209-42 478,-16-2-392,-62 11 683,53 7 199,6 24-177,-290 14-742,25 0 51,147 15 0,-217-12-241,17 4 411,-23-5-437,0 1 1,1-1-1,-1 1 0,0-1 1,0 1-1,0-1 0,0 1 1,0 0-1,0-1 1,0 1-1,-1 0 0,1 0 1,0 0-1,0 0 0,-1 0 1,2 1-1,1 6-1274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2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4 2656,'1'-1'171,"-1"1"-151,1 0-1,-1-1 1,0 1-1,0 0 1,0 0-1,0 0 0,0 0 1,0 0-1,0 0 1,0-1-1,0 1 1,0 0-1,0 0 0,0 0 1,0 0-1,1 0 1,-1 0-1,4 3 3972,-4-2-3849,0 0 1,0-1 0,0 1-1,0 0 1,-1 0 0,1 0-1,0-1 1,0 1 0,-1 0-1,1 0 1,-1-1-1,1 1 1,-1 0 19,-66 117 2077,-5 9-1641,13-39 210,-32 51 85,84-125-819,1 0-1,0 0 0,1 1 1,0-1-1,2 1 0,-1 0 1,2 0-1,0 0 0,1 1 0,0-1 1,1 0-1,3 25 0,-1-28-18,1 1-1,0 0 0,1-1 0,0 1 0,0-1 0,2 0 0,-1 0 1,1-1-1,1 0 0,0 0 0,1 0 0,0-1 0,1 0 0,18 16 1,-25-24-5,1 0 0,0 0 0,-1 0 0,1 0 0,0-1 1,0 1-1,0-1 0,0 0 0,1 0 0,-1 0 0,0 0 1,0 0-1,1-1 0,-1 0 0,0 0 0,1 1 0,3-2 1,-5 1-290,1-1 0,-1 1 0,0-1 0,1 0 0,-1 0 0,0 0 0,1 0 0,2-3 0,9-4-1169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2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4320,'5'47'4965,"-5"-22"-4326,1 20 594,-3-1-1,-10 69 0,7-87-1039,1 0 0,1 1 0,2-1 0,2 38 0,0-14-29,-2-29 408,6-22-422,-1 0-1,0 0 0,1 0 1,-1 0-1,0-1 0,0 1 1,4-4-1,13-6 125,-5 2-115,26-11 0,83-19 11,-119 36 31,-10 0-1487,-9-4-2162,3 1 467,2 2 992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2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3904,'0'0'156,"0"0"0,1-1-1,-1 1 1,0 0 0,0-1 0,1 1 0,-1 0 0,0 0-1,0-1 1,1 1 0,-1 0 0,0 0 0,1 0 0,-1-1-1,1 1 1,-1 0 0,0 0 0,1 0 0,-1 0-1,0 0 1,1 0 0,-1 0 0,1 0 0,-1 0 0,0 0-1,1 0 1,-1 0 0,1 0 0,22-2 1362,-14 1-542,81-14 2027,11 0-2566,-17 8 480,-74 6-715,-2-1-1363,-19-3-6002,4 2 4875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2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 4736,'-4'-7'1907,"12"4"358,-2 2-1317,134-21 3963,-107 19-4760,0 1 1,42 2-1,-52 0-78,-20-1-193,1 1-1,-1 0 1,1 0 0,-1 0 0,0 0-1,1 0 1,-1 1 0,1-1 0,-1 1-1,0 0 1,1 0 0,-1 0 0,5 3-1,-7 0-2940,-1 0 896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2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2656,'-4'0'4192,"-5"3"1285,163-3-1445,-151 0-3803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2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 4736,'0'-1'88,"0"0"1,0 0-1,1 0 0,-1 0 1,0 0-1,0 0 1,1 0-1,-1 0 0,1 0 1,-1 0-1,1 1 0,-1-1 1,1 0-1,-1 0 1,1 0-1,0 1 0,-1-1 1,1 0-1,0 1 0,0-1 1,0 1-1,-1-1 1,1 1-1,0-1 0,0 1 1,0 0-1,0-1 0,0 1 1,0 0-1,0 0 1,0-1-1,0 1 0,0 0 1,1 0-1,1 0 19,-1 1 1,0-1-1,0 0 0,0 1 0,1-1 1,-1 1-1,0 0 0,0 0 1,0 0-1,0 0 0,0 0 0,0 0 1,0 0-1,-1 1 0,1-1 1,0 1-1,-1-1 0,1 1 0,-1 0 1,1-1-1,-1 1 0,0 0 0,0 0 1,0 0-1,0 0 0,0 0 1,0 0-1,0 3 0,2 4 193,-1 0 0,0 1 1,-1-1-1,0 0 0,0 15 0,-2 12 215,-2-1 1,-2 0 0,-1 0-1,-1 0 1,-22 59-1,18-59-194,-10 56 0,11-45-120,10-45-181,0-1 1,0 0-1,0 0 1,0 0-1,0 0 1,0 0-1,0 1 1,0-1-1,0 0 1,0 0-1,0 0 1,0 0 0,0 0-1,0 1 1,0-1-1,0 0 1,0 0-1,0 0 1,1 0-1,-1 0 1,0 0-1,0 1 1,0-1-1,0 0 1,0 0-1,0 0 1,0 0-1,0 0 1,1 0-1,-1 0 1,0 0-1,0 1 1,0-1-1,0 0 1,0 0-1,0 0 1,1 0-1,-1 0 1,0 0-1,0 0 1,0 0-1,1 0 1,9-1 511,18-8-116,-23 7-374,46-18 85,32-10 225,-70 26-378,0 1-1,-1 0 1,1 1-1,22 0 0,-22 5-1154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8:53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1 307 2656,'0'0'837,"0"4"929,1-11-976,0 0 1,0 0-1,1-1 1,0 1-1,5-10 1,6-24-255,5-71 211,-12 67-718,-5 34-75,0 0 1,5-18 0,-2 20-427,-4 21 115,0-2 482,0 615 1902,5-503-1222,-5-68-309,0-53-106,0 4 1018,1-39-8630,1 15 4540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2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5312,'-8'-4'1317,"9"-1"175,16-4 2013,-4 6-2736,1 0-1,0 1 0,0 0 0,0 1 1,-1 1-1,25 2 0,1-1-413,54-5 141,-93 4-569,0 0-1,1 0 0,-1 0 0,0 0 1,0-1-1,1 1 0,-1 0 0,0 0 0,0 0 1,1 0-1,-1 0 0,0-1 0,0 1 1,1 0-1,-1 0 0,0-1 0,0 1 1,0 0-1,1 0 0,-1-1 0,0 1 0,0 0 1,0 0-1,0-1 0,0 1 0,0 0 1,0 0-1,0-1 0,1 1 0,-1-4-1488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2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5984,'0'0'110,"-1"0"1,1 0 0,0 0-1,-1-1 1,1 1-1,0 0 1,-1 0 0,1 0-1,0-1 1,-1 1-1,1 0 1,0 0 0,-1-1-1,1 1 1,0 0-1,0-1 1,-1 1 0,1 0-1,0-1 1,0 1-1,0 0 1,0-1 0,-1 1-1,1 0 1,0-1-1,0 1 1,0-1 0,0 1-1,0 0 1,0-1-1,1 0 39,-1 1 0,1-1 0,-1 1 0,1-1 0,0 1 1,-1-1-1,1 1 0,-1 0 0,1-1 0,0 1 0,0 0 0,-1 0 0,1 0 0,0-1 0,0 1 0,42-3 2375,-32 2-2072,4 1-67,-1 0 1,0 0-1,0 2 1,1 0-1,-1 0 1,20 7-1,-23-6-247,0 0-1,1-1 0,22 2 1,-20-9 257,-8 3-3777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2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4576,'-2'1'251,"1"0"1,0 0 0,-1 0-1,1 0 1,0 1-1,0-1 1,-1 0-1,1 0 1,0 1 0,0-1-1,0 1 1,0-1-1,-1 3 1,-6 25 1285,3-14-991,0 0-102,1-3-59,0 2-1,0-1 1,-2 25-1,5-34-294,1 0 0,0-1 0,0 1 0,0 0 0,1-1 0,-1 1 0,1-1 0,0 1 0,0 0 0,0-1 0,1 0 0,-1 1 0,1-1 0,0 0-1,0 0 1,0 0 0,0 0 0,0 0 0,5 4 0,-4-5-14,0 0-1,0 0 1,1 0-1,-1 0 1,0-1-1,1 1 1,-1-1-1,1 0 0,-1 0 1,1 0-1,0-1 1,0 1-1,-1-1 1,1 0-1,0 0 1,-1 0-1,1-1 1,0 1-1,-1-1 1,6-1-1,-2 0 18,1 0 0,-1-1 0,0 0 0,-1 0 0,1-1 0,0 1 0,-1-1 0,12-10 0,-14 10-55,0-1 1,0 0 0,0 0-1,0 0 1,-1 0 0,0-1-1,0 1 1,0-1 0,-1 0-1,0 0 1,0 0 0,0 0-1,0-6 1,-1 7-20,0 1 0,-1 0 1,0 0-1,0-1 0,0 1 0,-1 0 0,1 0 0,-1-1 1,0 1-1,0 0 0,-1 0 0,1 0 0,-1 0 0,0 0 1,0 1-1,0-1 0,0 0 0,-1 1 0,1-1 0,-5-3 0,4 4-14,-1 0-1,0 0 0,0 1 0,0-1 1,0 1-1,0 0 0,0 0 0,-1 0 1,1 0-1,-1 1 0,1 0 0,-1 0 0,1 0 1,-1 1-1,0-1 0,1 1 0,-1 0 1,0 0-1,0 1 0,-7 1 0,2 0-143,1 1-1,0 0 1,0 1-1,0 0 1,0 0-1,1 0 0,-1 2 1,1-1-1,-7 7 1,4-3-2672,9 1 833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2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2976,'-2'-1'252,"1"0"0,-1 0 0,1-1 0,0 1 0,0-1 0,0 1 0,-2-4 0,3 5-143,0 0-1,-1 0 0,1-1 1,0 1-1,0 0 1,0 0-1,0-1 0,0 1 1,0 0-1,0 0 0,-1-1 1,1 1-1,0 0 0,0 0 1,0 0-1,0 0 1,-1-1-1,1 1 0,0 0 1,0 0-1,-1 0 0,1 0 1,0 0-1,0 0 1,0-1-1,-1 1 0,1 0 1,0 0-1,0 0 0,-1 0 1,12 17 2717,16 19 1,-1-7-1823,-17-19-790,0 1 1,10 13 0,26 44 678,80 93 0,-115-151-717,-2 0 0,1 1 0,-1-1 0,-1 1 0,0 1 0,-1 0 0,0 0 0,0 0 0,4 16 0,-7-9-37,0 0-1,-1 0 0,-1 0 0,-1 1 1,-3 30-1,-2-13 34,-19 72 0,10-64-43,-3-2 1,-29 58 0,28-68-427,0 1-1455,7-11-2412,6-9 1647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4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2912,'9'5'7214,"3"0"-3336,-6-3-4992,73 16 2469,-61-15-1156,2 0-38,0 0 0,0-2 0,38 0 0,-20-5 50,190-10 532,-220 13-732,92-2 461,107 10 0,-176-2-328,37 8 0,-66-12-182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4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4160,'3'-6'6751,"3"1"-3865,11-5-2757,-6 4 643,-2 0-569,0 1 0,1 1 0,14-6 0,-20 9-196,0 0 0,0 0 0,0 0 0,0 0 0,1 0 0,-1 1 0,0 0 0,0 0 0,0 0 0,1 1 0,6 1 0,-10-1 2,1-1-1,0 2 0,0-1 1,0 0-1,-1 0 1,1 0-1,0 1 0,-1-1 1,1 1-1,-1 0 1,0-1-1,1 1 1,-1 0-1,0 0 0,0-1 1,0 1-1,0 0 1,-1 0-1,1 0 0,0 3 1,2 4 48,-1 1-1,1 18 1,-1-3 9,-2-1-1,0 1 1,-2 0 0,-1-1 0,-1 0 0,-1 1-1,-1-1 1,-18 45 0,20-60-5,-1 0 0,0-1 1,-1 1-1,0-1 0,-1 0 1,1-1-1,-11 10 0,14-15-48,3-1 10,-1-1 0,1 0 0,0 1 1,-1-1-1,1 0 0,-1 1 0,1-1 0,0 0 1,-1 0-1,1 1 0,-1-1 0,1 0 0,-1 0 1,1 0-1,-1 0 0,1 1 0,-1-1 0,1 0 1,-1 0-1,1 0 0,-2 0 0,70-9 1834,-15 2-1554,-23 1-153,6-1 77,-34 7-247,1 0 0,-1 0 0,0 0 0,1 0 0,-1 0 0,1 1 0,-1-1 0,0 1 0,0-1 0,1 1 0,-1 0 0,3 1 0,-4-1-33,-4 5-3685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4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5568,'0'-1'192,"0"0"-1,0 0 1,1 0 0,-1 0 0,0 0-1,0 0 1,1 0 0,-1 1 0,1-1-1,-1 0 1,1 0 0,-1 0 0,1 0 0,0 0-150,-1 1 1,0 0-1,0 0 1,0-1 0,1 1-1,-1 0 1,0 0-1,0 0 1,0-1 0,1 1-1,-1 0 1,0 0 0,0 0-1,1 0 1,-1 0-1,0 0 1,1-1 0,-1 1-1,0 0 1,0 0-1,1 0 1,-1 0 0,0 0-1,1 0 1,-1 0-1,0 0 1,1 0 0,-1 0-1,0 0 1,0 1 0,1-1-1,-1 0 1,0 0-1,1 0 1,-1 0 0,0 0-1,0 0 1,1 1-1,-1-1 1,0 0 0,2 3 288,1 0 1,-2-1-1,1 1 1,0 0 0,0 0-1,-1 1 1,0-1-1,1 0 1,-1 0 0,-1 1-1,1-1 1,0 0-1,-1 1 1,1 6-1,-1 6-38,-1-1 0,-3 17 1,2-16 146,-14 110 258,11-30 113,9-101-2811,0 1 0,0-1 0,5-9 0,4-13-2325,-1 2 1408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4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4896,'0'0'1584,"0"0"-1540,0 0 1,0 0 0,0 0-1,-1 0 1,1 0 0,0 0-1,0 0 1,0 1 0,0-1-1,0 0 1,0 0 0,0 0-1,-1 0 1,1 0 0,0 0-1,0 0 1,0 0 0,0 0-1,0 0 1,0 0-1,0 1 1,0-1 0,0 0-1,0 0 1,0 0 0,-1 0-1,1 0 1,0 0 0,0 0-1,0 1 1,0-1 0,0 0-1,0 0 1,0 0 0,0 0-1,0 0 1,0 0 0,0 1-1,0-1 1,0 0-1,0 0 1,0 0 0,4 18 976,-1 1 1,-1-1 0,-1 0-1,-3 33 1,2-13-264,-1 39 101,-15 109 0,15-174-778,1-11-146,0 0 1,0 0-1,0 0 1,0 0-1,0 0 1,0 0-1,0 0 1,-1 0 0,1 0-1,0 0 1,-1 0-1,1 0 1,-1 1-1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4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43 211 4576,'0'0'56,"-36"0"1907,30-1 1351,23-28 219,-13 21-3104,1 0 1,7-11-1,8-2 502,1 0-1,32-24 1,-48 40-774,3-1-28,1 0 0,-1 0 0,1 1 0,0 0 0,0 0 0,0 1 0,1 1 0,-1-1-1,1 1 1,0 1 0,11-2 0,-18 4-83,0 0-1,1 0 1,-1 0 0,0 0 0,1 1-1,-1-1 1,0 1 0,0 0-1,1 0 1,3 2 0,28 17 659,-30-16-589,-1-1 0,1 0 1,0 0-1,0-1 0,0 0 0,0 1 1,0-1-1,0-1 0,1 1 0,-1-1 0,8 1 1,-7-2-160,-1-1 0,1 1 1,0-1-1,0-1 0,-1 1 1,1-1-1,-1 1 0,1-2 1,8-4-1,3 0-496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09:5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43 1472,'-7'-3'7472,"7"3"-7427,0 0 1,0 0-1,0 1 1,0-1-1,-1 0 1,1 0-1,0 0 1,0 1-1,0-1 1,0 0 0,0 0-1,0 0 1,1 0-1,-1 1 1,0-1-1,0 0 1,0 0-1,0 0 1,0 0-1,0 1 1,0-1-1,0 0 1,0 0-1,0 0 1,1 0-1,-1 1 1,0-1-1,0 0 1,0 0-1,0 0 1,0 0 0,1 0-1,-1 0 1,0 0-1,0 0 1,0 1-1,0-1 1,1 0-1,-1 0 1,0 0-1,0 0 1,0 0-1,1 0 1,7 4 3284,0-3-3078,0 0 0,0 0 0,0-1 0,0 0 0,0-1 0,-1 1 0,14-4 0,-12 2-124,283-38 1120,-261 35-1072,-27 8-134,-3-2-125,-1 0 0,1 0 0,0 0 0,-1 0 0,1 0 0,-1 0 0,1 1 0,-1-1 0,0 0 0,0 0 0,1 2 0,-2 8-3694,1-4 1991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8:53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71 168 2912,'0'-20'5872,"-4"27"-5469,-2 3-96,1 0-1,-5 12 0,2 1-112,5-14-132,0 0 0,-4 17-1,5-11 14,1-1 0,0 1 1,0 0-1,2 0 0,0 0 0,1 0 0,0-1 1,1 1-1,7 20 0,-6-23 59,0 0 1,1 0-1,1 0 1,-1-1-1,2 0 0,0 0 1,0-1-1,1 0 1,17 18-1,-24-27-79,0 0 0,1 0 1,-1 0-1,0 0 0,1 0 0,-1 0 1,1 0-1,0 0 0,-1-1 0,1 1 0,0-1 1,-1 1-1,1-1 0,0 0 0,0 1 1,-1-1-1,1 0 0,0 0 0,3-1 1,-2 1 21,0-1 0,0 0 0,0-1 0,0 1 0,0 0 0,0-1 0,0 0 0,0 1 0,-1-1 0,4-3 0,2-3 115,0-1 0,0 0 0,0-1 0,11-19 0,-4 3-5,0 0-1,-2-2 1,-1 0 0,-1 0-1,10-38 1,-20 52-153,0 1-1,-1 0 1,0 0 0,-3-16 0,2 11 5,0 5-14,0 0 0,-1 0 1,0 1-1,-1-1 0,0 1 1,-1 0-1,-1 0 0,0 0 1,0 0-1,-1 1 0,-10-14 1,15 23-34,-1 0 1,0 0-1,0 0 1,1 0-1,-1 0 0,-1 0 1,1 1-1,0-1 1,0 1-1,-1 0 1,1 0-1,0 0 1,-1 0-1,1 0 0,-1 0 1,1 0-1,-1 1 1,0-1-1,1 1 1,-1 0-1,0 0 0,1 0 1,-1 0-1,0 0 1,1 1-1,-1-1 1,1 1-1,-6 2 1,-1 0-14,-1 1 1,1 1-1,0 0 1,0 0-1,0 1 1,-10 8-1,1 1-30,0 1 0,1 0 0,0 2-1,-22 29 1,37-45-103,1 1 0,-1 0-1,1-1 1,0 1 0,-1 0 0,1 0 0,1 0-1,-1-1 1,0 1 0,1 0 0,-1 0-1,1 0 1,0 6 0,0-8-87,1 1 0,-1 0-1,0 0 1,1 0 0,0 0 0,-1-1 0,1 1 0,0 0-1,0 0 1,0-1 0,0 1 0,0-1 0,0 1-1,1-1 1,-1 0 0,0 1 0,1-1 0,-1 0-1,1 0 1,-1 0 0,1 0 0,2 1 0,17 6-3876,2 0 1322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1:1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 3072,'-5'-19'5322,"4"30"-3994,0-1-1,-6 20 0,4-17-1076,0 0 0,1 0 1,-1 16-1,5-1 614,9 52 1,1 12 27,2 10-557,-7-60 181,-4-22-2469,-2-24-1237,3-1 944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1:1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15 3808,'-4'-8'9125,"7"2"-7562,-5 6-1069,-5 10-327,-22 44 805,-15 31 80,40-75-921,0 0 1,1 0 0,0 0-1,1 0 1,0 1 0,1-1-1,0 12 1,1-19-86,0 0 0,0 0-1,0 0 1,1 0 0,0 0-1,-1 0 1,1-1 0,0 1 0,1 0-1,-1-1 1,0 1 0,1 0 0,-1-1-1,4 4 1,-2-3-2,1 1 1,-1-1-1,1 0 1,-1 0-1,1-1 1,0 1-1,0-1 1,7 3-1,-3-2-12,0 0 0,0-1-1,0 0 1,0 0 0,0-1-1,1 0 1,-1-1-1,0 0 1,16-1 0,-17 0-641,0-1 1,-1 1-1,1-1 1,-1-1 0,1 1-1,-1-1 1,0 0-1,0-1 1,0 1-1,0-1 1,7-7 0,4-3-1488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1:1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29 5888,'-29'-15'2688,"21"4"-2336,4 8 1056,4 6-832,-5-3-992,10 0 160,-10 3 0,5 10 128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1:1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 1728,'0'-1'125,"-1"0"-1,1 0 1,0 0-1,0 0 1,0 0 0,0 0-1,0 0 1,0 1 0,0-1-1,1 0 1,-1 0 0,0 0-1,0 0 1,1 0-1,-1 1 1,0-1 0,1 0-1,-1 0 1,1 0 0,-1 1-1,1-1 1,-1 0 0,2-1-1,2-2 1653,3 67 3055,-14 143-2480,1-71-1371,0 40 187,6-152-954,-1-1 172,5 34 0,-4-55-324,0 0-1,0 1 1,0-1-1,0 0 0,1 0 1,-1 0-1,0 0 0,1 0 1,-1-1-1,1 1 1,-1 0-1,1 0 0,-1 0 1,1 0-1,1 1 1,-2-2-28,0 0 0,1 0 0,-1 0 1,1 0-1,-1 0 0,1 0 1,-1 0-1,1 0 0,-1 0 1,1 0-1,-1 0 0,1 0 1,-1 0-1,0 0 0,1 0 0,-1 0 1,1 0-1,-1-1 0,1 1 1,-1 0-1,0 0 0,1-1 1,-1 1-1,1 0 0,-1 0 1,0-1-1,1 1 0,-1 0 0,0-1 1,0 1-1,1-1 0,4-6 62,0 1-1,-1-1 1,0 0-1,6-13 1,-1 1-110,-2 7 11,62-102-170,-68 113 169,0 0-1,-1-1 1,1 1-1,0 0 0,0 0 1,0 0-1,0 0 1,1 0-1,-1 0 1,0 0-1,0 0 0,0 0 1,1 0-1,-1 1 1,1-1-1,-1 1 0,0-1 1,1 1-1,-1-1 1,1 1-1,-1 0 1,1 0-1,-1-1 0,3 1 1,-3 1 4,1 0 0,-1 0 0,1-1 0,0 1 0,-1 0 1,1 0-1,-1 0 0,0 1 0,1-1 0,-1 0 0,0 1 0,0-1 0,0 0 1,0 1-1,0-1 0,0 1 0,0 0 0,-1-1 0,1 1 0,0 3 0,2 2 36,-1 1-1,0 1 1,0-1-1,-1 0 0,0 0 1,-1 0-1,0 1 1,-1 8-1,-13 68-65,6-43-3,-7 28-983,1-24-2693,9-28 2035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1:1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24 3712,'-1'-8'829,"-3"-4"354,4 12-1089,0 0-1,0-1 0,0 1 0,-1 0 1,1 0-1,0-1 0,0 1 1,-1 0-1,1 0 0,0-1 0,0 1 1,-1 0-1,1 0 0,0 0 0,-1 0 1,1 0-1,0-1 0,-1 1 0,1 0 1,0 0-1,-1 0 0,1 0 1,0 0-1,-1 0 0,1 0 0,0 0 1,-1 0-1,1 0 0,-1 1 0,-9 1 378,-1 1-1,1 0 0,0 1 0,0 0 0,0 1 0,1 0 0,-1 0 0,1 1 0,-14 12 1,-3 5-88,-38 45 1,35-36-183,23-26-264,0 2 0,1-1 0,-1 1 1,-6 13-1,1 4-2855,7-7 1078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1:2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4800,'-1'0'116,"1"0"-1,0 0 1,-1 0 0,1 0 0,0 0 0,-1 1-1,1-1 1,0 0 0,-1 0 0,1 1-1,0-1 1,0 0 0,-1 0 0,1 1 0,0-1-1,0 0 1,-1 1 0,1-1 0,0 0 0,0 1-1,0-1 1,0 0 0,0 1 0,0-1-1,-1 0 1,1 1 0,0-1 0,0 0 0,0 1-1,-6 22 976,1-4-199,-41 79 1959,16-36-2092,19-38-607,-42 101 155,43-90 140,9-33-728,1 0-1,0 1 0,-1-1 1,1 0-1,0 0 0,1 0 1,-1 0-1,0 0 1,0 0-1,1 0 0,-1 0 1,1 0-1,0 0 1,0 0-1,1 2 0,2 3-1344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1:2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87 3904,'-5'-7'556,"-1"-1"0,1 1 0,-7-15 0,11 21-368,0-1 0,1 1 0,0-1 0,-1 1 0,1-1 0,0 1 0,0-1 0,-1 1 0,1-1 0,0 1 0,1-1 0,-1 0 0,0 1 0,0-1 0,1 1 0,-1-1 1,1 1-1,-1-1 0,2 0 0,-2 1-101,1 0 1,-1 0-1,1 0 1,0 0 0,0 1-1,-1-1 1,1 0 0,0 1-1,0-1 1,0 1-1,0-1 1,0 1 0,0-1-1,-1 1 1,1-1-1,0 1 1,0 0 0,0 0-1,0 0 1,1-1-1,-1 1 1,0 0 0,0 0-1,0 0 1,0 0 0,0 1-1,0-1 1,0 0-1,1 1 1,3 1 145,0 0 1,0 0-1,0 0 0,0 1 1,0 0-1,7 5 0,27 26 695,-28-23-774,10 9 54,0 1 1,-2 2 0,-1 0 0,0 0-1,-2 2 1,14 27 0,-12-14-81,-1 0 0,-2 1 0,17 68 0,-27-84-28,0 1-1,-2 0 1,-1 0 0,-1 0 0,-3 31-1,-2-23-566,-1 0 0,-1 0 0,-14 41 1,3-11-4702,12-42 2688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1:2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17 287 3968,'-1'-2'479,"0"1"1,-1-1-1,1 1 1,-1 0-1,1 0 1,-1 0-1,1 0 0,-1 0 1,-2-1-1,8-5 3893,2-3-3048,2 3-883,0 1 1,1 1-1,-1-1 0,1 2 1,0-1-1,1 1 0,12-4 0,72-14-125,-43 12-82,321-88 454,-282 73-699,1 4 1,141-13-1,-221 33-73,0 0 0,0 1 0,0 1-1,0-1 1,0 2 0,-1 0 0,1 0 0,13 5 0,-23-7-14,0 0 0,1 1 0,-1 0 1,0-1-1,0 1 0,0 0 0,0-1 1,0 1-1,0 0 0,0 0 0,0 0 0,0 0 1,0 0-1,0 0 0,-1 0 0,1 0 1,0 0-1,-1 0 0,1 1 0,0-1 1,-1 0-1,0 0 0,1 1 0,-1-1 0,0 0 1,0 1-1,0-1 0,1 0 0,-1 1 1,-1-1-1,1 0 0,0 1 0,0-1 0,0 0 1,-1 3-1,-4 13-1443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1:2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67 4160,'-8'-2'925,"7"-1"405,12-1 1668,5-2-1025,-4 1-569,-1 0-1,25-6 1,0 0-138,-24 7-1078,0 0-1,1 1 0,-1 0 0,1 1 1,0 0-1,20 0 0,-28 3-171,-1-1 0,1 0 1,-1 1-1,0 0 0,1 0 0,-1 1 0,0-1 0,0 1 0,0 0 0,4 2 0,-5-2-4,0 0 0,-1 0-1,0 0 1,1 1 0,-1-1-1,0 1 1,0-1 0,0 1-1,-1 0 1,1 0 0,-1-1-1,1 1 1,-1 0 0,0 0-1,1 5 1,-1-3 37,0-1 0,-1 1 0,0 0-1,0-1 1,0 1 0,0-1 0,-1 1 0,0 4 0,-13 39 174,7-27-161,-34 97 2,10-31 742,28-70-56,3-17-729,0 0 1,0 0 0,0 1-1,0-1 1,0 0 0,0 0 0,0 0-1,0 0 1,1 1 0,-1-1-1,0 0 1,0 0 0,0 0-1,0 0 1,0 1 0,0-1 0,1 0-1,-1 0 1,0 0 0,0 0-1,0 0 1,0 0 0,1 0 0,-1 1-1,0-1 1,0 0 0,0 0-1,1 0 1,-1 0 0,0 0 0,0 0-1,0 0 1,0 0 0,1 0-1,-1 0 1,0 0 0,1 0 0,2-1 136,0 0 0,0-1 0,0 1 0,-1-1 1,1 1-1,3-4 0,5-1-216,12-7 178,0 1 0,2 1 1,39-12-1,-50 20-475,0-1-1,0 2 0,0 0 0,0 1 1,0 0-1,0 1 0,0 1 0,21 3 1,-6 3-1251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1:2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2496,'0'0'784,"-8"8"512,7-7-1105,-1 0-1,1 1 1,0-1 0,-1 0 0,1 0-1,0 0 1,-1 0 0,1 0 0,-1 0-1,-7 6 7615,33 4-6925,51 5 343,116 10 1,-162-23-1074,7 3 206,65 18 0,-14-2-178,79 15 164,-157-35-329,0-1 0,0 1 1,-1-2-1,1 1 0,0-1 1,0 0-1,0-1 0,0 0 1,15-4-1,-21 3-692,-1 0 0,1 1 0,0-1 0,-1 0 1,0-1-1,1 1 0,-1 0 0,2-4 0,3-1-5152,-3 6 3570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8:55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122 177 2080,'0'-1'67,"0"1"1,0-1 0,0 1-1,0 0 1,0-1-1,0 1 1,0 0-1,0-1 1,0 1-1,0 0 1,0-1-1,0 1 1,0 0-1,0-1 1,1 1-1,-1 0 1,0-1 0,0 1-1,0 0 1,1-1-1,-1 1 1,0 0-1,0 0 1,1-1-1,-1 1 1,0 0-1,1 0 1,0-1-1,-1 1 55,0 0 0,1 0 0,-1-1-1,0 1 1,1 0 0,-1 0-1,0-1 1,0 1 0,1 0-1,-1-1 1,0 1 0,0 0 0,1-1-1,-1 1 1,0 0 0,0-1-1,0 1 1,0-1 0,1 1-1,-1 0 1,0-1 0,0 1 0,0-1-1,0 1 1,0 0 0,0-1-1,0 1 1,0-1 0,0 0-64,0 1 0,0-1 0,0 1 0,0 0 0,0-1 0,0 1 0,0 0 0,0-1 0,-1 1 0,1-1 0,0 1 0,0 0 0,0-1-1,0 1 1,0 0 0,-1-1 0,1 1 0,0 0 0,0-1 0,-1 1 0,1 0 0,0 0 0,0-1 0,-1 1 0,1 0 0,0 0 0,-1-1 0,0 1 0,-11 1 433,-13 12-653,22-11 137,-1 1-1,1-1 1,1 1-1,-1 0 1,0 0-1,1 0 1,-1 0-1,-2 6 1,-15 31 238,15-27-90,-2 1 65,1 1-1,0 1 1,2-1-1,-1 1 1,-1 17-1,5-26-143,1 0-1,-1 0 1,1 1-1,1-1 1,-1 0-1,1 0 0,1 1 1,-1-1-1,1 0 1,1 0-1,-1 0 0,1-1 1,6 11-1,-9-17-43,9 16 187,0-1 0,2-1 0,21 24 1,-29-34-89,1-1 1,0 0 0,0 1 0,0-2-1,1 1 1,-1 0 0,1-1 0,-1 0-1,1 0 1,0 0 0,0 0 0,0-1-1,0 0 1,0 0 0,0-1 0,0 1-1,10-1 1,-5-1 88,0-1 0,0 0 0,1-1 0,-1 0 0,-1-1 0,1 0 0,0 0 0,-1-1 0,0 0 0,13-10 0,-7 4 41,0-1 1,-1-1 0,0-1-1,22-27 1,-31 34-170,-1-1 0,1 1 1,-1-1-1,-1 0 0,1 0 0,-1 0 0,-1 0 0,0 0 0,0-1 1,0 1-1,0-11 0,-2-5 108,0 0 0,-5-39 1,3 49-151,-1 0 0,0 0 0,-1 1 0,-1-1 0,0 1 0,-1 0 0,-12-22 0,13 27-26,0 1 0,0 0 0,-1 0 0,1 0 0,-1 0 0,-1 1 0,0 0 0,1 1 0,-2-1 0,1 1 0,0 1 0,-1-1 0,-13-4 0,15 7-9,0 1 0,0 0 0,0 0 0,-1 0 1,1 1-1,0-1 0,-1 2 0,1-1 0,0 1 0,0 0 1,-1 0-1,1 1 0,0-1 0,0 1 0,0 1 0,0-1 1,1 1-1,-1 0 0,1 0 0,0 1 0,-7 5 0,-1 2-75,0 1-1,1 0 1,1 0-1,0 1 0,1 1 1,-15 25-1,12-15-1768,8-1 512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1:5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135 120 1984,'-4'-8'1031,"7"5"-209,-2 3-705,-1 0 0,0 0-1,0 0 1,1 0 0,-1-1 0,0 1-1,1 0 1,-1 0 0,0 0 0,0-1-1,1 1 1,-1 0 0,0 0-1,0 0 1,0-1 0,1 1 0,-1 0-1,0-1 1,0 1 0,0 0 0,0 0-1,0-1 1,1 1 0,-1 0-1,0-1 1,0 1 0,0 0 0,0-1-1,0 1 1,0-1 0,-1 11 131,-1 0 0,-4 16 1,-2 8-146,-7 55 119,-48 231 1268,48-258-1186,3 0 0,-5 94 0,17-128 2048,5-106-1676,28-148 0,-24 172-476,32-137 98,-40 188-296,41-136 197,-34 118-168,1 1 1,1-1-1,0 2 0,19-25 1,-20 31-30,22-28 12,-29 39-18,1-1-1,-1 0 1,1 1-1,0 0 1,0-1 0,0 1-1,0 0 1,0 1-1,1-1 1,5-2 0,-6 4-10,-1-1 1,1 1 0,0 0-1,0 0 1,0 0 0,-1 0 0,1 1-1,0-1 1,0 1 0,-1 0-1,1-1 1,0 1 0,-1 0 0,1 1-1,-1-1 1,1 0 0,-1 1-1,0-1 1,1 1 0,-1 0 0,0 0-1,0 0 1,0 0 0,3 4-1,0 1 55,0 0 0,0 1-1,-1-1 1,0 1-1,0 0 1,4 14 0,-6-15 38,-1 0 1,0 0-1,0 0 1,-1 0-1,0 0 1,0 0 0,-1 0-1,0 0 1,0 0-1,0 0 1,-1 0 0,0 0-1,-3 7 1,1-5-7,0-1 1,0 0 0,-1 0-1,0 0 1,0 0 0,0-1-1,-1 0 1,-1 0 0,-10 10-1,10-13-60,0 1-1,-15 6 1,18-9-34,0 0-1,0 0 1,0 0-1,0 0 1,0 1 0,0 0-1,1-1 1,0 1 0,-1 1-1,1-1 1,0 0 0,-3 5-1,4-5-447,0 0 0,1 0-1,-1 1 1,1-1 0,-1 0-1,1 1 1,0-1 0,0 1-1,1-1 1,-1 1 0,1-1-1,-1 1 1,2 7 0,3 12-1627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0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10 858 2976,'-9'6'2388,"15"-12"543,9-8-2048,6-11-233,-2-1-1,0 0 1,15-33 0,7-8 53,-30 49-545,-6 10-130,1-1 0,0 1 0,0 0 0,13-13 0,-19 21-32,0 0 0,1 0-1,-1-1 1,0 1 0,0 0-1,0 0 1,1-1 0,-1 1-1,0 0 1,1 0-1,-1 0 1,0 0 0,0-1-1,1 1 1,-1 0 0,0 0-1,1 0 1,-1 0 0,0 0-1,1 0 1,-1 0 0,0 0-1,1 0 1,-1 0 0,0 0-1,1 0 1,-1 0 0,0 0-1,1 0 1,-1 0 0,3 10 72,-5 17 135,1-24-228,-3 35 112,2 0 0,4 66 1,-1-96-12,0-1 0,0 0 0,1 0 0,5 14 0,-6-18-36,0-1 0,0 1 0,1 0 0,-1 0 0,1-1 0,0 1 1,0-1-1,0 0 0,0 1 0,0-1 0,0 0 0,0 0 0,1 0 0,3 2 0,-2-3 24,1 1 1,-1-1-1,1 0 0,-1 0 1,1-1-1,0 0 0,-1 1 1,1-1-1,0-1 0,-1 1 1,1-1-1,-1 1 0,1-1 1,-1-1-1,8-2 1,6-3 110,-2 0 1,25-16 0,10-8-85,56-48 0,-102 76-98,9-8-144,-10 9-51,-5 6-121,-2 2 317,1 0 0,0 0 0,0 0 1,1 0-1,0 0 0,0 0 0,0 1 0,1-1 1,0 0-1,1 9 0,-1-11 27,1 0 1,0 0-1,0 0 1,0 0-1,1-1 1,-1 1-1,1 0 0,4 5 1,-6-8-4,1 0 1,0 0-1,-1 0 1,1 0-1,0 0 1,0-1-1,0 1 1,-1 0-1,1 0 1,0-1-1,0 1 1,0-1-1,0 1 1,0-1-1,0 1 1,0-1-1,1 0 1,-1 1-1,0-1 0,0 0 1,0 0-1,0 0 1,0 0-1,0 0 1,0 0-1,1 0 1,-1 0-1,0 0 1,0-1-1,0 1 1,0 0-1,0-1 1,2 0-1,-2 0 10,1 0 0,-1 0 1,0-1-1,1 1 0,-1 0 0,0-1 0,0 1 0,0-1 0,0 1 0,0-1 0,0 1 0,-1-1 1,1 0-1,0 1 0,-1-1 0,1 0 0,-1 0 0,0 1 0,1-1 0,-1-2 0,0-2 25,1 0 0,-1 0 0,-1 0-1,1 0 1,-2-6 0,1 8-79,-1 1 1,1-1-1,-1 1 0,0 0 1,0-1-1,0 1 1,0 0-1,-1 0 0,1 0 1,-1 1-1,0-1 1,0 1-1,0-1 0,0 1 1,0 0-1,0 0 1,-1 0-1,1 1 0,-1-1 1,1 1-1,-1 0 1,1 0-1,-1 0 0,-5-1 1,20 2-48,4 1 0,28-5 0,-36 3 73,-1 0 1,0-1 0,-1 1-1,1-2 1,0 1 0,0-1-1,-1 1 1,7-5 0,-6 1-2,1 1 1,-1-1 0,0 0 0,0 0 0,-1-1 0,5-7 0,26-44 201,-34 55-167,15-30 37,-1 0 0,-1-1-1,-3 0 1,0-1-1,-2 0 1,-2-1 0,7-65-1,-15 99-78,0-37 5,0 37-19,0-1 1,-1 1-1,1-1 0,-1 1 1,1-1-1,-1 1 0,0 0 1,0-1-1,0 1 0,-1 0 1,1 0-1,-3-3 0,4 4 10,-1 1-1,1-1 1,-1 1-1,1 0 1,-1-1-1,1 1 1,-1 0 0,1-1-1,-1 1 1,1 0-1,-1-1 1,0 1-1,1 0 1,-1 0-1,1 0 1,-1 0-1,0 0 1,1 0 0,-1 0-1,1 0 1,-1 0-1,0 0 1,1 0-1,-1 0 1,0 0-1,1 0 1,-1 0-1,1 1 1,-1-1 0,0 0-1,1 0 1,-1 1-1,1-1 1,-1 0-1,1 1 1,-1-1-1,1 1 1,-1-1-1,1 1 1,0-1 0,-1 0-1,0 2 1,-1 1-14,0 0 1,-1 0-1,1 1 1,0-1 0,-1 4-1,-7 25-40,1-1-1,1 2 0,-6 59 1,3 4 63,1 192 0,11-278 107,0 0-1,0 0 1,1-1-1,5 17 1,-7-26-88,0 1 0,0-1 0,0 0 0,1 0 0,-1 1 0,0-1 0,0 0 0,0 1 0,0-1 0,1 0 0,-1 0 0,0 1 0,0-1 0,1 0 0,-1 0 0,0 1 0,0-1 0,1 0 0,-1 0 0,0 0 0,1 0 0,-1 1 0,0-1 0,1 0 0,-1 0 0,0 0 0,1 0 0,-1 0 0,0 0 0,1 0 0,-1 0 0,0 0 0,1 0 0,-1 0 0,0 0 0,1 0 0,-1 0 0,0 0 0,1-1 0,-1 1 0,0 0 0,1 0 0,-1 0 0,0 0 0,1-1 0,-1 1 0,0 0 0,0 0 0,1 0 0,-1-1 0,16-16 234,-13 13-186,10-14 65,17-32 0,-1 2-136,-26 43-32,6-5-365,-8 10 389,0 0 0,0-1 1,1 1-1,-1 0 0,0 0 0,0 0 1,0 1-1,0-1 0,0 0 0,1 0 1,-1 1-1,1 0 0,10 3-7,9 4 71,12-5-71,-1 0 1,61-5 0,-56-1-7,0-3 0,-1-1 0,61-19 0,-85 20 142,-5 3 60,-10 10-121,1-3-55,0-1-1,-1 0 1,1 0-1,-1 0 1,0 0-1,0 0 1,0 0-1,-1-1 1,1 0-1,-4 3 1,-14 10 24,10-5-49,0 0 0,-17 23 1,28-33 33,0-1 0,0 1 0,0 0 0,0 0 0,0 0 0,0 0 0,0 0 0,0 0 0,0 0 0,1 0 1,-1 0-1,0 0 0,0 0 0,0 0 0,0 0 0,0 0 0,0 0 0,0 0 0,0 0 0,0 0 0,0 0 0,0 0 0,0 0 0,1 0 0,-1 0 0,0 0 1,0 0-1,0 0 0,0 0 0,0 0 0,0 0 0,0 0 0,0 0 0,0 0 0,0 0 0,0 0 0,0 0 0,0 0 0,0 1 0,0-1 0,0 0 1,1 0-1,-1 0 0,0 0 0,0 0 0,0 0 0,0 0 0,0 0 0,0 0 0,0 0 0,0 0 0,0 0 0,0 0 0,0 0 0,0 1 0,0-1 0,0 0 1,0 0-1,0 0 0,0 0 0,0 0 0,12-5 177,15-11 52,15-25-465,-42 41 223,0 0 0,1 0 0,-1 0 0,0-1 0,0 1 0,0 0 0,1 0 0,-1 0 0,0 0 0,0 0 1,0 0-1,1 0 0,-1 0 0,0 0 0,0 0 0,1 0 0,-1 0 0,0 0 0,0 0 0,0 0 0,1 0 0,-1 0 0,0 0 0,0 0 0,1 0 0,-1 1 0,0-1 0,0 0 0,0 0 0,1 0 0,-1 0 0,0 0 0,0 1 0,0-1 0,0 0 0,0 0 0,1 0 0,-1 0 0,0 1 0,0-1 1,0 0-1,0 0 0,0 1 0,8 13-87,-4-6 171,-2-5-82,0-1-1,0 0 1,0 1 0,0-1 0,1 0 0,-1 0 0,1-1-1,-1 1 1,1 0 0,0-1 0,-1 0 0,1 0 0,0 0-1,0 0 1,0 0 0,0 0 0,4 0 0,-2-1 23,-1 0 1,1 0 0,-1-1 0,1 0-1,-1 0 1,1 0 0,-1 0-1,0-1 1,0 1 0,8-5 0,-1-1 49,-1 0-1,1 0 1,-1-2 0,0 1 0,-1-1 0,0 0 0,11-15 0,-7 5 3,-1-1-1,-1 0 1,-1 0 0,13-37-1,20-87-50,-34 110-15,-1 0 1,-2-1 0,3-62-1,-8 96-22,-1-1 0,0 1-1,0-1 1,-1 1-1,1 0 1,0-1-1,0 1 1,-1-1 0,1 1-1,0 0 1,-1-1-1,0 1 1,1 0-1,-1 0 1,0-1 0,1 1-1,-1 0 1,0 0-1,0 0 1,0 0-1,-2-1 1,2 1 3,0 1-1,0 0 1,0-1 0,0 1-1,0 0 1,0 0-1,-1 0 1,1 0 0,0 0-1,0 0 1,0 0 0,0 1-1,0-1 1,0 0-1,0 1 1,0-1 0,0 1-1,0-1 1,0 1 0,0-1-1,0 1 1,0-1-1,1 1 1,-1 0 0,0 0-1,0-1 1,0 1 0,1 0-1,-2 1 1,-1 2-6,0 0 0,0 0 0,0 1 0,1-1 0,-1 1 1,1-1-1,0 1 0,-2 7 0,-8 46-185,2 9 235,3 0 0,2 1-1,7 108 1,1-155 89,7 28 0,-10-48-107,0-1-1,0 0 1,0 1-1,0-1 1,0 0-1,1 1 1,-1-1-1,0 0 1,0 1-1,0-1 1,1 0-1,-1 1 1,0-1-1,1 0 1,-1 0-1,0 1 1,1-1-1,-1 0 1,0 0-1,1 0 1,-1 1-1,0-1 0,1 0 1,-1 0-1,0 0 1,1 0-1,0 0 1,13-1 229,14-12 207,-28 13-434,10-6 29,-1 0-1,1-1 1,8-9-1,-12 10-67,1 0-1,-1 1 1,1 0 0,0 0-1,1 1 1,-1 0-1,10-4 1,-12 6-6,0 1 0,0 0 0,1 0 0,-1 1 0,1-1 0,-1 1 0,0 0 0,1 1 0,8 1 0,0 1-8,1 1 0,15 8 0,-14-6-60,-13-4 108,-1-1 0,1-1 0,-1 1 0,1 0 0,-1 0 0,1-1-1,0 0 1,-1 1 0,1-1 0,0 0 0,-1 0 0,1-1 0,0 1 0,-1-1 0,1 1 0,0-1 0,-1 0 0,1 0 0,-1 0 0,0 0 0,1 0 0,-1 0 0,0-1 0,1 1 0,-1-1 0,0 0 0,0 1 0,0-1-1,1-3 1,2 1-28,-1-1-1,1 1 0,9-7 1,-14 20-12,-1 1-1,-2 15 1,1-18 51,1 0-1,0 0 1,1 0 0,0 11-1,0-8 37,0-9-60,0-1 1,0 0-1,0 0 0,0 0 0,0 1 1,0-1-1,0 0 0,0 0 0,0 1 1,0-1-1,0 0 0,0 0 1,0 0-1,0 1 0,0-1 0,0 0 1,0 0-1,1 0 0,-1 1 0,0-1 1,0 0-1,0 0 0,0 0 0,0 1 1,1-1-1,-1 0 0,0 0 0,0 0 1,0 0-1,1 0 0,-1 0 1,0 0-1,0 1 0,0-1 0,1 0 1,-1 0-1,12 8 8,-9-8 18,0 0 1,-1 0-1,1 0 0,-1 0 1,1 0-1,0-1 0,-1 1 1,5-2-1,-6 2-9,8-3 33,-1 0-1,1-1 1,-1 0-1,0 0 1,-1 0-1,1-1 1,-1 0-1,0-1 1,0 0 0,9-9-1,11-11-16,-2-2 0,0-1-1,41-62 1,-29 27 49,32-70 0,-32 61-35,-20 43 12,19-51-1,-35 77-66,0 0 1,0 0-1,0 0 0,0 0 1,-1 0-1,0 0 0,0 0 1,0 0-1,-1-7 0,0 11-26,0 0-1,0 1 1,0-1-1,0 0 0,0 1 1,0-1-1,0 1 0,0-1 1,0 1-1,0-1 0,0 1 1,1 0-1,-1 0 1,0-1-1,0 1 0,1 0 1,-2 1-1,-10 9 27,6-7-2,1 1-1,0 0 0,0 0 1,0 1-1,1-1 0,-1 1 1,1 0-1,1 0 0,-6 12 1,-1 3-106,-10 36 1,4-1 90,-10 63-1,22-93 14,1 0 0,1 0-1,2 0 1,5 49 0,-4-67 25,1 1 0,0-1 1,0 0-1,1 0 1,0 0-1,1 0 0,0 0 1,0-1-1,0 0 0,1 1 1,0-2-1,1 1 0,-1-1 1,1 0-1,1 0 0,12 9 1,-18-14 37,1 0-1,0 0 1,0-1 0,-1 1 0,1-1 0,0 1 0,0-1-1,0 0 1,0 0 0,-1 0 0,1 0 0,0 0-1,0 0 1,0 0 0,2-1 0,27-10 142,-22 8-159,-4 1-19,0-1-1,0 1 0,-1-1 1,1-1-1,-1 1 0,1-1 1,-1 1-1,0-1 0,6-8 1,13-11-120,4-9 70,-21 60-42,-9-9 151,3-16-89,-1 0 0,1 1 0,0-1 0,0 0 0,0 6 0,1 3-62,3 9 114,-4-21-32,0 1 0,1 0 0,-1-1 0,1 1 0,-1 0 0,1-1 0,-1 1 0,1-1-1,-1 1 1,1-1 0,-1 1 0,1-1 0,0 0 0,-1 1 0,1-1 0,0 0 0,-1 1-1,1-1 1,0 0 0,0 0 0,-1 0 0,1 0 0,0 0 0,0 0 0,-1 0 0,2 0-1,3-1 67,0 0 0,0-1 0,0 0-1,0 0 1,0 0 0,-1 0 0,1-1-1,-1 0 1,7-5 0,-3-1-47,0 0 0,-1-1 1,0 0-1,0 0 0,-1 0 1,9-23-1,191-472 107,-196 466-5,-9 36-130,-1 0 1,0 0 0,0 0 0,0 0-1,0-1 1,0 1 0,-1 0-1,1 0 1,-1 0 0,-1-3-1,2 5 1,0 1 0,0 0-1,0 0 1,-1-1-1,1 1 1,0 0 0,0 0-1,-1 0 1,1-1-1,0 1 1,0 0 0,0 0-1,-1 0 1,1 0-1,0 0 1,-1-1 0,1 1-1,0 0 1,0 0-1,-1 0 1,1 0-1,0 0 1,-1 0 0,1 0-1,0 0 1,0 0-1,-1 0 1,1 0 0,0 0-1,-1 0 1,1 0-1,0 0 1,0 1 0,-1-1-1,1 0 1,0 0-1,-1 0 1,1 0 0,0 0-1,0 1 1,0-1-1,-1 0 1,1 0 0,0 0-1,0 1 1,0-1-1,-1 0 1,1 0 0,0 1-1,0-1 1,-11 14-137,1 6 13,3-9 76,1 1 0,0 0 0,1 0 0,-6 23 0,-11 60 35,-12 136 1,32-206-14,-4 64 47,6-76-8,0 0-1,1 0 1,1 0-1,5 21 1,-6-31-1,0 0 0,0-1 0,0 1 0,0-1 0,1 1 1,-1-1-1,0 1 0,1-1 0,0 0 0,0 0 0,0 0 0,0 0 0,0 0 1,0 0-1,0-1 0,0 1 0,1-1 0,-1 1 0,4 1 0,-1-2 26,-1 0-1,0 0 0,0 0 0,1-1 1,-1 1-1,1-1 0,-1 0 0,0 0 0,1-1 1,-1 1-1,0-1 0,1 0 0,-1 0 1,0-1-1,0 1 0,6-3 0,3-4 8,-1 0 0,0 0 0,18-16 0,-20 15-38,1 1 1,0 0 0,22-13 0,-32 21-12,-1 0 0,1 0 0,-1-1 1,0 1-1,1 0 0,-1 0 0,1 0 0,-1-1 1,1 1-1,-1 0 0,1 0 0,-1 0 0,1 0 1,0 0-1,-1 0 0,1 0 0,-1 0 0,1 0 1,-1 1-1,1-1 0,-1 0 0,1 0 0,-1 0 1,1 0-1,-1 1 0,0-1 0,1 0 0,-1 1 1,1-1-1,-1 0 0,0 1 0,1-1 0,-1 0 1,1 1-1,-1-1 0,0 1 0,0-1 0,1 0 1,-1 1-1,0-1 0,0 1 0,0-1 0,1 1 1,-1-1-1,0 1 0,0-1 0,0 1 0,0-1 1,0 1-1,0-1 0,0 1 0,0-1 0,0 1 1,0 0-1,-1 6-9,1 0 1,-1 0 0,-2 9-1,2-9 72,0-2-30,1 0 0,0 0-1,0 0 1,0 0 0,2 7 0,-2-10-6,0 0 0,1 0 0,-1-1 0,1 1 0,-1 0 0,1 0 0,0 0 0,0-1 0,-1 1 0,1 0 0,1-1 0,-1 1 0,0-1 0,0 1 0,1-1 0,1 2 0,-2-3 13,0 0-1,1 0 1,-1 0-1,0 0 1,1 0-1,-1 0 1,0-1-1,0 1 1,1 0-1,-1-1 1,0 1-1,0-1 1,1 1-1,-1-1 1,0 0-1,2-1 1,0 0 28,8-4-42,0-2 0,0 1 0,-1-1 0,0-1 0,0 0 0,10-13 0,-17 20-51,-1-1 0,1 1-1,0 0 1,0 0 0,0 0-1,0 0 1,5-2 0,-8 4 32,1 0 0,-1 0 0,0 0 0,1 0 0,-1 0 0,1 0 0,-1 0 0,0 1 0,1-1 0,-1 0 0,0 0 0,0 0 0,1 0 0,-1 0 0,0 1 0,1-1 0,-1 0 0,0 0 0,0 1 0,1-1 0,-1 0 0,0 0 0,0 1 0,1-1 0,-1 0 0,0 1 0,0-1 0,0 0 0,0 1 0,0-1 0,0 0 0,1 1 0,-1-1 0,0 0 0,0 1 0,0-1 0,0 1 0,0-1 0,0 0 0,0 1 0,0-1 0,-1 0 0,1 1 0,0 18-122,0-18 126,-5 28-13,0 1 1,-17 48-1,10-39 9,-41 119 82,42-132 84,-1-1 0,-1 0 0,-31 42 0,23-42 54,10-18-154,10-7-63,1 0 0,0 0 1,0 0-1,0 0 0,-1 0 0,1 0 1,0 0-1,0 0 0,0 0 1,-1-1-1,1 1 0,0 0 1,0 0-1,0 0 0,0 0 1,-1 0-1,1 0 0,0 0 0,0-1 1,0 1-1,0 0 0,0 0 1,-1 0-1,1 0 0,0-1 1,0 1-1,0 0 0,0 0 0,0 0 1,0-1-1,0 1 0,0 0 1,0 0-1,0 0 0,0-1 1,0 1-1,0 0 0,0 0 1,0 0-1,0-1 0,0 1 0,0 0 1,0 0-1,0-1 0,0-1 4,0 1-1,0-1 0,1 0 0,-1 0 1,1 1-1,-1-1 0,1 0 0,-1 0 0,1 1 1,0-1-1,1-2 0,3-4 17,11-28-39,1 1 0,2 0 0,2 2 0,0 0 0,3 2 0,32-36 0,-16 34-3038,-29 25 1447,0-1-1,-1 0 1,10-11-1,-13 14-687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0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9 130 5472,'-8'0'2496,"16"0"-2176,-4-3 448,9-2-480,8-6 800,4 4-608,16-12 416,1 8-544,11-7 32,-2 3-224,-2 1-160,-2 3-32,-11-1 160,-2 9-64,-14 3-512,2 3 224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0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952 64 4800,'-3'-3'2176,"6"6"-1888,2 5-544,0-1 608,2 4-192</inkml:trace>
  <inkml:trace contextRef="#ctx0" brushRef="#br0" timeOffset="1">16 61 5728,'-15'-26'2592,"44"3"-2240,-9 16-352,2 7-64,10-4 160,6 4-32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0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39 472 1728,'2'-1'176,"-1"0"0,1 0 0,-1-1 1,0 1-1,1-1 0,-1 1 0,0-1 0,1-1 0,-1 2-17,-1 0-1,1 0 0,0 0 0,-1 0 1,1 1-1,0-1 0,0 0 0,0 0 1,-1 1-1,1-1 0,0 0 0,0 1 0,0-1 1,0 1-1,2-1 0,1-1 3353,-8 9-3203,-25 33 342,23-31-645,-1 3 55,-10 24 0,15-32-44,1 1 1,-1-1 0,1 0 0,1 0 0,-1 1 0,0-1-1,1 1 1,0-1 0,0 0 0,1 7 0,0-10 18,-1 0 0,0 0 0,0 0 0,1 0 0,-1 0 0,0 0 1,1 0-1,-1-1 0,1 1 0,-1 0 0,1 0 0,0 0 0,-1-1 0,1 1 1,0 0-1,-1-1 0,1 1 0,0-1 0,0 1 0,0-1 0,1 1 0,0 0 55,0 0 0,1 0 0,-1-1 0,0 0 0,0 1 0,1-1 0,-1 0 0,0 0 0,4 0 0,-1-1 54,0 0-1,0 0 1,0 0 0,1-1-1,-1 0 1,0 0 0,-1 0-1,8-4 1,-12 6-144,9-6 236,0-1 0,0 0 0,12-12 0,-19 16-206,0 1 0,0 0 0,0 0-1,-1-1 1,1 1 0,-1-1 0,0 1 0,0-1 0,0 1 0,0-1-1,0 0 1,0 0 0,-1 1 0,1-1 0,-1 0 0,0 0 0,0 0-1,0 0 1,0-3 0,-1 1-66,0 0 0,0 0 0,-1 1 1,0-1-1,1 0 0,-2 0 0,1 1 0,0-1 0,-1 1 0,0 0 0,0 0 0,0 0 0,-1 0 0,-6-6 1,9 9-26,0 0 1,1 1 0,-1-1 0,0 1-1,0-1 1,0 1 0,0-1 0,0 1-1,0 0 1,0-1 0,0 1 0,0 0-1,0 0 1,-1-1 0,1 2-94,9 0 321,0-1-7,-1-1 1,1 0-1,0-1 0,-1 0 1,1 0-1,-1 0 0,0-1 1,0 0-1,0-1 0,0 0 1,-1 0-1,1 0 0,-1-1 1,9-8-1,3-4-31,0-2 1,-1 0-1,17-26 0,-4 1 60,-1 0-1,45-95 1,-70 128-193,2 0 1,10-17-1,-16 28-2,0-1-1,0 1 0,0 0 1,1 0-1,-1-1 1,0 1-1,0 0 1,0 0-1,1 0 1,-1-1-1,0 1 1,0 0-1,0 0 0,1 0 1,-1 0-1,0-1 1,0 1-1,1 0 1,-1 0-1,0 0 1,1 0-1,-1 0 0,0 0 1,0 0-1,1 0 1,-1 0-1,0 0 1,1 0-1,-1 0 1,0 0-1,0 0 1,1 0-1,-1 0 0,0 0 1,1 0-1,0 1-2,-1-1 0,1 1 0,-1 0 0,1-1 0,-1 1 0,0-1-1,1 1 1,-1 0 0,1-1 0,-1 1 0,0 0 0,0 0 0,1-1 0,-1 1 0,0 0-1,0 0 1,0 1 0,3 35-46,-2 1 1,-2 0-1,-7 54 0,-3-18 117,-27 98-1,-37 70 19,61-199 43,-3 0-1,-1-1 1,-28 47 0,42-83 38,0-1 0,0 1 0,-7 7 0,10-12-144,0 0 0,0 0 0,0-1-1,0 1 1,0 0 0,0 0-1,-1-1 1,1 1 0,0 0 0,0-1-1,-1 1 1,1-1 0,0 0 0,0 1-1,-1-1 1,1 0 0,0 0-1,-1 0 1,1 0 0,-1 0 0,1 0-1,-2-1 1,2 1-8,-1-1 0,1 0 0,0 0 0,-1 0 0,1 0-1,-1 0 1,1 0 0,0 0 0,0 0 0,0 0 0,0-1 0,0 1 0,0 0 0,0-1 0,0 1-1,0-1 1,1 1 0,-1-1 0,1 1 0,-1-1 0,1 0 0,-1 1 0,1-1 0,0 1 0,0-4-1,-1-2 7,1 0 0,0 0-1,1-1 1,1-11-1,1 9-9,0 0-1,0 1 1,1-1-1,0 1 1,1-1-1,0 1 1,1 1-1,-1-1 1,2 1-1,-1 0 0,1 0 1,0 1-1,1-1 1,10-6-1,0 1 11,1 0 0,0 2-1,0 0 1,1 1-1,35-12 1,-36 16-263,0 1 0,0 1 0,0 0 0,24 0 1,-29 3-2013,1 1 1,-1 1-1,24 3 1,-2 6-1277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0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71 703 2240,'0'0'5434,"5"-4"-4271,12-6-875,-1-1 0,-1-1 0,0-1 0,-1 0 0,0 0 0,-1-1 0,12-17 0,-2 2-149,-2 0-1,-1-2 1,23-46 0,44-106 342,-69 139-300,-1-1 0,12-56 0,-27 93-136,-1 2-24,0 0-1,0 0 1,1-10 0,-2 16-29,0 0 0,0 0 1,0 0-1,0 0 1,0 0-1,-1 0 1,1 0-1,0 0 0,0 1 1,0-1-1,0 0 1,0 0-1,0 0 1,0 0-1,0 0 1,0 0-1,0 0 0,0 0 1,0 0-1,0 0 1,0 0-1,0 0 1,0 0-1,0 0 0,0 0 1,0 0-1,-1 0 1,1 0-1,0 0 1,0 0-1,0 0 0,0 0 1,0 0-1,0 0 1,0 0-1,0 0 1,0 0-1,0-1 0,0 1 1,0 0-1,0 0 1,0 0-1,0 0 1,0 0-1,0 0 0,0 0 1,0 0-1,0 0 1,0 0-1,0 0 1,0 0-1,0 0 1,0 0-1,-1 0 0,1 0 1,0 0-1,0 0 1,0 0-1,0 0 1,0-1-1,0 1 0,0 0 1,0 0-1,0 0 1,1 0-1,-1 0 1,0 0-1,0 0 0,-5 6-226,-5 11 68,-20 55-69,-21 74 1,-40 107 303,21-94 40,24-55 75,-70 166 392,102-229-361,12-34 17,0 1 0,0 0 0,-1-1 0,0 0 1,0 0-1,0 0 0,-1 0 0,-8 11 0,17-41 344,10-10-599,2 2 0,1 0-1,2 0 1,1 2 0,1 1 0,1 0-1,2 2 1,0 1 0,2 1-1,46-32 1,-41 33 45,49-47 0,-64 53 3,-1-1-1,-1 0 0,0-2 0,13-22 1,1-6-79,20-35 145,-36 59 31,21-43-169,-29 57 75,-5 10-26,0 0-1,0 0 0,0 0 0,0 0 0,0 0 0,0 0 0,0 0 0,0 0 0,0 0 0,0 0 1,0 0-1,0 0 0,0 0 0,0 0 0,0 0 0,0 0 0,0 0 0,0 0 0,0 0 1,0 0-1,0 0 0,0 0 0,0 0 0,0 0 0,0 0 0,0 1 0,0-1 0,0 0 0,0 0 1,0 0-1,0 0 0,0 0 0,1 0 0,-1 0 0,0 0 0,0 0 0,0 0 0,0 0 1,0 0-1,0 0 0,0 0 0,0 0 0,0 0 0,0 0 0,-4 18 97,2-8-82,-12 50-16,7-37 0,2 1 0,0 0 0,2 0 0,0 1 0,1 30 0,2-44 66,2 20 307,-2-31-362,0 1 0,0 0-1,0 0 1,0-1 0,1 1 0,-1 0-1,0-1 1,1 1 0,-1 0 0,0-1-1,1 1 1,-1 0 0,1-1 0,-1 1 0,1-1-1,-1 1 1,1 0 0,-1-1 0,1 0-1,-1 1 1,1-1 0,0 1 0,-1-1-1,1 0 1,0 1 0,-1-1 0,1 0-1,0 0 1,0 1 0,-1-1 0,3 0 0,3-1 74,0 0 0,0 0 1,0-1-1,0 1 1,0-1-1,0-1 1,-1 1-1,1-1 1,7-5-1,8-3 100,6-3-233,-1-2 0,36-26 0,44-45 24,-98 79 32,-7 7-9,1 0-1,-1 0 0,1 0 1,0 0-1,-1 0 0,1 1 0,-1-1 1,1 0-1,0 1 0,0-1 0,1 1 1,-2-1-2,0 1 0,-1 0 1,1 0-1,0 0 0,0 0 1,-1 0-1,1 1 0,0-1 1,-1 0-1,1 0 0,0 0 0,-1 1 1,1-1-1,0 0 0,-1 1 1,1-1-1,0 0 0,-1 1 1,1-1-1,-1 1 0,1-1 1,-1 1-1,1-1 0,-1 1 1,1-1-1,-1 1 0,0 0 1,1-1-1,0 2 0,0 2 19,0 0-1,0 0 1,0 1 0,0-1-1,-1 0 1,1 1 0,-1-1-1,0 0 1,-1 1 0,1-1-1,-2 6 1,-2 7-89,-9 25 1,8-27 66,-1 0 46,4-11 7,0 0-1,1 0 0,0 0 0,0 0 0,0 1 0,-1 4 0,2-9-37,0 0 1,0 1-1,0-1 0,0 0 0,0 0 1,0 0-1,0 0 0,0 1 0,0-1 1,0 0-1,0 0 0,0 0 0,0 0 1,1 1-1,-1-1 0,0 0 0,0 0 1,0 0-1,0 0 0,0 0 1,0 0-1,0 1 0,1-1 0,-1 0 1,0 0-1,0 0 0,0 0 0,0 0 1,0 0-1,1 0 0,-1 0 0,0 0 1,0 0-1,0 0 0,0 1 0,0-1 1,1 0-1,-1 0 0,0 0 0,0 0 1,0 0-1,0 0 0,1 0 0,-1-1 1,0 1-1,0 0 0,0 0 0,0 0 1,1 0-1,-1 0 0,0 0 0,0 0 1,0 0-1,0 0 0,0 0 0,1 0 1,-1-1-1,0 1 0,0 0 0,0 0 1,9-7 236,28-25-71,-24 21-271,23-22 1,47-66 127,-82 98-38,0 0 0,0 0 0,0 0 1,-1 0-1,1 0 0,0 1 0,0-1 0,1 0 1,-1 0-1,0 1 0,0-1 0,0 1 1,0-1-1,1 1 0,-1 0 0,0-1 0,0 1 1,1 0-1,1 0 0,-2 0 4,0 1 1,-1-1-1,1 0 1,0 1-1,0-1 1,-1 0-1,1 1 0,0-1 1,-1 1-1,1 0 1,0-1-1,-1 1 1,1-1-1,-1 1 0,1 0 1,-1-1-1,0 1 1,1 0-1,-1 0 0,1-1 1,-1 1-1,0 0 1,0 0-1,0 0 1,1-1-1,-1 1 0,0 2 1,1 13-98,0 34 0,-2-33 99,2-1 0,1 20 0,-1-34 8,-1 0-1,1 0 1,-1 0-1,1 0 0,0 0 1,0 0-1,0 0 0,0-1 1,0 1-1,0 0 1,0-1-1,0 1 0,1-1 1,-1 1-1,1-1 1,-1 1-1,1-1 0,-1 0 1,1 0-1,0 0 0,0 0 1,-1 0-1,1 0 1,0 0-1,0-1 0,0 1 1,0-1-1,0 1 0,0-1 1,0 0-1,0 0 1,3 0-1,6 0 25,1-1-1,-1 0 1,0-1 0,16-4-1,-24 6-49,38-10 86,-2-2 0,0-2 0,58-27 0,-75 30-3,-13 8-43,-1-1 0,1-1 0,-1 1 0,0-2 1,14-10-1,-18 12 192,-8 6-209,-6 4-75,-34 14-112,-65 34 167,79-37-15,14-9 25,1 1 1,0 0-1,1 1 0,-27 24 0,41-33 0,-1 0 0,0 0-1,0 0 1,0 0-1,1 0 1,-1 0 0,0 0-1,1 0 1,-1 0 0,1 0-1,-1 0 1,1 0-1,0 0 1,-1 0 0,1 1-1,0-1 1,0 2-1,0-3 7,0 1-1,1 0 0,-1-1 0,0 1 0,1 0 1,-1-1-1,1 1 0,-1 0 0,1-1 1,-1 1-1,1-1 0,0 1 0,-1-1 0,1 1 1,0-1-1,-1 1 0,1-1 0,0 0 1,-1 1-1,1-1 0,0 0 0,0 0 0,0 0 1,-1 1-1,1-1 0,0 0 0,0 0 1,1 0-1,12 0 48,1 0 0,0-1 0,-1-1 0,1 0 0,-1-1 0,14-4 0,-12 3-31,-1-1 1,0 0-1,0 0 0,0-2 1,-1 0-1,0 0 1,0-2-1,-1 1 1,0-2-1,0 0 0,-1 0 1,-1-1-1,0-1 1,14-17-1,-11 7 26,-2 0-1,0-1 1,-1 0-1,7-25 1,27-100 53,-35 111-41,5-45 0,-13 69-75,-1-1 0,0 0 0,-1 1-1,-1-1 1,0 0 0,-4-18-1,5 31 14,0 1-1,-1-1 0,1 1 1,0 0-1,0-1 0,0 1 1,0-1-1,0 1 0,-1 0 1,1-1-1,0 1 0,0 0 0,-1-1 1,1 1-1,0 0 0,-1-1 1,1 1-1,0 0 0,-1 0 1,1-1-1,0 1 0,-1 0 1,1 0-1,0 0 0,-1-1 1,1 1-1,-1 0 0,1 0 0,-1 0 1,1 0-1,0 0 0,-1 0 1,1 0-1,-1 0 0,1 0 1,-1 0-1,1 0 0,0 0 1,-1 0-1,1 0 0,-1 0 1,1 1-1,0-1 0,-1 0 0,1 0 1,0 0-1,-1 1 0,1-1 1,-1 0-1,1 0 0,0 1 1,0-1-1,-1 0 0,1 1 1,-21 20-321,18-17 241,-3 3 65,0 1-1,0 0 1,1 0 0,0 0-1,0 1 1,1 0-1,0 0 1,-3 13 0,1 0 21,1 1 1,-3 34-1,4-14-50,2-1-1,1 1 1,2-1-1,2 1 1,12 55-1,-13-88 112,0-1 0,0 0 0,1 0 0,0 0 0,1-1 0,0 1 0,10 15 0,-12-22-40,-1 1 0,1-1 0,0 0 0,-1 0 0,1 0 0,0 0 0,0 0 1,1 0-1,-1-1 0,0 1 0,3 1 0,-2-3 18,-1 1 1,1-1-1,-1 0 1,1 1-1,-1-1 1,1-1-1,-1 1 1,1 0-1,-1-1 1,1 1-1,-1-1 1,4-1-1,-3 1-29,1 0 0,-1-1 0,0 1-1,0-1 1,0 0 0,0 0 0,0 0-1,-1 0 1,4-4 0,21-26 114,-11 12-104,1 0 19,28-34-66,-45 54 24,0 0-1,0 0 0,0 0 0,0 0 0,0 0 0,0 0 0,0 1 1,0-1-1,0 0 0,0 0 0,0 0 0,0 0 0,0 0 0,0 0 0,0 0 1,0 0-1,0 0 0,0 0 0,0 0 0,0 0 0,0 0 0,0 0 1,0 0-1,0 0 0,0 0 0,1 0 0,-1 0 0,0 0 0,0 0 1,0 0-1,0 0 0,0 0 0,0 0 0,0 0 0,0 1 0,0-1 0,0 0 1,0 0-1,0 0 0,0 0 0,0 0 0,0 0 0,0 0 0,0-1 1,1 1-1,-1 0 0,0 0 0,0 0 0,-2 12-92,-5 16 72,7-25 17,-3 11 31,-1 23 0,1-5 97,2-3-182,2-13 252,18-18 359,-9 0-515,-1 0 0,1-2 0,0 1 0,-1-1-1,1 0 1,-1-1 0,16-11 0,7-3 58,15-9-89,0-2 1,45-38-1,-91 67-12,0 0 0,-1 1 0,1-1 0,0 1 0,0-1 0,0 1 0,-1-1 0,1 1 0,0-1 0,0 1 0,0 0 0,0-1 0,0 1 0,0 0 0,0 0 0,0 0 0,0 0 0,-1 0 0,1 0 0,0 0 0,0 0-1,2 1 1,-2-1 8,-1 1 0,1-1 0,0 1 0,-1-1 0,1 1 0,-1 0-1,1-1 1,-1 1 0,1 0 0,-1-1 0,0 1 0,1 0 0,-1 0-1,0 0 1,0-1 0,1 1 0,-1 0 0,0 0 0,0 0 0,0-1-1,0 1 1,0 0 0,0 0 0,0 0 0,0 0 0,-1-1 0,1 3-1,-8 39 77,-21 66 0,29-108-69,0 0-1,0 1 1,0-1 0,0 0 0,0 0 0,0 0 0,0 0 0,0 0 0,0 0-1,0 0 1,0 0 0,0 0 0,0 1 0,0-1 0,0 0 0,0 0-1,0 0 1,0 0 0,0 0 0,0 0 0,0 0 0,0 0 0,0 0-1,0 0 1,0 1 0,0-1 0,0 0 0,1 0 0,-1 0 0,0 0 0,0 0-1,0 0 1,0 0 0,0 0 0,0 0 0,0 0 0,0 0 0,0 0-1,1 0 1,-1 0 0,0 0 0,0 0 0,0 0 0,0 0 0,0 0 0,0 0-1,0 0 1,0 0 0,0 0 0,1 0 0,-1 0 0,0 0 0,0 0-1,0 0 1,0 0 0,0 0 0,0 0 0,0 0 0,0 0 0,1-1-1,11-3 188,13-12-103,-11 4-136,15-18 0,-9 10 36,-11 10 80,14-21-1,3-2 6,-26 32-90,1 1 0,-1-1 1,1 0-1,-1 1 0,1-1 1,-1 1-1,1-1 1,0 1-1,-1 0 0,1-1 1,0 1-1,-1 0 0,1-1 1,1 1-1,-1 0 8,-1 0-1,0 0 1,0 0 0,1 0-1,-1 0 1,0 0-1,1 0 1,-1 0 0,0 0-1,0 1 1,0-1-1,1 0 1,-1 0 0,0 0-1,0 0 1,1 1 0,-1-1-1,0 0 1,0 0-1,0 1 1,0-1 0,0 0-1,1 0 1,-1 1-1,0-1 1,0 0 0,0 1-1,3 24-212,-3-16 253,2 34-138,-3-33 115,1-1 1,0 1-1,1 0 1,0 0-1,1-1 1,0 1-1,5 12 1,-7-21 0,1 0 1,0 0-1,0 1 0,0-1 1,0 0-1,0 0 0,0 0 0,0 0 1,1-1-1,-1 1 0,0 0 1,1 0-1,-1-1 0,0 1 1,1-1-1,-1 1 0,1-1 0,-1 1 1,0-1-1,1 0 0,-1 0 1,1 0-1,-1 0 0,1 0 1,-1 0-1,1 0 0,-1 0 0,2-1 1,8-1 66,-1 0 0,17-6 0,-25 7-85,30-12 60,0-1 0,44-28 1,-59 32 30,25-19 0,-38 25-79,1 1 0,-1-1 0,0 0 0,0 0 0,-1-1 0,1 1 0,-1-1 0,0 0 0,5-9 0,-8 14-7,0-1-1,0 1 1,0-1-1,1 1 0,-1 0 1,0-1-1,0 1 0,0-1 1,0 1-1,0-1 1,0 1-1,0-1 0,0 1 1,0 0-1,0-1 1,0 1-1,0-1 0,0 1 1,0-1-1,0 1 1,0 0-1,-1-1 0,1 1 1,0-1-1,0 1 1,-1 0-1,1-1 0,0 1 1,-1-1-1,0 1 1,0-1-1,1 1 1,-1 0-1,0 0 1,0-1-1,0 1 1,0 0-1,1 0 1,-1 0-1,0 0 1,0 0-1,0 0 1,0 1 0,-1-1-1,-3 1-5,1 1-1,-1-1 1,0 1 0,1 0-1,-5 3 1,-15 10-137,-29 26 1,45-35 125,2 0 1,-1 1 0,1 0 0,0 0 0,0 0-1,1 1 1,0 0 0,-5 9 0,10-17 20,0 1 1,-1 0 0,1-1-1,0 1 1,-1 0 0,1 0-1,0-1 1,0 1 0,0 0-1,0 0 1,0 0 0,0-1-1,0 1 1,0 0 0,0 0-1,0 0 1,0-1 0,1 1-1,-1 0 1,0 0-1,0-1 1,1 1 0,-1 0-1,1-1 1,0 2 0,0-1 4,0 0 1,1 0 0,-1 0 0,0 0-1,1 0 1,-1 0 0,1-1-1,-1 1 1,1-1 0,-1 1 0,1-1-1,1 1 1,4 0 29,-1 0-1,1-1 1,-1 0 0,1 0-1,9-2 1,-8 0 0,0 0 0,-1-1 0,0 0 0,1 0 0,-1 0 0,-1-1 0,1 0 0,0-1 0,-1 1 0,7-8 0,-3 3-4,0-1-1,0 0 1,-2-1 0,15-22 0,-22 31-296,-2 3 190,-3 8 51,-5 19-98,-17 40 1,-2 5 92,-68 188-64,82-223 134,0 3-1,-19 44-28,28-73 77,-2 0 0,1 0 0,-1 0 0,-14 16 1,19-26-40,0 0 1,0 0 0,0 0-1,0 0 1,-1 0-1,1 0 1,0-1 0,-1 1-1,-3 1 1,5-3-45,0 0 0,0 0 0,0 1 0,0-1 0,0 0 0,0 0 0,0 0 0,0 0 0,1 0 0,-1 0 0,0-1 0,0 1 1,0 0-1,0 0 0,0-1 0,0 1 0,0 0 0,0-1 0,1 1 0,-1-1 0,0 1 0,0-1 0,1 0 0,-1 1 0,0-1 0,0 0 0,1 1 0,-1-1 0,1 0 0,-1 0 0,1 1 1,-1-1-1,0-1 0,-1-3-9,0 0 1,0-1 0,0 1 0,0 0 0,1 0 0,0-1-1,-1-7 1,0-45-78,2 37 64,1 1 0,1 0 0,1 0 0,11-39 0,-10 47 11,1 0 1,0 0-1,0 0 0,2 0 0,-1 1 0,1 0 0,1 0 0,17-18 0,-16 20-116,0 1 0,0 0 0,1 0 0,19-10 0,4 2-2684,15-6-5356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0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4992,'-5'0'2240,"13"8"-1952,-4-5-352,1 5-32,0 2 320,2 1-128,-2 5-1344,-2 2 672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0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6560,'-16'-19'2976,"3"15"-2592,4 1-128,9 6-224,-3-3-288,3 4-1024,8 4 800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1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2560,'0'0'96,"0"0"-1,0 0 1,0 0 0,0-1 0,0 1-1,0 0 1,0 0 0,0 0 0,-1-1 0,1 1-1,0 0 1,0 0 0,0 0 0,0-1-1,0 1 1,0 0 0,0 0 0,0 0-1,0-1 1,1 1 0,-1 0 0,0 0-1,0 0 1,0-1 0,0 1 0,0 0-1,0 0 1,0 0 0,0 0 0,1-1 0,-1 1-1,0 0 1,0 0 0,0 0 0,0 0-1,0 0 1,1-1 0,-1 1 0,0 0-1,0 0 1,1 0 0,12-4 1371,23 3-1227,-31 2 159,7-3-177,0 0-1,-1 0 1,0-1 0,0 0 0,0-1 0,0 0 0,16-10 0,-16 10-67,-5 0-35,1 1-1,-1-1 0,0 0 0,0 0 0,0-1 1,-1 1-1,0-2 0,1 1 0,-2 0 1,1-1-1,-1 0 0,1 0 0,3-8 1,-4 5-28,0 0 0,-1-1 0,1 0 1,-2 1-1,0-1 0,0 0 0,0 0 1,-1 0-1,-1-11 0,0 17-91,-1-1-1,1 0 1,-1 0-1,0 0 0,0 1 1,-1-1-1,-2-5 1,4 9-18,-1 0 0,1 0 0,0 0 0,-1 0 0,1 1 0,-1-1 0,1 0 0,-1 1 0,1-1 0,-1 0 1,1 1-1,-1-1 0,0 0 0,1 1 0,-1-1 0,0 1 0,0-1 0,1 1 0,-1 0 0,0-1 0,0 1 0,0 0 0,1-1 1,-1 1-1,0 0 0,0 0 0,0 0 0,0 0 0,0 0 0,0 0 0,1 0 0,-1 0 0,0 0 0,0 0 0,0 1 1,0-1-1,0 0 0,1 0 0,-1 1 0,0-1 0,0 1 0,1-1 0,-1 1 0,0-1 0,0 1 0,1-1 0,-1 1 0,1-1 1,-2 2-1,-3 3-56,0 0 0,1 0 0,0 1 0,0 0-1,0 0 1,0 0 0,1 0 0,0 0 0,-4 12 0,2-1 36,1 1-1,-4 29 1,6-34 83,1-1 0,1 1 0,0 0 0,1 0 0,0-1 0,1 1 0,0 0 0,1-1 1,1 0-1,6 17 0,-9-27 18,-1 0 0,1 0 0,0 0 1,0 0-1,0 0 0,1-1 0,-1 1 0,0 0 1,1 0-1,-1-1 0,1 1 0,0-1 0,-1 1 1,1-1-1,0 0 0,0 0 0,0 0 1,0 0-1,0 0 0,0 0 0,0 0 0,0-1 1,0 1-1,0-1 0,0 1 0,1-1 1,-1 0-1,0 0 0,0 0 0,0 0 0,1 0 1,-1-1-1,0 1 0,0-1 0,0 1 1,0-1-1,2-1 0,7-3 91,0-1 1,0 0-1,-1-1 1,0 0-1,13-12 1,-18 15-153,42-33 210,-18 15-248,28-28 1,-47 40 28,1-1 1,1 1 0,-1 1-1,23-14 1,-33 23 4,0-1 0,0 1 0,0 0 0,0-1 0,0 1 0,0 0 0,0 0 0,0 0 0,0 0 0,0 0 0,0 0 0,0 0 0,0 0 1,0 0-1,0 0 0,1 1 0,-1-1 0,1 1 0,1 0-1,-1 0 1,0 1 0,0-1-1,1 1 1,-1 0-1,0-1 1,2 4 0,4 4-2,-1 1 0,10 17 1,-14-20 2,10 12 167,1 0 0,0 0 0,1-2 0,1 1 0,33 25 0,-43-37-56,1-2 0,1 1 0,-1-1 0,0 0 0,1 0 0,0-1 0,0 0 0,0 0 0,0-1-1,1 0 1,-1 0 0,0-1 0,1 0 0,11-1 0,-16 0-35,0-1-1,-1 1 1,1-1-1,0 0 1,0 0 0,-1 0-1,8-4 1,-3 2 34,-7 3-118,-1-1 1,1 1 0,-1 0-1,1-1 1,-1 1-1,1 0 1,-1-1 0,1 1-1,-1-1 1,0 1-1,1 0 1,-1-1 0,1 1-1,-1-1 1,0 1-1,0-1 1,1 1 0,-1-1-1,0 0 1,0 1-1,1-1 1,-1 1 0,0-1-1,0 0 1,0 1 0,0-1-1,0 1 1,0-1-1,0 0 1,0 1 0,0-1-1,0 1 1,0-1-1,-1 0 1,1 1 0,0-1-1,0 1 1,-1-1-1,1 1 1,0-1 0,-1 1-1,1-1 1,-1 0-1,-6-4-4422,7 5 4243,0 0-1,-1 0 1,1 0-1,0 0 1,0 0-1,-1-1 0,1 1 1,0 0-1,-2-3-2437,2 3 2437,0 0 1,0-1-1,0 1 0,0 0 1,-1 0-1,1-1 1,0 1-1,1-1 1,2-6-2773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1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0 4160,'0'0'1333,"-1"2"-821,-11 39 1159,-2-1 1,-2-1-1,-32 57 0,33-70-1508,-1-1 1,-2-1-1,0 0 1,-1-2-1,-2 0 1,-23 20-1,31-31-301,-74 58 1122,72-59-987,0 0 1,0-1-1,-1-1 0,-20 8 0,26-12-871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9:00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0 433 1984,'1'0'359,"0"-2"541,1 1 0,0-1-1,0 1 1,-1-1-1,1 1 1,-1-1-1,2-3 1,4-9-1054,-2 1 499,0 1-1,1-1 0,8-11 0,10-24 114,-5 10 31,-15 30-379,1 0 1,-1 0 0,0-1-1,-1 1 1,0-1-1,-1 0 1,0 0-1,0 0 1,1-11 0,-3 3-34,1 13-69,-1 0-1,1-1 1,-1 1 0,0 0 0,-1 0 0,1 0-1,-1 0 1,1 0 0,-1-1 0,-1 1-1,-1-5 1,0 4-246,3 4-167,-2 4-42,-2 3 145,1-2 242,1 0 0,0 0 1,1 1-1,-1-1 0,1 0 0,0 1 0,0-1 0,0 0 0,0 1 0,1 0 0,0-1 0,0 1 0,0-1 0,0 1 0,1-1 0,0 1 0,0-1 0,0 0 1,0 1-1,5 7 0,-1 0 127,2 1 0,0-2 0,9 14 0,-11-19-15,0 0 1,0-1-1,1 0 1,0 0-1,0 0 1,0-1-1,10 6 1,-10-7 91,-1 0 0,1-1 0,0 0 0,0 0 0,-1 0 0,2-1 0,-1 1 0,0-2 0,0 1 0,0-1 0,0 1 0,1-2 0,-1 1 0,0-1 0,0 0 0,0 0 0,0-1 0,0 1 0,0-1 0,0-1 0,-1 1 0,11-7 0,3-3 25,-5 5 75,-1-2 0,17-14 0,-17 12-166,-1-1 1,-1 0-1,0-1 1,0 0-1,-1 0 1,9-19-1,-14 22-118,-5 10 21,0-1 0,0 1-1,0 0 1,0-1 0,0 1 0,0-1 0,1 1 0,-1 0-1,0-1 1,0 1 0,0 0 0,1-1 0,-1 1 0,0 0 0,1-1-1,-1 1 1,0 0 0,0 0 0,1-1 0,-1 1 0,1 0-1,-1-1 1,13 10-369,-6-2 391,-1 0 0,1 0-1,-2 0 1,1 1 0,-1 0 0,0 0 0,-1 0-1,0 1 1,0 0 0,-1-1 0,0 1 0,-1 0 0,0 0-1,0 1 1,-1-1 0,0 10 0,0-18 26,-1 1 0,0-1-1,0 1 1,0-1 0,0 1 0,-1-1 0,1 1 0,0-1-1,0 1 1,-1-1 0,1 1 0,-1-1 0,0 0 0,1 1-1,-1-1 1,0 0 0,0 1 0,0-1 0,0 0 0,0 0-1,0 0 1,0 0 0,0 0 0,0 0 0,0 0 0,-1 0-1,1-1 1,0 1 0,-3 1 0,1-2 20,-1 1 0,1-1 0,-1 0 1,1 0-1,-1 0 0,0 0 0,1-1 0,-1 1 0,1-1 0,-1 0 1,1 0-1,-5-2 0,-91-25 63,98 27-180,-10-3-394,8 5 230,6 3 82,3 1 117,-1-2 0,0 1 0,1 0 0,0-1 0,9 4 0,4 2 87,-9-4-109,4 3 61,1 0 0,23 8 0,-34-15 32,0 0-1,1 1 0,-1-2 1,0 1-1,0 0 0,1-1 0,-1 0 1,0 0-1,1 0 0,-1-1 0,0 1 1,1-1-1,-1 0 0,6-2 1,0-3 68,0 1 0,-1-1 0,1 0 0,14-14 1,-5 4-20,-3 3-54,-1 0 0,-1-1-1,-1-1 1,0 0 0,-1 0 0,14-24-1,-21 34-39,5-8 160,-10 12-157,0 1-1,1-1 1,-1 1-1,0 0 1,0-1-1,0 1 1,0-1-1,0 1 1,0-1-1,0 1 1,0-1-1,0 1 0,-1 0 1,1-1-1,0 1 1,0-1-1,0 1 1,0-1-1,-1 1 1,1 0-1,0-1 1,0 1-1,-1-1 1,1 1-1,0 0 1,-1-1-1,1 1 1,0 0-1,-1 0 1,1-1-1,0 1 1,-1 0-1,1 0 1,-1-1-1,1 1 1,-1 0-1,0 0-2,1 0 0,-1 0 0,1 0-1,-1 0 1,1 0 0,-1 0 0,1 0 0,0 1-1,-1-1 1,1 0 0,-1 0 0,1 0 0,-1 1 0,1-1-1,0 0 1,-1 0 0,1 1 0,0-1 0,-1 0-1,1 1 1,0-1 0,-1 0 0,1 1 0,0-1 0,0 1-1,-1-1 1,1 0 0,0 1 0,0 0 0,-8 16-14,7-15 6,0 0 2,-1 1-1,1 0 1,0 0-1,0-1 1,1 1-1,-1 0 1,1 0-1,-1 0 1,1 0-1,0 0 1,0 0-1,0 0 1,0 0-1,0-1 1,1 1-1,0 0 1,-1 0-1,1 0 1,0 0-1,0-1 1,1 1-1,-1 0 1,0-1-1,1 1 1,0-1-1,0 0 1,-1 1-1,1-1 1,4 3-1,-1-1 42,0-1 0,1 1 0,-1-1 0,1 0 0,0-1 0,0 1 0,0-1 1,0 0-1,1-1 0,8 2 0,-7-2 46,1 0 1,-1-1 0,0 1 0,1-2 0,-1 1-1,0-1 1,12-3 0,-19 3-57,1 1 0,-1 0-1,0-1 1,1 1 0,-1 0 0,0-1 0,0 1 0,0-1 0,1 0 0,-1 0 0,0 1-1,0-1 1,0 0 0,0 0 0,0 0 0,0 0 0,0 0 0,-1 0 0,1 0 0,0 0-1,0 0 1,-1-1 0,1 1 0,-1 0 0,1 0 0,-1 0 0,0-1 0,1 1 0,-1 0-1,0-1 1,0 1 0,0-3 0,0 2-1,-1 0 0,1 0 0,-1-1 0,0 1 0,0 0 0,0 0 0,0 0 0,0 0 0,-1 0 0,1 0 0,0 0 0,-1 1 0,0-1 0,1 0 0,-1 1 0,0-1 0,-3-1 0,-6-3-49,0 0 0,0 1 0,0 0 0,-1 1 0,1 1 0,-1 0 0,-17-3 0,23 5-48,-38 2-246,41-2 309,5 1 67,2-3 24,11-1 70,-8 1-193,-6 2 53,-1 1-1,1 0 0,0-1 1,0 0-1,0 1 0,0-1 1,-1 1-1,1-1 0,0 0 1,0 0-1,-1 1 0,2-3 1,-1 2-17,0-1 0,1 1 0,0 0-1,-1-1 1,1 1 0,0 0 0,-1 0 0,1 0 0,4-1 0,11-8 245,-4 2-270,2 0 1,-1 0-1,1 1 0,0 1 1,17-5-1,-7 2 152,82-26-359,-88 28 235,0 1 0,1 0 0,-1 2 0,1 0 0,0 2 0,1 0 0,23 1 0,-43 1 4,1-1 0,0 1 0,0 0 0,0 1 0,0-1 0,-1 0 0,1 0 0,0 1 0,0-1 0,0 1 0,-1-1 0,1 1 0,0 0 0,-1 0 0,1 0 0,-1 0 0,1 0 0,-1 0 0,1 0 0,-1 0 0,0 1 0,1-1 0,-1 1 0,0-1 0,0 1 0,0-1 0,0 1 0,0-1 0,0 1 0,-1 0 0,1 0 0,0 3 0,1 11 42,0 1-1,-2-1 0,0 1 0,-4 27 0,1 12 152,3-38-1,0-17-169,0 0 0,0 0 0,1 1 0,-1-1 0,0 0 0,0 0 0,0 0 0,0 1 0,-1-1 0,1 0 0,0 0 0,0 1 1,-1-1-1,1 0 0,0 0 0,-1 0 0,0 0 0,1 0 0,-1 0 0,0 2 0,0-3 3,0 0 592,3-8-60,-1 6-554,-1 0-1,1 0 1,-1 0-1,1 0 1,0 1-1,0-1 1,0 0-1,0 1 1,0-1 0,0 0-1,0 1 1,3-3-1,5-8 62,53-71-219,-62 82 152,1 0 1,0 1-1,-1-1 1,1 0-1,0 0 1,0 1-1,-1-1 1,1 0-1,0 1 1,0-1-1,0 1 1,0-1-1,0 1 1,0-1-1,0 1 1,0 0-1,0-1 0,0 1 1,0 0-1,1 0 1,-1 0-1,0 0 1,0 0-1,0 0 1,0 0-1,0 0 1,0 0-1,0 1 1,0-1-1,0 0 1,0 1-1,0-1 1,0 1-1,0-1 1,0 1-1,0-1 1,0 1-1,0 0 1,-1-1-1,1 1 1,0 0-1,0 0 1,0 1-1,3 7 33,-1 0-1,0 0 1,0 0-1,-1 0 1,0 0-1,-1 1 1,0-1-1,-1 1 1,0 11-1,0-20 147,1-13 629,3 8-784,1-1 0,-1 0 0,9-5 0,5-7-91,-7 6-20,2 0 1,-1 1-1,1 0 0,27-15 0,-40 24 85,1 1 1,0 0-1,0-1 0,0 1 1,0 0-1,0-1 0,-1 1 1,1 0-1,0 0 1,0 0-1,0 0 0,0 0 1,0 0-1,0 0 0,0 0 1,0 0-1,0 0 1,-1 1-1,1-1 0,0 0 1,0 1-1,0-1 0,0 0 1,-1 1-1,1-1 1,0 1-1,0-1 0,-1 1 1,2 1-1,2 2-77,-1 0 1,1 1-1,-1-1 1,3 7-1,7 8-50,-6-10 170,0-1 1,1 0-1,0-1 0,1 0 1,0 0-1,0-1 0,0 0 1,1 0-1,-1-1 0,1-1 1,11 4-1,-10-4-10,-1-1 1,1 0-1,-1 0 0,1-2 0,0 1 1,0-1-1,0-1 0,0 0 0,0 0 0,-1-1 1,1-1-1,0 1 0,12-5 0,-15 3 59,0 1 0,0-2 0,0 1 0,0-1-1,-1 0 1,10-8 0,-15 11-63,1-1 1,-1 0 0,0 0-1,-1 0 1,1 0-1,0 0 1,0-1-1,-1 1 1,0 0-1,1-1 1,-1 1 0,0-1-1,0 0 1,0 1-1,-1-1 1,1 0-1,-1 1 1,1-1-1,-1 0 1,0 0 0,0 1-1,0-1 1,0 0-1,-1-4 1,-7-22 64,8 27-96,-1 0 0,0 0-1,0 0 1,1 0 0,-1 1 0,-1-1-1,1 0 1,0 0 0,0 1 0,-1-1 0,1 0-1,-3-1 1,3 3 0,0-1-1,0 1 0,1 0 1,-1 0-1,0 0 1,0 0-1,0 0 1,0 1-1,0-1 1,1 0-1,-1 0 1,0 0-1,0 1 1,1-1-1,-1 0 1,0 1-1,0-1 0,1 1 1,-1-1-1,-1 2 1,-14 11-130,12-9 111,0 0 1,1 0 0,-1 0 0,1 0-1,0 1 1,0-1 0,1 1 0,0-1-1,0 1 1,-3 9 0,4-11 12,0 1 0,0 0 0,1-1 0,0 1-1,-1 0 1,1-1 0,1 1 0,-1 0 0,0-1 0,1 1 0,0-1 0,0 1 0,0-1 0,0 1 0,1-1 0,1 5 0,-1-6 16,6 13-17,19 23-1,-25-35 48,0 0 0,1 0 1,-1 0-1,1-1 0,0 1 1,0-1-1,0 0 0,0 0 1,0 0-1,0 0 0,1 0 1,-1-1-1,0 1 0,6 0 1,-7-2-6,0 0 0,0 0 0,1 0 0,-1 0 0,0 0 0,0-1 0,0 0-1,1 1 1,-1-1 0,0 0 0,0 0 0,0 0 0,0 0 0,2-2 0,26-21 248,-22 17-204,98-77 165,-83 67-299,1 2 1,44-21-1,-64 34 19,0 1-1,1-1 1,-1 1-1,9-2 1,-11 3 50,-1 0 0,1 0 0,-1 0 0,0 0 0,1 0 0,-1 0 0,1 0 0,-1 1 0,0-1 0,1 0 0,-1 1 0,0-1 0,1 1 0,-1 0 0,0-1 0,1 1 0,-1 0 0,0 0 0,1 0 0,9 10-86,2 2 43,21 27 0,6 16 41,-36-52 20,0 1 0,0-1 0,0 0-1,0 0 1,0 0 0,1 0 0,0-1-1,8 5 1,-11-6 15,1-1 0,-1 0 0,1 0 1,-1 0-1,1 0 0,0 0 0,-1 0 0,1-1 0,0 1 0,0-1 0,0 0 0,-1 0 1,1 0-1,0 0 0,0-1 0,-1 1 0,1-1 0,0 1 0,4-3 0,3-3 4,0-1 0,0 0-1,-1-1 1,0 0 0,0 0-1,-1-1 1,8-10 0,-11 12-6,0 1 1,-1-1 0,1 1 0,-1-2 0,-1 1-1,1 0 1,-1-1 0,4-13 0,2-1-8,-7 18-30,0 0 0,0-1-1,0 1 1,2-10 0,1-3-393,-5 16 392,0 0 0,0 0 0,1 0 1,-1 0-1,0 1 0,1-1 0,-1 0 0,1 0 0,-1 1 0,0-1 0,1 0 0,0 1 1,-1-1-1,1 0 0,-1 1 0,2-2 0,0 3-11,-1 0 0,1 0 0,-1 0 1,0 0-1,1 0 0,-1 0 0,0 0 0,0 1 0,0-1 1,0 0-1,0 1 0,0-1 0,1 3 0,-1-2-2,5 9 17,-1 0 0,0 0 0,0 0 0,-2 1 0,1-1 0,-1 1 0,-1 0-1,0 0 1,0 24 0,-2-30 36,0-1-1,-1 1 1,1-1-1,-1 1 1,0-1 0,-4 11-1,5-15-6,-1 0 0,1 0 0,-1 0 0,1 0 0,-1 0 0,1 0 0,-1 0 0,0 0 0,0 0 0,0-1 0,1 1 0,-1 0 0,0 0 0,0-1 0,0 1 0,0-1 0,0 1 0,0-1 0,0 1 0,0-1 0,0 1 0,-1-1 0,1 0 0,0 0 0,0 1 0,0-1 0,0 0 0,0 0 0,-1 0 0,1 0 0,0-1 0,0 1 0,0 0 0,0 0 0,0-1 0,0 1 0,0 0 0,-2-2 0,-7-2 6,0-2 0,0 1 0,1-1 0,-15-12 0,10 9-412,7 6 128,7 3 246,0 0 1,0 0-1,0 0 0,0 0 0,0 0 0,0 0 0,0 0 0,0 0 1,0 0-1,0 0 0,0 0 0,0 0 0,0 0 0,0 0 1,0 0-1,0 0 0,0 0 0,0 0 0,0 0 0,0 0 1,0 0-1,0 0 0,0 0 0,0 0 0,0 0 0,0 0 0,0 0 1,0 0-1,0 0 0,-1 0 0,1 0 0,0 0 0,0 0 1,0 0-1,2 1-24,0 0 0,0 0 0,0 0 0,0-1 0,-1 1 1,1-1-1,0 1 0,3-1 0,3 2 71,5 1-2,23 2 0,4 0-161,56 11 825,-27-6-4194,-62-10-142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1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225 519 2560,'-5'7'3457,"1"0"726,-2-2-4522,-15 14 1288,2-6-602,-2 1 253,-36 33 0,52-42-525,-44 47 591,44-45-593,0 1 0,0-1 0,0 1 0,1 0 0,-6 15 0,9-22-41,1 1 0,-1-1 1,1 1-1,0-1 1,-1 1-1,1-1 1,0 1-1,0-1 1,0 1-1,0-1 0,0 1 1,0 0-1,1-1 1,-1 1-1,0-1 1,1 1-1,-1-1 1,1 0-1,0 1 0,-1-1 1,1 1-1,0-1 1,0 0-1,0 0 1,0 1-1,0-1 1,0 0-1,0 0 0,0 0 1,1 0-1,-1 0 1,0 0-1,1-1 1,-1 1-1,1 0 1,-1-1-1,3 2 0,4 0 107,-1 0 0,1 0-1,-1-1 1,1 0-1,0 0 1,9 0-1,11-3 69,-1 0-1,1-2 1,-1-1-1,0-1 1,-1-1-1,44-18 0,-52 18-99,1-1-1,-2-1 0,1-1 0,-1 0 0,0-1 0,-1-1 0,-1-1 0,15-14 0,-16 12 52,-11 11-160,-1 0 0,2 1-1,-1-1 1,0 1 0,1 0 0,-1 0-1,1 0 1,0 0 0,0 1 0,5-3-1,-8 5-11,-1 0 0,0 0 0,1 0 0,-1 0-1,0 0 1,1 0 0,-1 0 0,0 0-1,1 0 1,-1 0 0,0 0 0,1 0 0,-1 0-1,0 0 1,0 0 0,1 0 0,-1 1-1,0-1 1,0 0 0,1 0 0,-1 0 0,0 1-1,0-1 1,1 0 0,-1 0 0,0 1-1,0-1 1,0 0 0,0 0 0,1 1 0,-1-1-1,0 0 1,0 0 0,0 1 0,0-1 0,0 0-1,0 1 1,0-1 0,0 0 0,0 1-1,0-1 1,0 17 176,0-12-196,-1 28 12,0-20 6,1 1 0,0-1 0,1 1 1,0-1-1,4 15 0,-5-26 42,1 0 1,-1-1 0,1 1 0,0 0-1,0-1 1,-1 1 0,1-1-1,0 1 1,1-1 0,-1 0-1,0 1 1,0-1 0,1 0-1,-1 0 1,0 0 0,1 0-1,-1 0 1,1 0 0,-1 0 0,1 0-1,0-1 1,-1 1 0,1-1-1,0 1 1,0-1 0,-1 0-1,1 1 1,0-1 0,0 0-1,-1 0 1,1 0 0,0-1-1,0 1 1,-1 0 0,3-1 0,8-2 74,-1 0 1,0-1-1,0 0 1,13-7-1,-12 5 20,10-3-59,-1-2 0,0-1 0,-1 0 0,0-1 0,-1-1 0,-1-1 0,29-30 0,-23 14-45,-2-1 1,-1-1-1,24-49 0,59-147 165,-66 112-132,-26 78-111,-9 30 45,-2 6-7,0 0-1,0 0 0,0 0 1,0-1-1,-1 1 1,1 0-1,-1 0 1,0-1-1,0 1 1,0 0-1,-1-6 0,1 9 17,0-1 0,0 1 0,0 0-1,0 0 1,0 0 0,0-1 0,0 1 0,0 0-1,0 0 1,0 0 0,-1-1 0,1 1-1,0 0 1,0 0 0,0 0 0,0-1 0,0 1-1,0 0 1,0 0 0,-1 0 0,1 0-1,0 0 1,0-1 0,0 1 0,-1 0-1,1 0 1,0 0 0,0 0 0,0 0 0,0 0-1,-1 0 1,1 0 0,-1 0 0,-5 5-156,-7 17-20,11-17 140,-17 31-32,2 1-1,1 1 1,-14 55 0,15-33 63,-11 99-1,24-137 0,0 1 0,1 0-1,2-1 1,0 1 0,8 39-1,-7-52 46,1 0 0,0-1-1,1 1 1,-1-1 0,2 0-1,-1 0 1,1 0 0,1-1-1,0 0 1,0 0 0,0 0-1,1-1 1,0 0 0,1 0-1,11 8 1,-16-13 5,0 0-1,0 0 1,1-1 0,-1 1-1,1-1 1,-1 0 0,1 0-1,0 0 1,-1 0 0,1-1-1,0 1 1,0-1 0,5 0-1,-3-1 10,0 0 0,-1 0-1,1 0 1,-1-1 0,1 0-1,-1 0 1,1 0 0,5-4 0,-1-1-17,0 1 0,-1-2 1,0 1-1,0-1 1,0 0-1,-1-1 1,-1 0-1,8-12 0,-11 16-4,-1-1 0,0-1-1,0 1 1,-1 0 0,2-7-1,-3 11-26,0 0 0,-1 0 0,1 0-1,-1 1 1,0-1 0,1 0 0,-1 0-1,0 0 1,0 0 0,0 0 0,-1 0-1,1 0 1,0 1 0,-1-1-1,1 0 1,-1 0 0,1 0 0,-1 0-1,0 1 1,0-1 0,0 0 0,-1-1-1,1 3 1,0-1 0,0 1 0,0-1-1,0 1 1,0 0 0,0 0 0,0-1-1,0 1 1,0 0 0,0 0 0,0 0-1,0 0 1,0 0 0,0 0 0,0 1-1,0-1 1,0 0 0,0 0 0,0 1-1,0-1 1,0 1 0,1-1 0,-1 0-1,0 1 1,0 0 0,0-1 0,1 1-1,-1-1 1,0 1 0,-1 1 0,-20 23-179,15-16 138,1 0 1,0 1-1,1-1 1,0 2-1,1-1 1,-5 15-1,8-22 45,0 0 0,0 0 1,1 0-1,-1 0 0,1 0 0,0 0 0,0 1 0,0-1 0,0 0 0,0 0 1,1 0-1,0 0 0,-1 0 0,1 0 0,0 0 0,0 0 0,1 0 1,-1 0-1,1 0 0,-1 0 0,1-1 0,0 1 0,0-1 0,0 1 0,0-1 1,5 4-1,-3-4 10,0 1 1,0-2 0,0 1-1,0 0 1,0-1-1,0 1 1,0-1 0,1 0-1,-1-1 1,0 1-1,5-1 1,8 1 148,24-4 0,-41 3-160,36-4 57,0-1 0,0-2 0,-1-1-1,1-2 1,50-21 0,-75 26-41,0-1 0,0 0 0,-1 0 0,1-1-1,-1 0 1,-1-1 0,0 0 0,0 0 0,0-1 0,-1-1 0,13-19 0,-4 2-23,-9 16 26,-1-1 0,7-14-1,-15 26-23,1 0 0,0 0 0,0 0-1,0 0 1,0 0 0,0 0 0,0 0 0,0 0 0,0 0-1,0 0 1,0 0 0,-1 0 0,1 0 0,0 0 0,0 0-1,0 0 1,0 0 0,0 0 0,0 0 0,0 0 0,0 0 0,0 0-1,0 0 1,0 0 0,-1 0 0,1 0 0,0 0 0,0-1-1,0 1 1,0 0 0,0 0 0,0 0 0,0 0 0,0 0-1,0 0 1,0 0 0,0 0 0,0 0 0,0 0 0,0 0-1,0 0 1,0-1 0,0 1 0,0 0 0,0 0 0,0 0 0,0 0-1,0 0 1,0 0 0,0 0 0,0 0 0,0 0 0,0-1-1,0 1 1,0 0 0,0 0 0,0 0 0,0 0 0,0 0-1,0 0 1,0 0 0,0 0 0,0 0 0,0 0 0,0 0-1,-10 6-62,-12 13 9,-42 52 16,31-36 25,31-33 16,-5 4-32,1 1-1,1 0 0,-1 1 1,-7 13-1,12-20 38,0 1 0,1-1 0,-1 0 0,1 0 0,-1 0 0,1 1 0,0-1-1,-1 0 1,1 0 0,0 1 0,0-1 0,0 0 0,0 1 0,0-1 0,0 0 0,0 1 0,0-1 0,1 0 0,-1 0 0,0 1 0,1-1 0,-1 0 0,1 0 0,-1 0-1,1 1 1,0-1 0,0 0 0,-1 0 0,1 0 0,0 0 0,0 0 0,0 0 0,0-1 0,0 1 0,0 0 0,0 0 0,0-1 0,1 1 0,-1 0 0,0-1-1,0 1 1,3 0 0,-1 0 10,1 0-1,-1 0 0,0-1 0,1 1 1,-1-1-1,1 1 0,-1-1 0,1 0 1,0 0-1,-1-1 0,1 1 1,-1-1-1,6-1 0,-4 0 24,1-1 1,-1 1-1,0-1 0,-1 0 1,1 0-1,0 0 0,-1 0 0,5-5 1,1-3 39,0 0 1,-1-1-1,0-1 1,-1 1-1,13-28 1,2-15-57,18-65 1,63-212 116,-101 319-145,0 6 12,-1 1 0,-1-1 0,1 1 0,-1-1 0,0 0-1,-1 1 1,1-10 0,-1 16-13,0 0 0,0-1 0,0 1-1,0 0 1,0-1 0,0 1-1,0-1 1,0 1 0,0 0 0,0-1-1,0 1 1,-1 0 0,1-1 0,0 1-1,0 0 1,0-1 0,0 1 0,-1 0-1,1-1 1,0 1 0,0 0 0,0-1-1,-1 1 1,1 0 0,0 0-1,-1-1 1,1 1 0,0 0 0,-1 0-1,1 0 1,0 0 0,-1-1 0,1 1-1,0 0 1,-1 0 0,1 0 0,0 0-1,-1 0 1,1 0 0,0 0-1,-1 0 1,1 0 0,-1 0 0,1 0-1,0 0 1,-1 0 0,1 0 0,0 0-1,-1 0 1,1 1 0,0-1 0,-1 0-1,1 0 1,0 0 0,-1 0-1,1 1 1,0-1 0,-1 0 0,1 0-1,0 1 1,0-1 0,-1 1 0,-2 2-44,-1 0 0,1 0 1,0 0-1,-5 7 1,-1 5 18,0 1 1,0 0 0,2 0-1,0 1 1,1 0 0,-6 23-1,-14 107 20,24-137-12,-17 145 289,16-115-354,4 74-1,0-107-754,-2-5 368,2 0 1,-1 0-1,0 0 0,0 0 0,1 0 0,-1 0 0,1 0 0,-1 0 1,1 0-1,1 2 0,2 0-1208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1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4992,'9'6'2240,"37"1"-1952,-18-2 1408,6-2-992,12-3 704,0 3-832,20-3-96,5 0-288,16 0 0,-8 5-96,-4-2 160,-12 8-160,-14-4 192,-7 6-192,-17-7-2912,-4 1 1504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1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5568,'-17'-8'2528,"17"11"-2208,5-3-448,4 5 0,3-2 384,4 4-96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2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0 915 2304,'3'0'201,"1"-1"432,-6-2-118,0 2 514,2 1-815,1 0 1,-1 0 0,1 0 0,-1 0-1,0 0 1,1 0 0,-1 0 0,1 0-1,-1 0 1,1 0 0,-1 0 0,1 0-1,-1 0 1,0-1 0,1 1 0,-1 0-1,1 0 1,-1 0 0,0-1 0,1 1 0,-1 0-1,1-1 1,14-16 490,-1 0 1,-1-1-1,20-35 0,-30 49-671,-1 0-1,1 1 0,0-1 0,0 1 1,0 0-1,1 0 0,-1 0 0,1 0 1,5-3-1,1 0 146,0 1 0,15-5 0,-21 9-123,1 0 1,-1 1-1,0 0 1,0 0-1,0 0 1,0 1-1,7 1 1,17 1 131,-21-4-92,-1 0 1,1 0-1,0 0 1,0-1-1,8-4 1,-10 4-12,0 1 1,1-1-1,-1 0 1,0 1-1,1 0 1,-1 1 0,0-1-1,1 1 1,8 1-1,-13-1-60,0 0 0,0 0 0,-1 0 0,1 1 0,0-1-1,-1 0 1,1 1 0,-1-1 0,1 0 0,0 1 0,-1-1 0,1 1-1,-1-1 1,1 1 0,-1-1 0,1 1 0,-1-1 0,0 1 0,1 0-1,-1-1 1,0 1 0,1 1 0,0 0 8,-1 0 0,1 1 0,-1-1 0,1 0 0,-1 1 1,0-1-1,0 3 0,-1 3 40,0-1 1,0 1-1,-4 13 1,0-9-63,-10 20-1,-1 3 315,16-35-318,0 0-1,-1 0 0,1 0 0,0 0 0,0 0 0,0 0 0,0 1 1,0-1-1,0 0 0,0 0 0,-1 0 0,1 0 0,0 0 0,0 1 1,0-1-1,0 0 0,0 0 0,0 0 0,0 0 0,0 0 0,0 1 0,0-1 1,0 0-1,0 0 0,0 0 0,0 0 0,0 1 0,0-1 0,0 0 1,0 0-1,0 0 0,0 0 0,0 0 0,0 1 0,0-1 0,1 0 1,-1 0-1,0 0 0,0 0 0,0 0 0,0 0 0,0 1 0,0-1 0,0 0 1,0 0-1,1 0 0,8-5 325,-5 2-380,11-7 153,18-18 0,-7 6-173,13-13 31,-2-2 1,37-47 0,-72 81 24,1 1-1,-1-1 1,1 1 0,-1-1-1,7-3 1,-9 6 8,1 0 1,-1-1-1,1 1 0,-1 0 1,1 0-1,-1 0 0,1-1 0,-1 1 1,1 0-1,0 0 0,-1 0 1,1 0-1,-1 0 0,1 0 1,-1 0-1,1 0 0,-1 0 0,1 1 1,0-1-1,-1 0 0,1 0 1,-1 0-1,1 0 0,-1 1 0,1-1 1,-1 0-1,1 1 0,-1-1 1,0 0-1,1 1 0,-1-1 1,1 1-1,-1-1 0,0 0 0,1 1 1,-1-1-1,0 1 0,0-1 1,1 1-1,-1-1 0,0 2 0,1 0 19,0 1-1,-1 0 0,1-1 0,-1 1 0,0 0 0,0-1 0,0 1 0,0 0 0,0-1 0,-1 1 0,1 0 0,-2 2 1,0 8 7,-1 9 42,-10 32-1,8-38-53,1 0-1,1 1 1,-2 32 0,5-47-13,0 0 0,0 0 0,1 0 0,-1 1 0,0-1-1,1 0 1,0 0 0,-1 0 0,1 0 0,0 0 0,0 0-1,2 3 1,-2-5 30,-1 1 0,1 0 0,0-1 0,-1 1 0,1 0 0,0-1 1,0 1-1,-1-1 0,1 1 0,0-1 0,0 0 0,0 1 0,0-1 0,-1 0 0,1 0 0,0 1 0,0-1 0,0 0 0,0 0 0,0 0 0,0 0 0,0 0 0,0 0 0,-1 0 0,1 0 0,0-1 0,0 1 1,0 0-1,0-1 0,0 1 0,0 0 0,0-1 0,6-3 20,0-1 0,-1 1 1,0-1-1,0 0 0,0-1 1,0 1-1,-1-1 0,0 0 1,0-1-1,5-10 0,6-10-43,15-40-1,-15 32 60,0 4-74,6-16-19,-19 41 71,-1 6-26,0 6-20,-2-6 6,-1 11-35,0 1-1,-3 11 0,-2 15 20,3-7-60,1-16 70,0 1 0,1 0 0,1 0 0,1 0 0,2 20 0,-2-34 15,-1-1-1,0 1 0,1-1 1,-1 1-1,1-1 0,0 1 1,-1-1-1,1 1 0,0-1 1,0 0-1,0 0 0,0 1 0,0-1 1,0 0-1,0 0 0,0 0 1,0 0-1,1 0 0,-1 0 1,3 1-1,-2-1 27,1-1 1,-1 1-1,1-1 0,-1 1 1,1-1-1,-1 0 1,1 0-1,-1 0 0,1 0 1,-1-1-1,6 0 1,1-2 15,1-1 0,0 1 0,-1-2 1,0 1-1,14-10 0,-4-1-21,-2 0-1,1-1 1,-2-1 0,23-29-1,-37 42-44,24-21 37,-28 32-69,0 0 0,-1 0 1,-4 8-1,2-7 26,1 0-1,0 1 1,0-1 0,1 1-1,0 0 1,0 0 0,1 0-1,-2 17 1,4-25 29,0 0 0,0 0 0,0 0 0,0 0 0,0 1 1,1-1-1,-1 0 0,0 0 0,1 0 0,-1 0 0,1 0 0,-1 0 0,1 0 0,0 0 0,-1 0 0,1 0 0,0 0 1,-1-1-1,1 1 0,0 0 0,0 0 0,0-1 0,0 1 0,0 0 0,0-1 0,0 1 0,0-1 0,0 0 0,0 1 1,0-1-1,0 0 0,0 1 0,1-1 0,3 1 13,1-1 0,-1 0-1,0 0 1,0 0 0,9-2 0,4-2-1,0 0 1,0-1-1,26-12 0,49-29-117,-29 7 251,9-4-217,-48 29 265,-27 15-217,1 0 0,0 1-1,0-1 1,-1 0-1,1 1 1,0 0 0,0-1-1,0 1 1,0 2 0,-5 5-8,-31 39 238,29-39-234,0 0 0,0 1-1,1 1 1,0-1 0,1 1 0,-5 13-1,10-22 14,1 0-1,-1 0 0,1 0 0,0 0 0,0 0 1,0 1-1,0-1 0,0 0 0,0 0 1,1 0-1,-1 0 0,0 0 0,1 0 0,0 0 1,0 0-1,0 0 0,-1 0 0,2 0 0,-1-1 1,0 1-1,2 3 0,-1-5 14,-1 0 0,1 1-1,-1-1 1,1 0 0,-1 0 0,1 0 0,-1 0-1,1 0 1,-1 0 0,1 0 0,-1 0 0,1 0-1,-1-1 1,1 1 0,1-1 0,1-1 39,5 0-3,-1-1 0,1-1 1,-1 0-1,0 0 0,11-7 1,7-4 74,-3 1-115,0-1 0,-1-1-1,-1-1 1,0-1 0,30-34-1,-4-4 91,59-93 0,-80 111-119,-4 4 47,0-1 0,-2-1 0,-2-1-1,-2 0 1,-1-1 0,-2-1 0,-1 0-1,12-79 1,-23 108-42,-1 0-1,0-1 1,0 1 0,-4-18-1,4 27 19,0 1-1,0-1 1,0 1-1,0-1 1,0 1-1,0 0 0,0-1 1,0 1-1,0-1 1,-1 1-1,1-1 1,0 1-1,0-1 1,-1 1-1,1 0 0,0-1 1,0 1-1,-1 0 1,1-1-1,0 1 1,-1 0-1,1-1 1,-1 1-1,1-1 0,-1 1 1,1 1 0,-1-1 0,1 0 0,-1 0 0,1 0 0,-1 0 0,1 0 0,-1 1 0,1-1 0,0 0 0,-1 0 0,1 1 0,0-1 0,-1 0 0,1 1 0,-1-1 0,1 0 0,0 1 0,-1 0 0,-15 25-69,14-22 59,-29 60-62,2 2 0,-28 95 1,35-85 4,2 1 1,4 0 0,-6 85-1,22-154 105,-1 1-1,1 0 1,1 0-1,0 0 1,3 13 0,-3-17-28,1-1 1,-1 1-1,1 0 1,0-1 0,1 1-1,-1-1 1,1 0 0,0 0-1,0 0 1,0 0-1,5 4 1,-4-3 9,1-1 0,0 0 0,0 0 0,0 0 1,1-1-1,-1 1 0,1-1 0,0-1 0,0 1 0,0-1 0,0 0 0,0 0 0,0-1 1,1 0-1,-1 0 0,0 0 0,1-1 0,-1 0 0,1 0 0,-1 0 0,0-1 0,1 0 1,7-3-1,-6 2-1,0-1 1,-1-1 0,1 1 0,0-1-1,12-10 1,32-29 185,-33 26-94,-11 9-77,0 1 1,-1-1-1,11-16 0,-15 20-25,0 0 1,-1 0-1,0 0 1,0-1-1,0 1 1,0 0-1,-1-1 1,0 1-1,0-1 1,0 1 0,0-6-1,-1 9 5,0-1 1,0 1-1,0 0 0,0 0 0,0 0 1,0 0-1,0-1 0,-1 1 0,1 0 1,0 0-1,-1 0 0,1 0 0,-1 0 1,0 0-1,1 0 0,-1 0 0,0 0 1,0-1-1,0 1-15,0 1 0,0-1 0,1 1 0,-1 0 0,0-1-1,0 1 1,0 0 0,0 0 0,1-1 0,-1 1 0,0 0 0,0 0 0,0 0 0,0 0 0,0 0 0,0 0 0,1 0 0,-3 1-1,0 0-12,0 0-1,0 0 1,0 0-1,0 1 1,0 0-1,0-1 0,0 1 1,0 0-1,1 0 1,-1 0-1,-3 5 0,0 1-6,0 0 0,0 1 0,0-1 0,1 1 0,1 1 0,0-1 0,0 1 0,-4 17 0,7-24 12,0 1 1,1 0 0,-1-1-1,1 1 1,0 0-1,1-1 1,-1 1 0,0 0-1,1 0 1,0-1-1,0 1 1,1 3 0,0-4 10,-1-1 1,1 1 0,0-1 0,0 1 0,-1-1-1,1 0 1,1 1 0,-1-1 0,0 0 0,1 0 0,-1-1-1,1 1 1,-1 0 0,1-1 0,0 0 0,5 2-1,6 1 18,1-1 0,0-1 0,0 0-1,0-1 1,0 0 0,29-4 0,-22 2 54,0-2 1,0 0 0,-1-1 0,22-8 0,-34 9-51,0-1 1,0 0 0,0 0-1,-1-1 1,0 0-1,0 0 1,0-1 0,-1 0-1,0-1 1,0 1 0,10-13-1,-5 1 5,0 0 0,-2 0 0,0-1-1,-1-1 1,7-22 0,-14 28-105,-4 10 67,-2 9 60,-6 18-237,-8 27-1,12-31 255,3-11-66,1 2 0,0-1-1,1 0 1,0 0 0,0 1 0,1-1 0,0 0 0,1 1 0,2 12 0,-3-21 14,1 1 1,-1 0-1,1-1 1,-1 1-1,1 0 1,0-1-1,-1 1 1,1 0-1,0-1 1,0 1-1,0-1 1,0 0-1,1 1 0,-1-1 1,0 0-1,1 0 1,-1 0-1,0 1 1,1-1-1,-1-1 1,1 1-1,0 0 1,-1 0-1,1-1 1,0 1-1,-1-1 1,1 1-1,2-1 0,-2 0-2,1 0-1,-1 0 1,0 0-1,1 0 0,-1-1 1,0 1-1,1-1 0,-1 0 1,0 0-1,0 1 1,0-1-1,0-1 0,0 1 1,0 0-1,0 0 0,0-1 1,0 1-1,0-1 1,-1 0-1,1 0 0,1-2 1,8-11 22,-1 0 1,-1-1-1,-1-1 1,0 1-1,-1-1 1,6-22-1,-10 35-277,0 10 121,2 21 66,-2-12 7,0-1 41,1-1 0,6 15 0,-9-25 25,1 0 0,-1 0 0,1-1 0,-1 1 0,1 0 0,0-1 0,0 1 0,0-1 0,0 1 0,1-1 0,-1 0 0,1 0 0,-1 0 0,1 0 0,4 2 0,-5-4 0,0 0 1,0 0-1,0 1 1,0-1-1,0 0 1,0-1-1,0 1 1,0 0-1,0-1 0,0 1 1,0-1-1,-1 1 1,1-1-1,0 0 1,0 0-1,0 0 1,-1 0-1,1 0 1,-1 0-1,1 0 0,-1-1 1,2-1-1,6-5-8,-1-1 0,10-12-1,-16 19-3,10-16 13,-1-1 0,0 0 0,-1-1 0,10-30 0,-2 7-38,14-35 219,-33 81-235,1 0 1,-1 0-1,1 1 1,-1-1-1,1 6 1,0 6 4,-14 164-256,13-169 342,0 0 0,0 0 0,-6 17 0,6-24-25,0 1 0,-1-1 0,1 0 0,-1 0 1,1 1-1,-1-1 0,0 0 0,0-1 0,0 1 0,-1 0 1,1 0-1,-1-1 0,-3 3 0,5-4-24,1-1 0,-1 0 0,0 1 0,0-1 0,1 0 0,-1 0 0,0 1 0,0-1 0,0 0 0,1 0-1,-1 0 1,0 0 0,0 0 0,0 0 0,0 0 0,1-1 0,-1 1 0,0 0 0,0 0 0,0 0 0,1-1 0,-1 1 0,0-1 0,0 1 0,1 0 0,-1-1 0,0 1 0,1-1 0,-1 1 0,1-1 0,-1 0 0,0 0-1,0 0-8,1 0 0,-1 0-1,0 1 1,1-1-1,-1 0 1,1 0-1,-1 0 1,1 0-1,0 0 1,-1 0-1,1 0 1,0 0-1,0 0 1,0 0-1,0 0 1,0 0-1,0 0 1,0 0-1,0 0 1,0 0-1,0 0 1,0 0 0,1 0-1,-1 0 1,0 0-1,2-1 1,-2 1-2,1 0 1,0 0-1,0 0 0,0 0 1,0 0-1,0 0 1,0 1-1,0-1 1,0 0-1,0 1 1,0-1-1,1 1 1,-1-1-1,0 1 0,0-1 1,2 1-1,23-3-40,-18 3 53,22-1 119,-1 2 0,37 4-1,-20 0 48,44 10 114,-10-1-121,-68-14-1062,-3 0 213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2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20 895 1984,'17'-25'3344,"-13"19"-2603,-1-1 0,1 1 1,-1-1-1,-1 0 0,1 0 1,-1 0-1,2-9 0,-15 54-479,-16 72 340,19-72-374,3-15-43,0 1 1,-1 42-1,6-62-133,0-1 0,1 1 1,-1 0-1,1 0 0,0-1 0,0 1 0,0 0 0,0-1 0,3 5 0,-3-7-10,0 1 0,-1-1 1,1 0-1,0 1 0,0-1 0,0 0 0,0 0 0,1 0 0,-1 0 0,0 0 0,0 0 1,1 0-1,-1 0 0,1 0 0,-1-1 0,0 1 0,1-1 0,0 1 0,-1-1 1,1 1-1,-1-1 0,1 0 0,-1 0 0,1 0 0,2 0 0,3-1 40,0 0-1,0-1 0,0 0 1,0 0-1,-1 0 0,1-1 1,7-4-1,45-30 111,-38 21-100,0 0-1,-1-2 1,-1 0 0,23-30 0,-16 15-119,-2-1 0,21-40 1,-43 70 26,12-19 0,-13 23 0,-1-1 0,1 0 0,0 0 0,-1 0 0,1 1 0,0-1 0,0 0 0,-1 1 0,1-1 0,0 0 0,0 1 0,0-1 0,0 1 0,0 0 0,0-1 0,0 1 0,0 0 0,1-1 0,-2 2-1,1 0 0,-1 0 0,1 0 1,-1 0-1,1 0 0,-1 0 0,0 0 1,1 0-1,-1 0 0,0 0 1,0 1-1,0-1 0,0 0 0,0 1 1,0 0-5,1 55-175,-2-45 166,0 1 0,2 0 0,0 0 0,0 0 0,1-1 0,4 15 0,11 16 47,-15-39 7,0 0 0,1 0 0,-1-1 1,1 1-1,0-1 0,0 0 0,0 1 1,6 3-1,-8-6-19,0 0 1,0-1 0,0 1-1,0-1 1,0 1-1,0-1 1,0 1 0,0-1-1,0 0 1,0 0-1,0 0 1,1 1 0,-1-1-1,0 0 1,0 0-1,0-1 1,0 1-1,1 0 1,-1 0 0,0 0-1,0-1 1,0 1-1,0-1 1,0 1 0,0-1-1,0 1 1,0-1-1,0 1 1,0-1 0,0 0-1,0 0 1,0 1-1,0-1 1,-1 0 0,1 0-1,0 0 1,-1 0-1,2-2 1,2-2 46,-1-1 1,0-1 0,0 1-1,0 0 1,2-8-1,3-19-129,-1 1-1,5-60 0,-6 44 60,-6 8-126,2 44 102,-1-1-1,1 1 0,0 0 1,0 0-1,0-1 0,0 1 1,0-1-1,1 1 0,0-1 1,0 0-1,0 0 1,0 0-1,0-1 0,0 1 1,1-1-1,-1 1 0,1-1 1,5 2-1,1-2 53,1 0-1,0-1 1,-1 0 0,1-1 0,18-2 0,55-11 37,-77 12-68,14-4-24,29-11 1,-18 5 80,-29 10-37,0 0 0,-1 0-1,1 0 1,-1-1 0,1 1 0,3-4 0,1 0-76,-10 26 231,-5 6-167,0 0 0,-16 31 0,-8 26-50,28-72 2,1 1-1,0-1 0,1 0 0,-1 26 0,3-36 60,0-1-1,0 1 1,0 0-1,1 0 0,-1-1 1,0 1-1,1 0 1,-1 0-1,1-1 0,0 1 1,-1 0-1,1-1 1,0 1-1,0-1 0,0 1 1,0-1-1,1 0 1,1 3-1,-1-3 7,0 1 0,0-1 0,1 1 0,-1-1 0,1 0 0,-1 0 0,1 0 0,0 0 0,-1-1 0,6 2 0,1-2 17,-1 1-1,0-1 1,1-1-1,-1 1 1,0-2 0,17-3-1,-13 1 8,0 0 0,-1-1 0,1 0 0,-1-1 0,0 0 0,0-1 0,-1 0 0,0-1 0,0 0 0,0 0 0,11-15 0,117-166 402,-39 48-220,-78 113-208,90-129 92,-81 99-151,-2-1 0,31-93 0,-58 148 42,11-29-105,13-65-1,-25 89-18,0 9 117,0 0 1,-1 0-1,1-1 1,0 1-1,0 0 1,0 0-1,0 0 1,-1 0-1,1 0 1,0 0-1,0 0 1,0 0-1,0 0 1,-1 0-1,1 0 0,0 0 1,0 0-1,0 0 1,0 0-1,-1 0 1,1 0-1,0 0 1,0 0-1,0 0 1,0 0-1,0 1 1,-1-1-1,1 0 1,0 0-1,0 0 0,0 0 1,0 0-1,-18 20-184,-38 63 68,-71 142-1,90-148 123,-40 120 0,-39 165-197,113-347 244,-1 1 0,2-1 0,0 1 0,0 18-1,2-32 27,0 0 0,0 0-1,0 0 1,0 0-1,1-1 1,-1 1-1,1 0 1,0 0-1,-1-1 1,1 1-1,0 0 1,1 1-1,-2-2-55,1-1-1,-1 1 1,1-1-1,-1 1 1,1-1-1,0 1 1,-1-1-1,1 1 1,-1-1-1,1 0 1,0 1-1,-1-1 1,1 0-1,0 0 1,-1 1-1,1-1 1,0 0-1,-1 0 1,1 0-1,0 0 1,0 0-1,-1 0 1,1 0-1,0 0 1,-1 0-1,1 0 1,0-1-1,-1 1 1,1 0-1,0 0 1,-1-1-1,1 1 1,1-1-1,7-5-7,0 0-1,-1-1 1,0 0-1,0-1 0,10-11 1,-8 7-33,333-383 403,-311 356-374,-2-2 0,-1-1 1,26-53-1,13-51-217,-31 64 259,-1 2 15,46-89-71,-79 164 45,-2 3-67,1 0-1,-1 0 1,0 0-1,0 0 1,0 0-1,0-1 1,-1 1-1,1 0 1,0-1 0,-1 1-1,1-3 1,-3 6 26,0 0 1,1 0-1,-1 0 1,0 1-1,1-1 1,-1 1-1,1-1 1,0 1-1,-1-1 1,1 1-1,0 0 1,-1 2-1,-10 27 24,1 0 0,-12 59 0,18-70-33,-14 63 80,-51 135 1,-7-10 113,-30 64 152,97-246-253,7-18-18,0 0 0,-1 0 0,0-1 0,-5 8 0,7-13 241,3-7-170,5-7-129,81-159 339,-75 144-442,0 2-6,16-27 1,-23 45 82,-1 1 0,1-1 0,0 1 0,1 0 0,0 0 0,0 0 0,0 1 0,11-7 0,-17 12 20,0 0-1,1 0 0,-1 0 1,0 0-1,0 0 0,1 0 1,-1 0-1,0 0 1,0 0-1,1 0 0,-1 0 1,0 0-1,0 0 0,1 0 1,-1 0-1,0 0 0,0 0 1,1 0-1,-1 1 0,0-1 1,0 0-1,1 0 0,-1 0 1,0 0-1,0 1 0,0-1 1,0 0-1,1 0 1,-1 0-1,0 1 0,0-1 1,0 0-1,0 0 0,0 1 1,1-1-1,3 11-82,-4-11 85,3 11 32,-1 0 0,0 0 1,-1 0-1,0 0 1,0 0-1,-2 14 0,1 20 0,1 5-140,-1-33 106,0-1 0,1 0 1,0 0-1,8 28 1,-4-31 76,1 1 1,14 22-1,-14-25-36,-4-10-17,-1 1 0,0 0 1,1-1-1,-1 1 0,1-1 0,-1 0 0,1 1 0,-1-1 1,1 0-1,0 0 0,0 0 0,0 0 0,0 0 0,0-1 0,0 1 1,0 0-1,0-1 0,0 0 0,0 1 0,0-1 0,0 0 1,0 0-1,0 0 0,0 0 0,3-1 0,-1 0-273,0 0-1,0 1 0,0-2 0,0 1 0,0 0 1,0-1-1,0 0 0,-1 0 0,1 0 0,0 0 1,-1-1-1,4-3 0,3-5-2067,2 2 790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2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4800,'-1'-1'69,"1"1"-1,0-1 1,0 1 0,0 0 0,-1-1 0,1 1-1,0-1 1,0 1 0,0-1 0,0 1-1,0-1 1,0 1 0,0-1 0,0 1 0,0-1-1,0 1 1,0-1 0,0 1 0,0-1-1,0 1 1,1-1 0,-1 1 0,0-1 0,0 1-1,1-1 1,11 0 729,-5 2-734,58 0 2085,91-11 0,-47 2-1615,156 6 731,-148 3-6642,-109-1 3895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4224,'-32'-4'1920,"28"4"-1664,4-3 0,7 3-192,10-4-96,8 4 0,9-3 96,2 6-32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3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2496,'0'0'45,"1"0"0,-1 0 1,0 0-1,0 0 0,0 0 0,0 0 0,0 0 1,0 0-1,1 0 0,-1 0 0,0 0 0,0 0 1,0 0-1,0 0 0,0 0 0,0 0 0,0 0 1,1 0-1,-1 0 0,0 0 0,0 0 0,0 0 1,0 0-1,0 0 0,0 0 0,0 0 0,1 0 1,-1 0-1,0-1 0,0 1 0,0 0 0,0 0 1,0 0-1,0 0 0,0 0 0,0 0 0,0 0 1,0 0-1,0 0 0,1-1 0,-1 1 0,0 0 1,0 0-1,0 0 0,0 0 0,0 0 0,0 0 1,0-1-1,0 1 0,0 0 0,0 0 0,0 0 1,0 0-1,0 0 0,0 0 0,0-1 0,-1 1 1,1 0-1,0 0 0,0 0 0,1 0 99,1 0-1,-1 1 0,0-1 1,0 0-1,1 0 0,-1 0 1,0-1-1,0 1 1,1 0-1,-1 0 0,0-1 1,0 1-1,0 0 1,2-2-1,3 1 383,11-2-38,-1-1 0,1-1 0,-1 0 0,0-1 0,0 0 0,-1-2 0,26-15 0,-28 14-420,0 0-1,0 0 1,-1-1 0,0-1-1,-1 0 1,-1-1-1,0 0 1,11-16-1,-14 16 46,-1 0-1,-1 0 1,1 0-1,5-24 0,-10 31-73,0 0 0,0 0 0,-1-1 0,1 1 0,-1 0 0,-1 0 0,0-6 0,1 8-26,-1 1-1,0-1 1,0 0 0,0 0-1,0 0 1,0 1 0,0-1-1,-1 1 1,0-1-1,1 1 1,-1 0 0,0-1-1,-3-2 1,3 4-29,1 0 0,-1 0 0,0 0 0,0 0 0,1 0-1,-1 0 1,0 1 0,0-1 0,0 1 0,0-1 0,0 1 0,1 0 0,-1 0 0,0 0 0,0 0 0,0 0 0,0 0-1,0 0 1,0 1 0,0-1 0,0 1 0,0-1 0,-2 2 0,-3 1-74,-1 1-1,1-1 1,0 1 0,-11 9 0,8-5 62,0 1-1,1 0 1,1 0 0,-1 1 0,1 0 0,1 0 0,0 1 0,0 0 0,-9 23 0,6-8 225,1 1 0,1-1-1,-7 45 1,14-66-138,0 0 0,1 0 0,0 0 0,0 0-1,0 0 1,0-1 0,1 1 0,0 0 0,0 0 0,0 0-1,0 0 1,3 5 0,-3-8 6,1 0 0,-1 0 0,0 0 0,1 0 0,0 0 0,-1 0 0,1 0 0,0 0 0,0-1 0,0 1 0,0-1 0,0 0 0,0 1 0,1-1 0,-1 0 0,0 0 0,1 0 0,-1-1 0,1 1 0,-1-1 0,1 1 0,-1-1 0,1 0 0,4 0 0,6 0 54,1-2 0,-1 0 1,1 0-1,-1-1 0,0-1 1,18-7-1,69-38 213,-78 37-214,0-2-1,-2 0 1,26-24-1,48-57 437,-83 82-486,-3 3-66,1 1 1,13-11-1,-21 20 5,-1-1 0,1 1-1,-1-1 1,1 1 0,0-1 0,-1 1-1,1 0 1,0 0 0,-1-1 0,1 1 0,0 0-1,-1 0 1,1 0 0,0-1 0,-1 1-1,2 0 1,-1 0-5,-1 0 1,0 1-1,1-1 1,-1 0-1,0 0 0,1 0 1,-1 1-1,0-1 0,1 0 1,-1 0-1,0 0 0,0 1 1,1-1-1,-1 0 0,0 1 1,0-1-1,1 0 0,-1 1 1,0-1-1,0 0 0,0 1 1,0 0-1,1 1 11,0 1-1,-1 0 0,1 0 1,-1 0-1,0 0 1,-1 5-1,-23 162 436,23-163-444,-4 20 32,4-25-18,1-1-1,0 1 1,0-1-1,0 1 1,0-1-1,0 1 1,0-1 0,0 1-1,0-1 1,1 1-1,0 2 1,9-12 248,43-59 61,-6 8-307,-24 33-4,-5 4-125,44-40-1,-59 60 104,0 0-1,0 0 0,1 0 1,-1 0-1,5-1 0,-7 2 10,0 1 0,0 0 0,0-1 0,0 1 1,0 0-1,-1 0 0,1 0 0,0-1 0,0 1 0,0 0 0,0 0 0,0 0 0,0 0 0,0 1 0,0-1 0,0 0 0,0 0 0,0 0 1,-1 1-1,1-1 0,0 1 0,0-1 0,0 1 0,0-1 0,-1 1 0,2 0 0,0 2-22,-1-1 1,1 1-1,-1 0 0,0 0 0,0-1 1,0 1-1,0 0 0,0 0 0,0 6 1,1 29-67,-7 28 128,3-50-45,0 0-1,1 1 1,1 0 0,3 24 0,-2-38 15,0 0 0,-1 0 0,1 0 0,0 0 0,1 0 0,-1 0 0,0 0 0,1 0 0,0-1 0,0 1-1,-1-1 1,1 1 0,1-1 0,2 3 0,-2-2 11,1-1-1,0 1 0,1 0 1,-1-1-1,0 0 1,1 0-1,-1 0 1,8 1-1,0-1 46,1 0 1,0 0-1,-1-1 1,1-1-1,0 0 0,14-3 1,-17 2-47,-1-1 1,1 0 0,0 0-1,-1-1 1,0-1 0,0 1-1,0-1 1,0-1 0,-1 0-1,1 0 1,-1-1-1,-1 0 1,9-7 0,-9 5-7,1-1 1,-1 1 0,0-1 0,-1-1-1,0 1 1,0-1 0,-1 0 0,-1 0-1,0-1 1,0 1 0,3-15 0,-5 13-10,0-1 0,0 0 0,-1 1 0,-1-1 0,0 0 0,-1 0 0,-2-13 0,3 25-9,0-1 0,0 1 0,-1 0 0,1 0 0,0 0 0,-1 0 0,1 0 0,-1 0 1,1 0-1,-1 0 0,0 0 0,1 0 0,-1 0 0,0 0 0,0 0 0,0 0 0,1 0 0,-1 1 0,-1-2 1,1 2-4,0 0 0,0-1 0,0 1 0,0 0 0,0 0 1,0 0-1,0 0 0,0 0 0,0 0 0,0 0 1,0 0-1,0 0 0,0 0 0,0 1 0,0-1 0,0 0 1,-1 1-1,-4 2-15,1 0 1,0 0 0,1 0-1,-1 1 1,-7 7-1,-4 5-23,2 0-1,0 1 0,1 0 1,0 1-1,2 0 0,0 1 1,1 1-1,-9 22 0,18-39 45,0 0-1,0 1 0,0-1 0,0 0 1,0 1-1,1-1 0,-1 0 0,1 1 1,0-1-1,0 1 0,0-1 0,1 1 1,-1-1-1,1 0 0,0 1 0,0-1 1,0 0-1,0 0 0,1 1 1,-1-1-1,1 0 0,0 0 0,0 0 1,0-1-1,0 1 0,0 0 0,0-1 1,1 0-1,-1 1 0,1-1 0,0 0 1,0 0-1,5 2 0,-3-1 21,0-1-1,0 1 1,0-1 0,0-1-1,1 1 1,-1-1 0,1 0-1,-1 0 1,1 0 0,-1-1-1,1 0 1,6 0 0,-3-2 16,-1 1 1,1-1-1,0 0 0,-1-1 1,1 0-1,14-8 1,2-4 22,-1-1 0,0-1 0,33-33 0,42-32-67,-97 80-2,1 0-1,-1 0 0,0 1 0,1-1 0,-1 1 0,1 0 1,0 0-1,2-1 0,-4 2 1,-1-1 0,1 1-1,-1 0 1,1 0 0,-1 0 0,1 0 0,-1 0-1,1 0 1,-1 0 0,1 1 0,-1-1 0,1 0 0,-1 0-1,0 0 1,1 0 0,-1 1 0,1-1 0,-1 0-1,1 0 1,0 1 0,-1 0 0,1 0 1,-1-1-1,1 1 1,-1 0-1,0 0 0,1-1 1,-1 1-1,0 0 0,0 0 1,1 0-1,-1 0 1,0 0-1,0-1 0,0 1 1,0 2-1,-4 39-40,3-32 22,0 0 0,0 0 0,1 0-1,0 0 1,2 10 0,-2-17 30,1 0 1,0 0-1,0 0 1,0 0-1,0 0 1,1-1-1,-1 1 1,1 0-1,-1-1 1,1 1-1,0-1 1,0 0-1,0 1 0,1-1 1,-1 0-1,0 0 1,1 0-1,-1-1 1,1 1-1,0-1 1,2 2-1,8 3 32,1-1 0,0-1-1,-1 0 1,2-1 0,-1 0-1,0-1 1,0-1-1,1 0 1,23-2 0,-25 0-1,-1-1 1,0 0 0,0-1-1,0 0 1,0 0 0,-1-2-1,0 1 1,1-2-1,-1 1 1,-1-1 0,17-13-1,-10 5-57,0-1 0,-2-1 0,19-23 0,-27 30 44,-1 0-1,1-1 1,-1 0 0,-1-1-1,0 1 1,-1-1 0,0 0-1,3-13 1,-6 22-23,-1 1-1,1-1 1,-1 1-1,0-1 1,0 1 0,0-1-1,0 0 1,0 1-1,0-1 1,0 1 0,0-1-1,-1 1 1,1-1-1,0 0 1,-1 1 0,1-1-1,-1 1 1,-1-3-1,1 3-1,1 1 0,0 0 0,0-1 0,-1 1 0,1 0 0,0 0 0,-1-1 0,1 1 0,0 0-1,-1 0 1,1-1 0,-1 1 0,1 0 0,0 0 0,-1 0 0,1-1 0,-1 1 0,1 0 0,0 0 0,-1 0-1,1 0 1,-1 0 0,1 0 0,-1 0 0,1 0 0,0 0 0,-1 0 0,1 0 0,-1 1 0,1-1 0,-1 0-1,1 0 1,0 0 0,-1 0 0,1 1 0,0-1 0,-1 0 0,1 0 0,-1 1 0,-14 13-91,14-12 93,-150 188-122,148-185 99,0-1-1,0 1 1,0 1-1,1-1 1,-1 0-1,1 1 1,1-1-1,-1 1 1,0 6-1,2-10 30,-1 0-1,1 0 1,0 0-1,0 0 1,1-1-1,-1 1 1,0 0-1,1 0 1,-1-1-1,1 1 1,-1 0-1,1 0 1,0-1-1,0 1 1,0-1-1,0 1 0,0-1 1,0 1-1,0-1 1,0 1-1,1-1 1,-1 0-1,0 0 1,1 0-1,-1 0 1,1 0-1,0 0 1,-1 0-1,1 0 1,-1 0-1,5 0 1,-3 0 15,0 0 0,0-1 0,0 0 0,0 1 0,0-1 0,0 0 0,0 0 1,0-1-1,0 1 0,0-1 0,0 1 0,0-1 0,0 0 0,0 0 0,0 0 0,0-1 1,-1 1-1,1-1 0,0 1 0,-1-1 0,1 0 0,2-3 0,3-2 38,0-1 0,-1-1 0,0 1 0,10-16 0,-14 20-47,6-9-12,-1-1-1,0 0 1,12-28-1,-20 42-2,0 0 0,0 0 0,0 0 0,0 0 0,0-1 0,0 1 0,0 0 0,0 0 0,0 0-1,0 0 1,0 0 0,1 0 0,-1-1 0,0 1 0,0 0 0,0 0 0,0 0 0,0 0 0,0 0 0,0 0 0,0-1 0,0 1 0,0 0 0,0 0 0,0 0 0,0 0-1,-1 0 1,1 0 0,0 0 0,0-1 0,0 1 0,0 0 0,0 0 0,0 0 0,0 0 0,0 0 0,0 0 0,0 0 0,0 0 0,0-1 0,-1 1 0,1 0 0,0 0 0,0 0-1,0 0 1,0 0 0,0 0 0,0 0 0,0 0 0,-1 0 0,1 0 0,0 0 0,0 0 0,0 0 0,0 0 0,0 0 0,0 0 0,-1 0 0,1 0 0,-7 6-180,-28 70 109,14-28 172,-41 114-262,-2 1 186,51-133 63,-25 37 0,32-58-46,0 0 0,-1 0 1,0 0-1,0-1 0,-1 0 1,0-1-1,-17 12 0,24-18-23,-1 0-1,0 0 0,1 0 1,-1 0-1,0-1 0,0 1 1,0 0-1,0-1 0,1 0 0,-1 1 1,0-1-1,0 0 0,0 0 1,0 0-1,-4 0 0,5-1-10,-1 1-1,1-1 0,0 1 0,0-1 1,0 1-1,-1-1 0,1 0 0,0 0 1,0 0-1,0 1 0,0-1 0,0 0 1,0 0-1,0 0 0,1 0 1,-1-1-1,0 1 0,0 0 0,1 0 1,-1 0-1,1-1 0,-1-1 0,-2-7-6,1 0 0,0 0 0,1 0 0,0 0 0,0 0-1,1 0 1,0 0 0,1 0 0,3-13 0,-1 8-3,0 0-1,2 0 1,0 0 0,1 1-1,10-21 1,-6 20-19,-1 1 0,2 0 0,0 0 0,0 1 0,2 0 0,-1 1 0,1 1-1,1 0 1,27-16 0,84-46-161,-122 72 194,180-99 195,-157 84-220,-2-1 1,0-1-1,-1-2 0,39-41 1,-35 30 16,33-40 48,-59 69-69,1 0 1,-1 0-1,1 1 1,-1-1 0,1 0-1,0 1 1,0 0-1,3-3 1,-5 4 19,0 0 0,1 0 0,-1 0 0,0 0 0,0 0 0,0 0 0,0 0 0,0 0 1,1 0-1,-1 0 0,0 0 0,0 0 0,0 0 0,0 0 0,0 0 0,1 0 0,-1 0 0,0 0 0,0 0 0,0 0 0,0 0 0,0 0 0,0 0 0,1 0 1,-1 0-1,0 0 0,0 0 0,0 0 0,0 1 0,0-1 0,0 0 0,0 0 0,1 0 0,-1 0 0,0 0 0,0 0 0,0 0 0,0 1 0,0-1 0,0 0 1,0 0-1,-1 13 10,-47 125-15,21-66-105,25-69 135,1 1 0,0 0 0,0 0-1,1 0 1,-1-1 0,1 1 0,0 0 0,0 0 0,0 0 0,0 0-1,2 5 1,-2-8-7,0 1 0,1-1 0,-1 0 0,1 0 0,-1 0 0,1 0 0,0 0 0,-1 0-1,1 0 1,0 0 0,0 0 0,-1-1 0,1 1 0,0 0 0,0 0 0,2 0 0,-2 0-6,1 0 0,-1-1 0,1 0 0,0 1 0,-1-1 0,1 0 1,0 0-1,-1 1 0,1-1 0,0-1 0,-1 1 0,1 0 1,0 0-1,-1-1 0,2 0 0,4-1 28,-1 0-1,1 0 1,-1-1 0,0 0-1,0-1 1,-1 1 0,1-1-1,-1 0 1,0-1 0,0 1-1,0-1 1,5-6 0,4-7 10,-1-1 1,13-24-1,-12 19-55,2-4-18,5-7-85,-21 34 104,0 1 1,1 0-1,-1-1 1,0 1-1,1-1 1,-1 1-1,0-1 0,1 1 1,-1 0-1,1-1 1,-1 1-1,1 0 1,-1 0-1,0-1 0,1 1 1,-1 0-1,1 0 1,0-1-1,2 7 68,-6 19 100,-1-5-195,-1-1 1,-2 1 0,-13 30 0,-32 54 22,46-94 9,-141 230 80,138-227-83,-85 124-45,72-110 198,0 0 1,-45 42-1,66-69-146,-9 9 120,-20 13 1,28-21-113,0 1 0,0-1 0,0 0 0,0 0 0,0 0 0,0 0 0,-1 0 0,1-1 0,0 1 0,0-1 0,-1 1 0,1-1 0,0 0 0,-1 0 0,1 0 1,-1 0-1,-1-1 0,3 1-13,-1-1 0,1 0 0,0 1 0,0-1 0,0 0 0,-1 0 0,1 0 0,0 1 0,0-1 0,0 0 0,1 0 0,-1-1 0,0 1 0,0 0 0,0 0 0,1 0 0,-1 0 0,1-1 0,-1 1 0,1 0 0,-1-1 0,1 1 0,0-3 0,-1-1 7,0 0 0,1-1 0,0 1-1,2-9 1,0 3 19,0 0 0,1 0 1,1 1-1,0-1 0,0 1 1,1 0-1,6-10 0,1 2-16,0 0 0,23-25 0,-20 27-4,1 1 1,1 0-1,1 1 0,0 1 0,1 1 0,32-16 0,126-43 173,-144 60-386,-1 3 0,56-8 0,-73 13-1872,-2 6 570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3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41 3392,'0'-2'273,"1"0"-1,0-1 1,0 1 0,0 0 0,0 0-1,0 0 1,0 0 0,0 1-1,1-1 1,-1 0 0,0 0 0,1 1-1,0-1 1,-1 1 0,1-1 0,0 1-1,0 0 1,0 0 0,0 0-1,0 0 1,0 0 0,0 0 0,0 0-1,0 1 1,1-1 0,-1 1 0,0-1-1,3 1 1,-5 0-207,0 0-1,1 0 1,-1 1 0,1-1 0,-1 0-1,1 0 1,-1 1 0,0-1 0,1 0-1,-1 0 1,1 1 0,-1-1-1,0 1 1,1-1 0,-1 0 0,0 1-1,0-1 1,1 1 0,-1-1-1,0 0 1,0 1 0,0-1 0,1 1-1,-1-1 1,0 1 0,0-1 0,0 1-1,0-1 1,0 1 0,0-1-1,0 1 1,0-1 0,0 1 0,0 0-1,-3 25 429,2-16-275,-39 277 1507,10-93-833,28-179-830,0-6 1,0 1-1,2-1 0,-1 0 0,1 1 0,2 13 0,-1-8 292,2-4 435,-2-10-769,-1-1 0,1 0 0,0 0 0,-1 1 0,1-1 0,0 0-1,-1 0 1,1 0 0,0 0 0,0 0 0,-1 0 0,1 0 0,0 0-1,0 0 1,-1 0 0,1 0 0,0 0 0,1-1 0,127-28 1235,52-7-1078,-64 27-215,-132 3-7230,-32-9 812,25 10 4343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3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3904,'0'-1'135,"1"0"0,-1 0 0,0 0 0,0 0 0,0 0 0,1 0 0,-1-1 1,0 1-1,1 0 0,-1 0 0,1 0 0,0 0 0,-1 0 0,1 0 0,0 0 0,-1 1 0,1-1 0,0 0 0,0 0 1,0 0-1,0 1 0,0-1 0,0 1 0,0-1 0,0 1 0,1-1 0,4-2 616,1 1 0,-1 1 1,12-3-1,0 1-219,45-12 293,-1 4 0,1 2 1,92 0-1,-110 11-254,-2 1-3654,-39-3 1542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9:00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75 7392,'-45'-46'3360,"19"26"-2944,12 11 288,9 9-480,-13 0-448,10 4 128,-2 1-96,7 6 128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3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 5312,'-9'-7'2400,"18"-1"-2080,-5 5 1664,9 3-1152,12-5 1056,4 2-1056,25-5 320,7 8-672,15-4-192,-1 4-192,-4-3 128,-13 6-128,1-3 96,-10 0-96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3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12 428 3328,'-1'0'190,"0"1"0,0-1 0,1 0 0,-1 1 0,0-1 0,0 1 0,0-1 0,1 1 0,-1-1 0,0 1 0,1 0 0,-2 1 0,2-2-115,0 0 0,0 0 0,0 1-1,0-1 1,0 0 0,0 0 0,0 1-1,0-1 1,0 0 0,1 0 0,-1 1-1,0-1 1,0 0 0,0 0 0,0 0-1,0 1 1,1-1 0,-1 0 0,0 0 0,0 0-1,0 1 1,1-1 0,-1 0 0,0 0-1,0 0 1,0 0 0,1 0 0,-1 0-1,0 0 1,0 1 0,1-1 0,-1 0 0,0 0-1,0 0 1,1 0 0,-1 0 0,0 0-1,0 0 1,1 0 0,-1 0 0,1-1-1,7 3 359,0-2 0,1 0 0,-1 0-1,0 0 1,1-1 0,-1 0 0,0 0 0,1-1-1,-1-1 1,0 1 0,0-1 0,-1 0-1,9-5 1,10-7-40,0-2 0,30-24 0,-42 30-111,12-10-97,-2-1-1,0 0 0,25-33 1,53-82 757,-98 132-900,1-1 21,-1-1-1,1 0 1,-1 0-1,0 0 1,-1 0 0,5-15-1,-7 13-24,-6 15-105,-8 17-53,-44 130-9,53-142 151,1-1 17,0-1 1,0 1-1,1-1 1,1 1-1,-1 0 0,2 0 1,-1 0-1,2 14 0,0-21 6,-1 1-1,1-1 1,0 0-1,0 0 1,0 1-1,0-1 1,1 0-1,-1 0 1,1 0-1,0 0 1,0-1-1,0 1 1,0 0-1,0-1 1,0 1-1,1-1 1,0 0-1,-1 0 1,1 0-1,0 0 1,0 0-1,0-1 1,0 1-1,0-1 1,0 0-1,0 0 1,6 1-1,0 0 43,0-1-1,0 0 1,0 0 0,-1-1 0,1 0-1,0-1 1,0 0 0,0 0-1,-1-1 1,1 0 0,-1-1-1,1 0 1,14-7 0,-13 5-37,0-1 0,0-1-1,0 0 1,-1 0 0,0 0 0,0-1 0,-1-1-1,0 0 1,13-18 0,46-89 251,3-4-85,-70 120-222,0 0 0,-1 0 0,1 0 0,0 1 0,0-1 0,0 0 0,0 0 1,0 0-1,0 0 0,0 0 0,0 0 0,0 0 0,0 0 0,0 0 0,0 0 0,0 0 0,0 1 0,0-1 0,0 0 0,1 0 0,-1 0 0,0 0 0,0 0 0,0 0 0,0 0 0,0 0 0,0 0 0,0 0 0,0 0 0,0 0 0,0 0 0,0 0 0,0 1 0,0-1 0,0 0 0,0 0 0,0 0 0,0 0 0,1 0 0,-1 0 0,0 0 0,0 0 0,0 0 0,0 0 0,0 0 0,0 0 0,0 0 0,0 0 0,0 0 0,0 0 1,0 0-1,1 0 0,-1 0 0,0 0 0,0 0 0,0 0 0,0 0 0,0 0 0,0 0 0,0 0 0,0-1 0,1 16-129,-4 26 130,2-32-29,-2 21 49,-1 1 0,-1-1 0,-2 1 0,-18 48 0,19-63-29,2-4 103,0 0 0,-11 19-1,14-29-72,0 0 0,-1 0 0,1-1 0,0 1 0,-1 0 0,1-1 0,-1 1 0,1 0 0,-1-1 0,0 0 0,1 1-1,-1-1 1,0 0 0,0 0 0,0 0 0,0 0 0,0 0 0,0 0 0,0-1 0,0 1 0,-5 0 0,5-2-14,0 1 0,0-1 0,0 1 0,0-1 0,0 0 0,1 0 0,-1 0 0,0 0 0,0 0 0,0 0 0,1-1 0,-3-1 0,1 0 2,0 0-1,0 1 1,1-1 0,0 0-1,-3-4 1,4 7-19,1-1 0,0 0 0,-1 0 0,1 1 0,0-1 1,-1 0-1,1 0 0,0 1 0,0-1 0,-1 0 0,1 0 0,0 0 1,0 1-1,0-1 0,0 0 0,0 0 0,0 0 0,0 0 0,1 1 1,-1-3-1,1 3 3,-1 0 1,1-1-1,-1 1 0,1 0 1,-1-1-1,1 1 1,-1 0-1,1-1 1,-1 1-1,1 0 0,-1 0 1,1 0-1,-1 0 1,1-1-1,0 1 1,-1 0-1,1 0 0,-1 0 1,1 0-1,0 0 1,0 1-1,6 0-13,1 0 0,-1 1 1,11 4-1,-11-3 125,46 16-110,-28-11-21,-16-5 88,-1 0-1,0-1 1,1 0 0,0-1-1,15 2 1,-7-2-158,13 0-1781,-29-1 1229,0 0-1,1 0 0,-1-1 0,0 1 0,0 0 0,1-1 0,-1 1 0,0-1 1,0 1-1,0-1 0,2-1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3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40 6400,'-44'-15'2880,"34"4"-2496,10 8 288,10 3-448,5-5-224,14 2-32,10 0-832,5 3 448,2 3-4672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3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38 3136,'1'-1'130,"-1"0"0,1-1 0,0 1 0,0 0 0,0 0 0,-1-1 0,1 1 0,0 0 0,1 0 0,-1 0 0,0 0 0,0 0 0,0 1 0,3-2 0,-2 0 262,0 1-1,-1 0 1,1 0-1,0-1 1,-1 1-1,1-1 1,2-2-1,-4 3-263,0 1 0,0 0 0,0-1 0,0 1 0,0 0 0,0-1 0,1 1 0,-1 0 0,0 0-1,0-1 1,0 1 0,1 0 0,-1 0 0,0-1 0,0 1 0,0 0 0,1 0 0,-1 0 0,0-1-1,1 1 1,-1 0 0,0 0 0,0 0 0,1 0 0,-1 0 0,0 0 0,1 0 0,-1 8 1159,-5 22-1032,4-26 195,-51 189 2355,8-29-1568,-16 114-176,42-193-714,12-54-162,1 1 1,2 0-1,1 0 0,1 0 1,2 0-1,1 0 0,11 59 1,-12-88-147,0-1 0,-1 1 0,1-1 0,0 1 0,0-1 0,1 0 0,1 3 1,-3-4-91,0-1 0,1 1 0,-1-1 0,1 1 0,-1-1 0,0 0 0,1 1 0,-1-1 0,1 1 1,-1-1-1,1 0 0,0 0 0,-1 1 0,1-1 0,-1 0 0,1 0 0,-1 0 0,1 0 0,0 1 1,-1-1-1,1 0 0,-1 0 0,1 0 0,0 0 0,-1 0 0,1-1 0,-1 1 0,1 0 0,0 0 1,-1 0-1,1 0 0,-1-1 0,1 1 0,-1 0 0,1-1 0,-1 1 0,1-1 0,4-2-1023,0-1-1,-1 0 0,0 0 0,7-8 0,10-10-2537,3 7-1897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3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92 4576,'-1'-1'103,"1"0"0,0 0 0,-1 1 1,1-1-1,0 0 0,0 0 0,0 0 0,0 0 1,0 0-1,0 0 0,0 0 0,0 0 0,0 0 1,0 0-1,1 0 0,-1 0 0,0 0 0,1 0 1,-1 0-1,0 0 0,1 0 0,-1 0 0,3-3 2158,-3 9-1977,-1-1 0,1 0-1,-1 1 1,0-1 0,0 0 0,-3 6-1,-1 5-29,-47 173 1229,-28 85-704,66-230-474,-9 27 398,19-56 128,4-11-166,3-9-284,15-43-253,20-97 0,-23 82 117,-10 42-171,38-141-96,-28 116-95,30-64 1,-32 78 237,-9 21 52,1 1-1,0-1 0,14-19 0,-3 105 1066,8 71-564,48 159 1,-52-241-363,30 65 0,-46-117-223,-4-10-58,0 0-1,0 1 1,1-1-1,-1 0 1,1 0-1,-1 0 1,1 0-1,0 0 1,-1 0-1,1 1 0,0-2 1,1 3-1,-1-2 130,4-9-2826,-5 2 574,0 4 1524,0 0 0,0 0 0,0 0 0,0 0 0,0 1 0,0-1 0,-1 0 0,1 0-1,0 0 1,-1 1 0,0-1 0,1 0 0,-1 0 0,-1-2 0,-9-3-3960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3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42 6720,'-3'0'2496,"6"-5"-1952,1 5-128,6-3 960,5-1-832,7-3 832,7 0-768,5 2-192,-2-1-256,6 1-64,-1 5-32,-3 0 224,-2 0-160,-3 5-2560,1-2 1280,-9 5-5376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3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16 5408,'0'-15'4224,"-17"18"-550,9 1-3302,-13 3 529,0 2 0,-29 16 1,43-20-774,0 0 0,0 0 0,1 1 0,0 0 1,0 0-1,0 0 0,1 1 0,-1 0 0,2 0 0,-6 8 0,2 2 102,0 1-1,1-1 0,-8 36 0,-6 58 557,18-92-654,-3 23 221,2 1 0,1 49-1,4-68-253,1 0-1,0 0 0,2 0 0,1 0 1,11 31-1,-14-50-77,0 0-1,0 0 1,1-1-1,0 1 1,0 0 0,0-1-1,0 0 1,7 7 0,-8-9-197,0 0 0,1 0 0,0 0 0,-1 0 0,1 0 0,0-1 0,0 1 0,0-1 0,0 0 0,0 0 0,0 0 0,1 0 1,-1-1-1,0 1 0,6-1 0,-1 0-1416,0-1 0,14-4 0,-1 1-773,12 0-3859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3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 3904,'0'0'51,"0"0"1,-1 0-1,1 0 0,0-1 1,0 1-1,0 0 1,0 0-1,-1-1 1,1 1-1,0 0 0,0-1 1,0 1-1,0 0 1,0 0-1,0-1 0,0 1 1,0 0-1,0-1 1,0 1-1,0 0 0,0 0 1,0-1-1,0 1 1,0 0-1,0-1 0,0 1 1,1-1-1,0-4 4291,0 6-3473,0 0-737,1 1-1,-1 0 1,0-1-1,0 1 1,0 0-1,-1 0 1,1 0 0,0 0-1,-1 0 1,1 0-1,-1 0 1,0 0-1,1 0 1,-1 3-1,-1 33 670,-3 45 243,-8 80 349,-4-14 207,15-110-528,2-38-1049,-1-1 1,0 1 0,0-1-1,0 1 1,1-1 0,-1 1-1,0-1 1,1 1-1,-1-1 1,0 0 0,1 1-1,-1-1 1,1 1 0,-1-1-1,0 0 1,1 1 0,-1-1-1,1 0 1,-1 1-1,1-1 1,-1 0 0,1 0-1,-1 0 1,1 0 0,0 1-1,0-1 1,13 2 362,1-2-224,0-2 0,0 1 0,-1-2 0,19-5 0,25-4-12,-25 3 41,11-3-9,-40 10-905,-22 0-15028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3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4736,'0'-1'117,"0"1"-1,-1-1 1,1 1 0,0-1 0,0 1-1,0-1 1,0 0 0,0 1 0,0-1-1,0 1 1,0-1 0,0 1-1,0-1 1,0 0 0,1 1 0,-1-1-1,0 1 1,0-1 0,1 1 0,-1-1-1,0 1 1,0-1 0,1 1 0,-1-1-1,1 1 1,-1 0 0,0-1 0,1 1-1,-1-1 1,1 1 0,-1 0 0,1 0-1,-1-1 1,1 1 0,-1 0 0,1 0-1,-1-1 1,1 1 0,0 0-1,4-1 828,0 0-1,0 0 0,0 1 1,6 0-1,7-1-244,-4-1-486,1 2 0,-1 0 1,0 0-1,0 1 0,23 5 1,-4-1-70,-27-4-306,1 0 0,-1-1 0,1 0 0,6-1 0,-11 1-360,0 0 1,0-1-1,0 1 0,0-1 1,0 1-1,0-1 0,0 0 1,0 0-1,3-2 0,0-4-4160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3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5408,'-10'-5'2342,"18"4"962,16 0-1254,10-6-1144,1 3 1,43-2-1,-59 7-1216,36 5 0,-41-4-691,1 2 0,-1 0 0,15 7 1,-25-10-272,-1 1 0,1 0 1,-1 0-1,6 6 0,-2-3 90,5 1-1165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3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3072,'-1'-3'8393,"3"4"-8338,12 1 20,0-1 1,-1 0-1,1 0 0,17-3 1,5 1 0,238 6 1033,-271-5-1057,0 0 0,-1 0-1,1 0 1,0-1 0,0 1 0,0-1-1,-1 0 1,1 0 0,3-1-1,-5 1-14,0 1 0,0-1-1,0 0 1,-1 1 0,1-1-1,0 0 1,0 1 0,0-1-1,-1 0 1,1 0 0,0 0-1,-1 0 1,1 0 0,-1 1-1,1-1 1,-1 0 0,1 0 0,-1 0-1,0-1 1,0 1 0,1 0-1,-1 0 1,0-2 0,0-1-150,0-1 0,-1 1 0,1-1 1,-1 1-1,0-1 0,-2-5 0,0-11-6692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9:08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39 1568,'-3'1'125,"3"-1"-112,0 0 0,0 1 0,0-1 0,0 0 0,0 0 0,0 0 0,0 0 0,0 0 0,0 1 0,-1-1 0,1 0 0,0 0 0,0 0 0,0 0 0,0 0 0,0 0 0,0 0 0,-1 0 0,1 0 0,0 1 0,0-1 0,0 0 0,0 0 0,-1 0 0,1 0 0,0 0 0,0 0 0,0 0 0,0 0 0,-1 0 0,1 0 0,0 0 0,0 0 0,0 0 0,0 0 0,-1 0 0,1-1 0,0 1 0,0 0 0,0 0 0,0 0 0,0 0 0,-1 0 0,1 0 0,0 0 0,0 0 0,0-1 0,0 1 0,0 0 0,0 0 0,0 0 0,0 0 0,-1 0 0,1 0 0,0-1 0,0 1 0,0 0 0,-1-9 7754,-2 7-7875,-7 0 520,7 1-419,0 0 0,0 0 1,0 1-1,0-1 1,0 1-1,0 0 1,0 0-1,-4 0 0,1 2-1,-25 12 507,25-10-474,1 0 0,-1 0-1,1 0 1,0 1 0,0-1 0,1 1-1,0 1 1,-7 8 0,9-11 2,0 1 1,1-1-1,-1 1 0,1-1 1,0 1-1,-1-1 0,2 1 0,-1 0 1,0-1-1,1 1 0,0 0 1,0 0-1,0-1 0,0 1 1,0 0-1,1-1 0,1 6 1,-1-6 47,0 0 1,0-1-1,1 1 1,-1 0-1,1-1 1,-1 0-1,1 1 1,0-1 0,0 0-1,0 0 1,0 0-1,0 0 1,1 0-1,-1 0 1,1-1-1,-1 1 1,1-1-1,-1 1 1,1-1 0,5 2-1,-5-3-2,-1 1 0,1-1-1,-1 1 1,1-1 0,-1 0 0,1 1 0,0-1-1,-1-1 1,1 1 0,-1 0 0,1-1-1,-1 1 1,1-1 0,-1 0 0,1 1 0,-1-1-1,0 0 1,1-1 0,-1 1 0,0 0 0,0-1-1,0 1 1,2-3 0,2-2 36,-1-1-1,0 0 1,0 0 0,0-1-1,-1 1 1,0-1 0,5-15-1,-7 17-107,0 0 0,-1-1 0,0 1 0,0 0 0,0 0 0,-1-1-1,0 1 1,0 0 0,-1-1 0,1 1 0,-3-10 0,1 8-153,1 5-8,-1 7 54,0 3 97,2-4-19,-1 0 1,1 0-1,-1 0 0,1 0 0,0 0 1,1 0-1,-1 0 0,0 0 0,1 0 1,-1 0-1,1-1 0,0 1 1,2 4-1,3 7 120,12 18 0,-9-15-48,-8-15-18,0-1 0,0 1-1,0-1 1,0 1 0,0-1-1,0 1 1,0-1 0,0 1-1,1-1 1,-1 0 0,1 0-1,-1 0 1,1 1 0,-1-2-1,1 1 1,0 0 0,-1 0-1,1 0 1,2 0 0,-1-1 39,-1 0 0,1 0 0,0 0 0,-1 0 0,1-1 0,-1 1 0,1-1 0,-1 1 0,1-1 0,-1 0 0,0 0 0,1 0 0,2-2 0,3-2 40,0-1 1,-1 0-1,1 0 0,-1 0 1,0-1-1,-1 0 0,0 0 1,8-13-1,3-2-253,-13 16 126,5-5-459,-9 11 471,0-1 1,1 1-1,-1 0 1,0 0-1,1 0 1,-1 0 0,0 0-1,0-1 1,1 1-1,-1 0 1,0 0 0,1 0-1,-1 0 1,0 0-1,1 0 1,-1 0-1,0 0 1,1 0 0,-1 0-1,0 0 1,1 0-1,-1 1 1,0-1 0,1 0-1,-1 0 1,0 0-1,0 0 1,1 0-1,-1 1 1,0-1 0,1 0-1,-1 0 1,0 1-1,0-1 1,1 0-1,10 9 32,0-1 0,1 0-1,0-1 1,0-1 0,1 0-1,15 5 1,-1 1-51,-15-8 74,1 0 1,0 0-1,0-1 0,0-1 1,0 0-1,0 0 0,0-2 1,1 0-1,-1 0 0,0-1 1,0-1-1,0 0 0,17-5 1,-24 5 23,1 0 0,-1-1 0,0 0-1,0 0 1,0 0 0,0-1 0,0 0 0,5-5 0,-9 7-50,0 0 0,0 0 1,0 0-1,0 0 0,0 0 1,-1-1-1,1 1 0,-1 0 0,1-1 1,-1 0-1,0 1 0,0-1 0,0 1 1,-1-1-1,1 0 0,0 0 1,-1 1-1,0-1 0,0 0 0,0 0 1,0 0-1,0 1 0,-1-5 0,-1 0 19,2 6-80,0-1 0,0 1 1,-1-1-1,1 1 0,-1-1 1,1 1-1,-1-1 0,0 1 1,-1-3-1,1 4 23,1-1-1,-1 1 1,1 0 0,-1-1-1,0 1 1,1 0-1,-1 0 1,0 0 0,1-1-1,-1 1 1,0 0-1,0 0 1,1 0 0,-1 0-1,0 0 1,1 0-1,-1 0 1,0 1-1,1-1 1,-1 0 0,0 0-1,1 0 1,-1 1-1,0-1 1,1 0 0,-1 1-1,0 0 1,-4 1 1,1 0 0,-1 1 0,1 0 0,0 0 1,0 0-1,0 0 0,0 1 0,1 0 0,0-1 0,-1 1 1,1 1-1,-4 7 0,6-10 36,0 0 1,0 0-1,0 0 1,0 0-1,1 1 0,-1-1 1,1 0-1,-1 1 1,1-1-1,0 0 1,0 1-1,0-1 0,0 0 1,1 1-1,-1-1 1,0 0-1,1 0 0,0 1 1,0-1-1,-1 0 1,1 0-1,0 0 0,1 0 1,-1 0-1,0 0 1,1 0-1,-1 0 0,1 0 1,-1-1-1,1 1 1,2 1-1,0 0 50,0 0-1,0 0 1,1 0-1,-1 0 0,1-1 1,-1 0-1,1 0 1,0 0-1,0 0 1,0-1-1,0 0 1,0 0-1,0-1 1,1 1-1,-1-1 1,0 0-1,6-1 1,5-1-39,0-1 0,0-1 0,0-1 0,15-6 0,5 2-4776,-26 7 1734,3 1 331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3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5984,'2'0'281,"0"0"0,-1 1 0,1 0 0,0-1 0,0 1 1,0 0-1,-1 0 0,1 0 0,0 0 0,-1 0 0,4 3 0,4 3 682,2 0-543,0 1 0,0 1 1,-1 0-1,0 1 0,0 0 1,-1 0-1,-1 1 0,0 0 1,0 0-1,9 20 1,63 140 1514,-69-142-1479,-1 1 1,-2 0 0,-1 1-1,3 33 1,-9-51-379,-1 0 0,-1 0-1,0-1 1,0 1 0,-2 0 0,1-1-1,-2 0 1,1 1 0,-2-1 0,1-1-1,-2 1 1,0-1 0,0 0 0,-1 0-1,0 0 1,-1-1 0,0 0 0,-15 13-1,18-18-379,-1 0-1,1-1 1,-1 0-1,0 0 1,-9 5-1,10-7-605,1 0 0,-1-1-1,0 1 1,-8 1-1,-12-2-1981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3072,'6'-2'6903,"-6"2"-6778,0 0 1,0 0-1,0 0 1,0 0-1,0 0 1,0-1-1,0 1 1,0 0-1,0 0 1,5 6 4344,-3-2-5872,4 21 2256,0 0 0,2 34-1,-1 54-248,-5-70-208,23 283 1576,-19-196-1288,-4-62-266,-3-16 336,-8 71-1,2-50-2718,4 0-7181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2:4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20 169 3968,'-3'4'3779,"2"-4"-3401,1 0 0,-1 1 0,1-1 0,-1 0 0,1 0 0,-1 0 0,1 1 0,-1-1 0,1 0-1,-1 0 1,1 0 0,-1 0 0,1 0 0,-1 0 0,1 0 0,-1 0 0,0 0 0,1 0 0,-1-1 0,1 1 0,-1 0 0,0 0 0,-3-1-136,4 1-182,0 0-1,0-1 0,0 1 1,0-1-1,0 1 1,1 0-1,-1-1 1,0 1-1,0 0 0,0-1 1,0 1-1,1 0 1,-1-1-1,0 1 1,0 0-1,1-1 0,-1 1 1,0 0-1,0-1 1,1 1-1,10-7 268,0 0 0,-1 0 0,12-12 0,7-4-35,-5 4-44,4-2 37,0 1 1,32-16-1,-43 30-315,-17 6 32,1 0 0,-1 0-1,1 0 1,-1 0 0,1 0-1,-1 0 1,0 0 0,1 0-1,-1 0 1,1 0 0,-1 1-1,1-1 1,-1 0 0,0 0-1,1 0 1,-1 1 0,0-1-1,1 0 1,-1 0 0,1 1-1,-1-1 1,1 2 3,0 0 0,-1 0 0,1 0-1,-1 0 1,1 0 0,-1 0 0,0 0 0,0 0 0,0 0-1,0 0 1,0 0 0,0 0 0,-1 2 0,-1 16-2,-2 0 1,0 0-1,-2 0 1,0-1-1,-1 0 1,-1 0 0,-1 0-1,-19 30 1,-4-8-7,23-32-14,1 0-1,1 1 0,0 0 1,-8 14-1,15-23 22,-1 1 1,0-1-1,1 0 1,-1 0-1,1 0 1,0 1-1,-1-1 0,1 0 1,0 0-1,0 1 1,0-1-1,0 0 0,0 1 1,0-1-1,0 0 1,0 0-1,1 3 0,0-3 19,-1 0-1,1-1 1,-1 1-1,1 0 1,0 0-1,-1-1 0,1 1 1,0 0-1,-1-1 1,1 1-1,0-1 0,0 1 1,0-1-1,0 1 1,0-1-1,-1 0 0,1 0 1,2 1-1,4 0 157,0 0-1,0-1 1,0 0-1,1 0 1,7-2-1,-5 1-10,85 0 205,-94 1-442,-1 0-12,0 0 1,0 0-1,0 0 1,1 0-1,-1 0 0,0 0 1,0 0-1,0 0 0,0 0 1,1 0-1,-1 0 1,0 0-1,0 0 0,0 0 1,0 0-1,1 0 1,-1 0-1,0 0 0,0 0 1,0 0-1,0 0 1,1 0-1,-1 0 0,0 0 1,0 0-1,0 0 0,0 0 1,1 0-1,-1 1 1,0-1-1,0 0 0,0 0 1,0 0-1,0 0 1,0 0-1,1 0 0,-1 1 1,0-1-1,0 0 1,0 0-1,0 0 0,0 1 1,2 7-6176,-6 0 3296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4:4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24 110 2080,'-1'-4'676,"0"0"0,0 1-1,0-1 1,1 0 0,0 1 0,0-7-1,-1 8-429,1 0 0,-1 0 0,1 0 0,-1 0-1,1 0 1,-1 0 0,0 0 0,0 1-1,0-1 1,-2-2 0,2 2-137,0 1 0,0-1 0,0 0 1,0 0-1,0 0 0,0 0 0,0 0 0,1 0 0,-1 0 0,1-3 0,2-26-173,3 75-522,2 35 696,6 94 436,-11-138-393,14 378 958,-4-156-471,-2-129-295,0 8 1358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4:5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224 138 2400,'-1'-1'119,"1"1"1,0 0 0,0 0-1,-1 0 1,1 0-1,0 0 1,0-1-1,-1 1 1,1 0-1,0 0 1,0 0-1,-1 0 1,1 0-1,0 0 1,0 0-1,-1 0 1,1 0-1,0 0 1,-1 0-1,1 0 1,0 0-1,0 0 1,-1 1 0,1-1-1,0 0 1,0 0-1,-1 0 1,1 0-1,0 0 1,0 0-1,0 1 1,-1-1-1,1 0 1,0 0-1,0 0 1,0 1-1,-1-1 1,1 0-1,0 0 1,0 1-1,0-1 1,0 0 0,0 0-1,-1 1 1,-7 16-503,5-11 917,-23 34-6,17-22-401,1 0 0,-11 36-1,-7 45 215,18-68-230,6-23-57,-85 403 1380,80-372-1281,4-23 383,0 1 0,0 19-1,4-33 121,1-8-199,4-14 40,-4 12-395,20-63 377,31-112-243,-17-5-201,11-45-187,-36 190-72,-2-1 0,-2 0 0,3-66 0,-10 108 173,0 0 1,-1 0 0,1 1 0,0-1 0,0 0 0,1 0 0,-1 0 0,0 1-1,0-1 1,0 0 0,0 0 0,1 1 0,-1-1 0,0 0 0,1 1 0,-1-1-1,1-1 1,0 2 28,-1 0-1,0 0 0,1 0 1,-1 0-1,0 0 1,1 0-1,-1 0 0,0 0 1,1 0-1,-1 0 0,0 0 1,0 0-1,1 0 1,-1 1-1,0-1 0,1 0 1,-1 0-1,0 0 0,1 0 1,-1 1-1,0-1 0,0 0 1,1 0-1,-1 0 1,0 1-1,0-1 0,1 1 1,18 26-423,-16-22 511,19 28-47,44 73 138,29 116 377,-46-101-321,68 187 256,-106-277-410,6 22 414,-16-48-377,0 0 0,0 0 1,-1 0-1,1 0 0,-1 0 0,0 0 0,-1 0 0,-1 7 0,3-11-142,-1-1-1,0 0 1,0 0 0,0 0-1,0 0 1,0 0-1,0 1 1,0-1-1,0 0 1,0 0 0,0 0-1,0 0 1,0 0-1,-1 1 1,1-1-1,0 0 1,0 0 0,0 0-1,0 0 1,0 0-1,0 0 1,0 1-1,0-1 1,0 0 0,0 0-1,0 0 1,-1 0-1,1 0 1,0 0-1,0 0 1,0 0 0,0 0-1,0 0 1,0 0-1,0 1 1,-1-1 0,1 0-1,0 0 1,0 0-1,0 0 1,0 0-1,0 0 1,-1 0 0,1 0-1,0 0 1,0 0-1,0 0 1,0 0-1,0 0 1,-1 0 0,1 0-1,0-1 1,-5-6-4838,2 4 4036,-2-5-1722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4:5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3648,'-14'-6'1173,"14"6"-1129,0 0-1,0 0 0,-1-1 1,1 1-1,0 0 1,0 0-1,0 0 1,0 0-1,-1 0 1,1 0-1,0-1 0,0 1 1,0 0-1,0 0 1,0 0-1,0 0 1,0-1-1,-1 1 0,1 0 1,0 0-1,0 0 1,0-1-1,0 1 1,0 0-1,0 0 1,0 0-1,0-1 0,0 1 1,0 0-1,0 0 1,0 0-1,0-1 1,0 1-1,0 0 0,0 0 1,0 0-1,0-1 1,1 1-1,-1 0 1,0 0-1,0 0 0,0-1 1,0 1-1,0 0 1,0 0-1,1 0 1,-1 0-1,8-8 919,-8 8-846,4-3 26,1 0 0,0 0 1,-1 0-1,1 1 0,0 0 1,0 0-1,0 0 0,0 1 1,1 0-1,-1 0 0,10-1 1,4 1 2,0 1 0,19 2 1,99 16 260,-17-1 1134,-98-17-2004,-2 0 54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4:5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9 2304,'5'-8'5669,"-12"12"-5013,-80 55-464,68-44-110,0 0 0,1 1 1,1 1-1,0 0 0,2 1 0,0 1 0,1 1 0,0 0 1,2 0-1,1 1 0,-15 39 0,13-24 54,1 1-1,3 0 1,0 1 0,3 0 0,1 0-1,1 60 1,4-78-31,1-1-1,1 0 1,0 0-1,2 0 1,0 0-1,1 0 1,1-1-1,1 1 1,12 22-1,-3-8 179,2-1 0,2 0-1,41 50 1,-60-80-203,0-1 1,0 0-1,0 0 1,0 0-1,0-1 1,0 1-1,0 0 1,1 0-1,-1-1 1,0 1-1,3 0 1,-4 0-60,1-1 1,-1 0 0,1 0 0,-1 0 0,1 0 0,-1 0-1,1 0 1,-1-1 0,1 1 0,-1 0 0,1 0 0,-1 0-1,1 0 1,-1 0 0,0-1 0,1 1 0,-1 0 0,1 0-1,-1-1 1,1 1 0,-1 0 0,1-1 0,0-2-240,1 1 0,-1-1 1,1 1-1,-1-1 1,0 0-1,0 0 0,0 1 1,1-5-1,14-51-5803,-4 26 3408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4:5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1888,'0'3'4533,"7"39"-2741,-8 198 73,-1-205-1709,-13 183 943,9-86 421,6-131-1501,0-1 0,0 0 0,0 1 0,0-1-1,0 0 1,1 0 0,-1 1 0,0-1 0,0 0 0,0 1 0,0-1 0,0 0 0,0 0 0,0 1 0,1-1-1,-1 0 1,0 0 0,0 1 0,0-1 0,1 0 0,-1 0 0,0 0 0,0 0 0,1 1 0,-1-1-1,0 0 1,0 0 0,1 0 0,-1 0 0,0 0 0,1 0 0,-1 1 0,14-2 315,13-9 79,-4-1-359,1 2 0,0 0 0,0 2 0,1 0 0,0 2 0,36-4 0,-2 4 794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4:5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 3072,'-8'-12'976,"8"12"-937,0 0 0,0-1 0,0 1 0,0-1 0,0 1 0,0 0 1,0-1-1,0 1 0,0-1 0,0 1 0,0 0 0,0-1 0,0 1 0,0-1 0,0 1 0,0 0 0,1-1 1,-1 1-1,0 0 0,0-1 0,0 1 0,1 0 0,-1-1 0,0 1 0,0 0 0,1-1 0,-1 1 0,1-1 1,10-7 1396,-10 7-1158,2-1-161,-1 0-1,1 1 1,0-1 0,0 1 0,0 0 0,-1 0 0,1 0-1,0 0 1,0 0 0,6 0 0,33 1 297,-16 1-311,2 1 220,53 9 0,-17-1 381,-59-10-548,0 1 1,0-1-1,0 0 0,0-1 1,0 1-1,8-3 1,-11 3-453,-1-1 0,1 1 1,0-1-1,-1 1 1,1-1-1,0 0 1,-1 0-1,1 0 1,-1 0-1,1 0 1,-1 0-1,0 0 1,0-1-1,1 1 1,-1 0-1,0-1 0,0 1 1,0-1-1,1-1 1,1-5-1801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4:5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 3488,'-13'-9'1115,"9"4"158,4 5-1249,0 0 0,0 0-1,0 0 1,0 0 0,1 0-1,-1 0 1,0 0-1,0 0 1,0 0 0,0 0-1,0 0 1,0 0 0,0 0-1,0 0 1,0 0 0,0 0-1,0 0 1,0 0 0,0 0-1,0 0 1,0 0-1,0 0 1,0 0 0,0 0-1,0 0 1,0 0 0,1 0-1,-1 0 1,0 0 0,0 0-1,0 0 1,0 0 0,0 0-1,0 0 1,0 0-1,0 0 1,0 0 0,0 0-1,0 0 1,0 0 0,0 0-1,0 0 1,0 0 0,0-1-1,0 1 1,0 0 0,0 0-1,0 0 1,0 0-1,0 0 1,0 0 0,0 0-1,0 0 1,0 0 0,0 0-1,0 0 1,0 0 0,0 0-1,0 0 1,0 0 0,0 0-1,0 0 1,0 0-1,0-1 1,2 2 74,0-1 0,-1 0 0,1 1 0,0-1 0,-1 0 0,1 0 0,0 0 0,-1-1 1,1 1-1,0 0 0,2-1 0,2-1 170,29 0 33,-1 2-1,0 1 1,0 2-1,0 1 1,64 16-1,-88-17-215,-3-1 206,1 1 0,0-2 1,1 1-1,-1-1 1,0 0-1,0 0 1,12-2-1,-13-1-1384,0-1 245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9:12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23 3136,'0'0'155,"1"-2"-3,-1 1-1,1 0 1,-1 0-1,1 0 1,-1 0-1,1 0 1,-1 0-1,1 0 1,0 0-1,0 0 1,-1 0-1,1 0 1,0 0-1,0 1 1,0-1-1,2-1 0,-3 2 81,1 0 0,-1 0 0,1 0-1,-1 0 1,1 0 0,-1 0 0,1 0-1,-1 0 1,1-1 0,-1 1-1,1 0 1,-1 0 0,0-1 0,1 1-1,-1 0 1,1 0 0,-1-1 0,0 1-1,1-1 1,3 202 615,-3 132 71,-3-308-848,-9 98 612,9-109-515,1 0 0,2 24 0,-1-11 303,0-26-417,0-1 0,0 1 0,0-1 0,0 0 0,-1 1 0,1-1 0,0 0 0,0 1 0,-1-1 0,1 1 0,0-1 0,0 0 0,-1 0 0,1 1 0,0-1 0,-1 0 0,1 0 0,-1 1 0,1-1 0,0 0 0,-1 0 0,1 0 0,-1 0 0,1 1 0,0-1 0,-1 0 0,1 0 0,-1 0 0,1 0 0,-1 0 0,1 0 0,0 0 0,-1 0 0,1 0 0,-1-1 0,1 1 0,-1 0 0,1 0 0,0 0 0,-1 0 0,1-1 0,0 1 0,-1 0 0,1 0 0,-1 0 0,1-1 0,0 1 0,0 0 0,-1-1 0,0 0-44,1 1 0,-1-1 0,1 0-1,0 1 1,-1-1 0,1 0-1,-1 1 1,1-1 0,0 0-1,0 0 1,-1 0 0,1 1-1,0-1 1,0 0 0,0 0-1,0 0 1,0-1 0,1-14-50,-1 15 53,1-6-5,1 0 0,0-1-1,0 1 1,0 0 0,1 0-1,-1 0 1,2 0 0,-1 1-1,1-1 1,0 1 0,7-8-1,3-5-61,47-56 48,-52 65-34,0 2 0,1-1-1,-1 1 1,2 1 0,18-11 0,-26 16 30,0 1 0,0 0 0,0 0-1,0 0 1,0 1 0,0-1 0,1 1 0,-1-1-1,0 1 1,0 0 0,1 0 0,-1 1 0,0-1 0,0 1-1,1 0 1,-1-1 0,0 1 0,0 1 0,0-1-1,0 0 1,0 1 0,-1-1 0,1 1 0,4 3-1,-4-2 9,0 0 0,1-1 0,-1 1-1,-1 0 1,1 1 0,0-1 0,-1 1 0,1-1-1,-1 1 1,0-1 0,-1 1 0,1 0-1,0 0 1,-1 0 0,0 0 0,0 0-1,0 1 1,0 4 0,-1-5 17,0 0 0,-1 0 0,1 0 0,-1-1 1,1 1-1,-1 0 0,0 0 0,-1-1 0,1 1 0,-1-1 1,1 1-1,-1-1 0,0 1 0,0-1 0,-1 0 0,1 0 0,-1 0 1,1-1-1,-1 1 0,0 0 0,-5 3 0,1-2 30,1-1-1,0 0 0,-1-1 1,0 1-1,0-1 1,1 0-1,-1-1 0,0 0 1,0 0-1,-1 0 0,-7-1 1,2-1 3,8 1-101,0-1-1,1 1 0,-1 0 0,0 0 0,0 1 0,0-1 0,0 1 0,0 0 0,-4 2 1,9-3 49,0 1 1,-1-1-1,1 0 1,0 1 0,0-1-1,0 0 1,0 1-1,0-1 1,0 0 0,0 1-1,0-1 1,0 1 0,0-1-1,0 0 1,0 1-1,0-1 1,0 0 0,0 1-1,0-1 1,1 0 0,-1 1-1,0-1 1,0 0-1,0 1 1,1-1 0,-1 0-1,0 1 1,0-1 0,0 0-1,1 0 1,-1 1-1,0-1 1,1 0 0,-1 0-1,0 1 1,1-1 0,-1 0-1,14 11-90,-4-5 142,0 0 0,1-1 0,-1 0 1,1-1-1,0 0 0,1-1 0,-1 0 0,0-1 0,1 0 0,13 0 0,-11-1 153,0-1 0,1-1 0,-1 0 0,0-1 0,0 0 0,0-1 0,26-9-1,-27 6-91,-1 0 0,0 0 0,0-1 0,-1-1-1,15-11 1,45-51-58,-66 64-59,30-26-84,-32 29 76,-1 1-1,1 0 1,-1 0-1,1 1 1,0-1 0,0 1-1,0-1 1,0 1-1,0 0 1,0 0-1,0 0 1,4 0-1,-5 1 13,-1 1-1,0-1 0,0 1 1,0-1-1,0 1 0,1-1 1,-1 1-1,0 0 0,0 0 0,0-1 1,0 1-1,-1 0 0,1 0 1,0 0-1,0 0 0,0 0 1,-1 0-1,1 0 0,-1 1 1,1-1-1,-1 0 0,1 0 0,-1 0 1,1 2-1,7 31-124,-8-18 191,0 0 0,-1 0 0,-1 0 0,-6 29-1,0-22-19,6-20 1,0 1-1,1-1 0,0 1 1,0-1-1,0 1 1,0 5-1,11-25 213,1 0 1,21-23-1,-12 19-287,0 1 0,1 1 0,1 1-1,29-18 1,-47 33 10,-1 1 0,0-1 0,0 1-1,1 0 1,-1 0 0,1 0 0,-1 0-1,1 0 1,5 1 0,-8 0 10,0 0 0,1 0 1,-1 0-1,0 0 0,0 1 0,1-1 0,-1 0 1,0 1-1,0-1 0,0 1 0,0-1 0,0 1 1,0 0-1,0 0 0,0-1 0,0 1 0,0 0 1,0 0-1,0 0 0,0 0 0,-1 0 0,1 0 0,0 0 1,-1 0-1,1 0 0,-1 0 0,1 1 0,-1-1 1,1 0-1,-1 2 0,3 11 5,-2-1 1,0 1-1,0 0 1,-2 17-1,0 1 270,1-31-262,0 0 1,0 0-1,0 0 0,0 0 1,0 0-1,0 0 0,0 0 1,1 0-1,-1 0 0,0 0 1,1 0-1,-1 1 0,1-2 1,-1 1-1,1 0 0,-1 0 1,1 0-1,0 0 0,-1 0 1,1 0-1,0-1 0,0 1 1,0 0-1,-1 0 0,1-1 1,0 1-1,0-1 0,0 1 1,0-1-1,0 1 0,0-1 1,0 0-1,1 1 0,-1-1 1,1 0-1,4 0 81,-1 0 0,1 0 0,0 0 0,-1-1 0,9-2 0,-6 2-120,9-3 64,1-1 0,21-10 0,-1 1-26,-16 3 1,-18 9 0,0 0 0,0 0 0,0 0 0,1 1 0,6-2 0,-10 2-2,-1 1-7,0 0 1,1 0 0,-1 0 0,0 0 0,0-1-1,1 1 1,-1 0 0,0 0 0,0 0-1,1 0 1,-1 0 0,0 0 0,0 0 0,1 0-1,-1 0 1,0 0 0,1 0 0,-1 0-1,0 0 1,0 0 0,1 0 0,-1 0 0,0 0-1,0 0 1,1 0 0,-1 1 0,0-1-1,0 0 1,1 0 0,-1 0 0,0 0 0,0 0-1,1 1 1,-1-1 0,0 0 0,0 0-1,0 1 1,0-1 0,1 0 0,-1 0-1,0 0 1,0 1 0,0-1 0,0 0 0,0 0-1,0 1 1,0-1 0,0 0 0,0 1-1,0-1 1,0 0 0,0 0 0,0 1 0,0-1-1,0 0 1,0 1 0,0-1 0,2 8 50,3 25-53,-3-18-73,1-1 1,7 27 0,-8-38 111,-1 1-1,0-1 1,1 0 0,0 0 0,0 0 0,0 1 0,0-2 0,0 1 0,1 0 0,-1 0 0,1-1 0,0 1 0,-1-1 0,1 0 0,0 0-1,5 3 1,-6-5-16,-1 0 0,0 1 0,1-1 0,-1 0 0,1 1 0,-1-1 0,0 0 0,1 0 0,-1 0-1,1 0 1,-1 0 0,0-1 0,1 1 0,-1 0 0,1-1 0,-1 1 0,0-1 0,1 1 0,-1-1 0,0 0-1,0 1 1,0-1 0,1 0 0,-1 0 0,0 0 0,2-2 0,-1 0 12,0 1-1,0-1 1,0 0-1,0 1 1,0-1 0,0 0-1,-1 0 1,0 0-1,1-1 1,0-3 0,-1 1 0,0 1 1,0-1-1,-1 0 0,0 1 1,0-1-1,0 0 1,-1 1-1,-1-9 1,1 11-33,0 1 1,0-1 0,1 1 0,-1 0-1,-1-1 1,1 1 0,0 0 0,-1 0-1,1 0 1,-1 0 0,1 0 0,-1 0-1,0 0 1,0 0 0,0 1 0,0-1 0,0 1-1,0 0 1,0-1 0,-1 1 0,1 0-1,-4-1 1,-2 1-36,0-1-1,0 1 1,-1 1-1,-9 0 1,15 0 68,-9 4-101,7-1-63,6-2 66,16 2 95,-15-3-24,0 1-1,0-1 1,1 1-1,-1-1 1,0 0-1,1 0 1,-1 0 0,4-1-1,-2 0 18,0 1 4,-1 0-1,0-1 0,1 0 0,-1 0 0,0 0 0,0 0 1,0-1-1,0 1 0,0-1 0,0 0 0,0 0 1,-1 0-1,1 0 0,3-3 0,9-10-18,1 1 0,23-16 0,16-11-235,-51 40 264,-1-1-1,1 1 0,0 0 0,0 0 0,0 0 0,-1 1 1,8-1-1,-4 0-37,0 0 1,0 0 0,13-4-1,42-9-55,-62 14 63,0-1 0,1 1-1,-1 0 1,0 0 0,0 0-1,0 0 1,0 0-1,0 0 1,0 0 0,0 0-1,1-1 1,-1 1 0,0 0-1,0 0 1,0 0-1,0 0 1,0 0 0,1 0-1,-1 0 1,0 0 0,0 0-1,0 0 1,0 0 0,1 0-1,-1 0 1,0 0-1,0 0 1,0 0 0,0 0-1,0 0 1,1 0 0,-1 0-1,0 0 1,0 1-1,0-1 1,0 0 0,0 0-1,0 0 1,1 0 0,-1 0-1,0 0 1,0 0 0,0 0-1,0 1 1,0-1-1,0 0 1,-6 12-47,-6 6-100,-25 28-1,11-15 265,17-20-80,0 0-24,0 1 0,-8 14 0,15-21-23,-1-1 1,1 1-1,0 0 0,1 0 0,-1 0 0,1 0 0,0 0 0,1 0 0,-1 9 0,1-13 22,0 0 0,0-1 1,0 1-1,0 0 0,0-1 1,0 1-1,0 0 1,1-1-1,-1 1 0,0 0 1,0-1-1,1 1 0,-1-1 1,1 1-1,-1-1 0,0 1 1,1-1-1,-1 1 0,1-1 1,-1 1-1,1-1 0,-1 1 1,1-1-1,-1 0 1,1 1-1,0-1 0,-1 0 1,1 0-1,0 1 0,-1-1 1,1 0-1,0 0 0,-1 0 1,1 0-1,0 0 0,-1 0 1,1 0-1,0 0 0,-1 0 1,1 0-1,0 0 0,-1 0 1,1 0-1,0-1 1,0 1-1,5-2 76,0 1 0,0-1-1,9-5 1,-12 6-66,18-9 70,0-2-1,-1 0 0,21-16 0,53-49 74,-75 60-219,-13 12-25,-5 4 54,0 0 1,0 0-1,0 0 1,0 0-1,0 0 1,1 0-1,-1 1 1,0-1-1,0 0 1,3 0-1,-4 1 22,1 0 1,0 0-1,-1 0 1,1 1-1,-1-1 1,1 0-1,0 0 1,-1 0-1,1 1 0,0-1 1,-1 0-1,1 1 1,-1-1-1,1 1 1,-1-1-1,1 1 0,-1-1 1,1 1-1,-1-1 1,1 1-1,-1-1 1,0 1-1,1-1 1,-1 1-1,0 0 0,0-1 1,1 1-1,-1 0 1,12 28-270,-10-22 265,1 1 0,1-1 0,-1 0 0,1 0 1,5 7-1,-5-8 42,1-1 1,-1 0-1,1 0 1,0 0-1,1-1 1,-1 1-1,1-1 1,6 3-1,-10-6-13,0 0-1,0 0 1,0 0-1,-1 0 0,1-1 1,0 1-1,0-1 1,0 0-1,0 1 1,1-1-1,-1 0 0,0 0 1,0 0-1,0 0 1,0-1-1,0 1 1,0-1-1,0 1 1,0-1-1,0 0 0,-1 1 1,1-1-1,0 0 1,0 0-1,0 0 1,-1-1-1,1 1 0,-1 0 1,1-1-1,1-1 1,2-4 18,0-1 0,-1 1 1,0-1-1,0 0 0,-1 0 1,0 0-1,3-14 0,-4-4-105,-2 22 66,0 1-1,0-1 0,1 0 1,1-8-1,-1-6-42,-1 9-180,0 7 163,0 4 71,0-2-53,8-5-113,8 2 208,-11 2-40,0 0 1,0 0-1,0 0 0,-1 0 1,6-3-1,-7 2-19,1 1 0,0-1 0,0 1 0,0 0 0,0 1-1,0-1 1,0 0 0,0 1 0,0 0 0,0 0 0,0 0-1,0 1 1,0-1 0,0 1 0,-1 0 0,1 0 0,0 1-1,0-1 1,0 1 0,-1-1 0,1 1 0,-1 0 0,0 1-1,1-1 1,-1 0 0,3 4 0,-2-2 21,0 0 0,0 0 0,-1 0 0,0 0 0,0 0 0,0 1 0,0-1 0,-1 1 0,1 0 0,-1-1 0,0 1 0,-1 0 0,1 1 0,-1-1 0,0 0 0,-1 0 0,1 0 0,-1 1 0,0 8 0,-3 6-58,-9 34 0,12-52 581,4-4-183,11-7-51,24-19-349,-30 21 125,21-14-134,1 2-1,1 1 0,51-21 1,-81 38 39,0 0 0,0 0 0,0 1 0,0-1 1,0 1-1,0-1 0,0 1 0,0 0 0,0 0 0,0 0 1,0 0-1,0 0 0,0 0 0,0 0 0,0 1 0,0-1 1,0 1-1,0 0 0,0 0 0,0-1 0,0 1 0,0 0 1,0 0-1,-1 1 0,1-1 0,2 2 0,1 4 11,1-1 0,-1 1-1,0 0 1,-1 0 0,6 11 0,-6-9 140,1 0 1,8 11 0,-8-15-76,-1 0 1,1-1-1,0 1 1,0-1 0,1 0-1,-1 0 1,1-1 0,0 1-1,0-1 1,0-1-1,9 4 1,-12-5-122,1 0 0,0 0 0,0-1 1,0 1-1,0-1 0,-1 0 0,1 0 0,0 0 0,0 0 1,0-1-1,0 1 0,0-1 0,-1 0 0,1 0 0,0-1 1,-1 1-1,1-1 0,-1 0 0,1 0 0,3-3 0,8-9-3876,3 1 1089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4:5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3136,'0'0'1029,"5"12"-111,9 8 60,1-1 0,1 0 0,1-1 0,35 31 0,25 25 377,-54-47-1003,-1 0 0,-1 2 0,-1 0-1,17 36 1,-28-46-171,-1-1-1,-1 1 0,-1 0 0,0 1 0,-1 0 0,-1 0 1,-1 0-1,0 32 0,-3-41-121,-1 1 0,-1 0 0,0-1 0,-1 0 0,0 1 0,0-1 1,-1 0-1,-8 15 0,-3 1 269,-34 48 1,40-63-98,0-1-1,-1 0 0,-15 14 1,-2-7-2353,25-17 1941,2 0-74,-1-1 0,1 0 0,-1 1 0,1-1-1,-1 1 1,0-1 0,1 0 0,-1 0 0,1 1-1,-1-1 1,0 0 0,1 0 0,-1 0 0,0 0-1,1 1 1,-1-1 0,0 0 0,1 0 0,-1-1 0,0 1-1,1 0 1,-1 0 0,0 0 0,1 0 0,-2-1-1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4:5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92 1984,'-1'-3'109,"0"0"0,1-1-1,-1 1 1,1 0 0,0 0 0,0-1 0,0 1-1,0 0 1,1-1 0,-1 1 0,1 0 0,0 0-1,0 0 1,3-6 0,-4 7 59,1 1 0,0-1 0,-1 0 0,1 0 0,0 1 0,-1-1 0,0 0 0,0 0 0,1 0 0,-1 0 0,0 1 0,-1-4 0,1-3 330,-1 4-360,0 6-99,-2 5 83,1 6 302,1-1 0,0 18 0,0 8 27,7 351 2279,0-193-1987,12 126 664,-9-206-884,-2-19-22,-6-63 709,-1-27-650,0-23-2309,1-3-1627,3 1 987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4:5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88 3072,'-18'-11'1128,"17"10"-1024,0 1 0,1 0 0,-1-1 0,1 1 0,-1-1-1,1 1 1,-1-1 0,1 1 0,0-1 0,-1 1 0,1-1 0,-1 1 0,1-1 0,0 0-1,0 1 1,-1-1 0,1 0 0,0 1 0,0-1 0,0 0 0,0 1 0,0-1-1,0 0 1,0 1 0,0-2 0,0 1 155,1-1 0,-1 1 0,0 0 0,1-1 0,-1 1 0,0-1 0,0 1 0,0-1 0,0-1 0,-1 2-219,1 1-1,0-1 1,0 0 0,0 1 0,0-1 0,0 0 0,0 0 0,0 1 0,1-1 0,-1 0 0,0 1 0,0-1-1,0 0 1,1 1 0,-1-1 0,0 0 0,1 1 0,-1-1 0,1 1 0,-1-1 0,0 1 0,1-1 0,-1 1 0,1-1-1,0 1 1,-1-1 0,1 1 0,-1-1 0,1 1 0,0 0 0,-1-1 0,1 1 0,1 0 0,8-5 35,1 1 0,0 0 0,1 1 0,-1 0 0,1 1 1,-1 0-1,1 0 0,0 2 0,-1-1 0,24 4 0,-31-3-67,-1 1 0,1 0 0,-1 1 0,0-1-1,1 0 1,-1 1 0,0 0 0,0 0 0,0 0-1,0 0 1,-1 0 0,1 1 0,0-1 0,-1 1-1,0-1 1,1 1 0,-1 0 0,0 0 0,-1 0-1,1 0 1,0 1 0,-1-1 0,0 0 0,0 1 0,1 3-1,1 6 74,-1 0 0,0 0 0,-1 1 0,0-1-1,-2 19 1,-3 6 215,-1-1 0,-2 1 0,-15 48 0,19-80-232,2 1-1,-1-1 1,1 0-1,0 0 1,0 11-1,1-15-21,0-1-1,0 0 1,0 0-1,1 1 1,-1-1-1,0 0 1,1 0-1,-1 1 1,1-1-1,-1 0 1,1 0-1,-1 0 1,1 0-1,0 0 1,0 0-1,0 0 1,-1 0-1,1 0 1,0 0-1,0 0 1,0-1-1,0 1 1,1 0-1,-1-1 1,0 1-1,0-1 1,0 1-1,0-1 1,1 1-1,-1-1 1,0 0-1,0 0 1,3 1-1,5 0 77,1-1 0,-1 0 0,0 0 0,0 0 0,1-1 0,-1-1 0,0 1 0,13-5-1,-1-1-458,-13 6-2960,1 4 1232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4:5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 3712,'-12'-3'1190,"9"1"-919,0 1-1,0 1 1,0-1 0,0 0 0,-1 1-1,1 0 1,0-1 0,-5 2-1,-12-1 2841,15 0-1766,14 0-1059,198 8 2284,-155-5-2223,1-1 0,0-3-1,72-11 1,-93 8-264,0 1-1,37 2 1,-45 2-86,-22-1 200,-19 8-6559,12-1 4565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4:5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74 5056,'0'0'146,"-1"-1"0,1 1 0,0 0 0,-1-1 0,1 1 0,0-1 1,-1 1-1,1 0 0,0-1 0,0 1 0,-1-1 0,1 1 0,0-1 0,0 1 0,0-1 0,0 1 0,-1-1 1,1 1-1,0-1 0,0 0 0,0 1 0,0-1 0,0 1 0,0-1 0,1 1 0,-1-1 0,0 0-2,1 0 1,0 0-1,-1 0 0,1 0 0,0 0 0,-1 0 0,1 1 0,0-1 0,0 0 0,0 1 0,0-1 0,1 0 0,5-3 205,0 1 0,1 0 0,8-2 0,-10 3 160,9-2 135,-1 1-1,1 0 0,0 1 0,31-1 1,59 10 451,-70-3-875,-1-2-1,36-3 1,-44-1-264,42-8 1,-28-3-3945,-25 8 2026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1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 1472,'-1'-9'2971,"0"20"-109,-1 1-3341,-4 32 773,1 74-1,8 119 1163,-3-208-1337,4 129 951,-4-93 2152,2-84-6761,4-20 0,-1 16 1209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1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92 1472,'-6'-7'475,"5"6"-283,22 1 3461,129-1 284,202-22-1832,-284 15-1852,203-22 337,-208 24-487,174-9 52,-188 15-36,1 1-1,85 15 0,-127-14-61,0 0 0,1 1 0,-1 0 0,0 0 0,8 5 0,-10-4 221,-6-2-531,-7-2-1442,3-1 357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1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2560,'0'0'52,"0"0"0,0-1 1,0 1-1,0 0 0,0 0 0,0 0 0,0 0 1,0 0-1,0 0 0,0 0 0,0 0 0,0-1 1,0 1-1,0 0 0,0 0 0,0 0 0,0 0 1,0 0-1,1 0 0,-1 0 0,0 0 0,0 0 1,0 0-1,0-1 0,0 1 0,0 0 0,0 0 1,0 0-1,0 0 0,1 0 0,-1 0 0,0 0 1,0 0-1,0 0 0,0 0 0,0 0 0,0 0 1,0 0-1,0 0 0,1 0 0,-1 0 1,0 0-1,0 0 0,0 0 0,0 0 0,0 0 1,0 0-1,0 0 0,1 0 0,-1 0 0,0 0 1,0 0-1,0 1 0,0-1 0,0 0 0,0 0 1,0 0-1,0 0 0,0 0 0,0 0 0,0 0 1,1 0-1,-1 0 0,0 0 0,0 1 0,2 12 1028,-1 27-1323,-1-32 622,-2 112 550,4 142 313,27-24 198,-29-234-1624,8 49 1848,-7-43-1752,-7-35-2883,0-2 107,4-3 955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1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0 3392,'-30'39'2294,"24"-32"-2018,-101 134 1052,32-40-778,-14 25 566,59-82-819,30-44-288,-12 19 297,12-19-286,0 1-1,-1 0 1,1 0-1,0-1 1,-1 1-1,1 0 0,0 0 1,0 0-1,0-1 1,0 1-1,0 0 1,0 0-1,0 0 0,0 0 1,0-1-1,0 1 1,0 0-1,0 0 1,1 1-1,0-1 66,1 0-1,-1 1 1,0-1-1,1 0 1,-1 0-1,1 0 0,-1 0 1,1-1-1,-1 1 1,1 0-1,0-1 1,-1 1-1,1-1 1,0 1-1,-1-1 1,1 0-1,0 0 1,0 0-1,0 0 1,2 0-1,41-5 339,127-24 182,-129 25-505,0 1 1,45 3 0,-47-1-82,-33 0-1,0 0 0,1 1 0,-1 0 0,0 1 0,0 0 0,0 0 0,0 0 0,12 5 0,-19-5 638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1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3136,'-4'-11'4432,"5"18"-3824,3 19-17,0-1 0,-2 1 0,-1 35 0,3 30 149,-3-60-455,-1-24-138,0-1 1,0 0-1,1 0 1,0 0-1,0 0 1,3 10-1,-4-15 626,0-13-6063,1 3 2335,3-4 998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9:15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33 888 2080,'1'-2'220,"-1"1"0,0-1 0,1 0-1,-1 1 1,1-1 0,0 0 0,0 1 0,0-1 0,0 1 0,0-1-1,0 1 1,0-1 0,0 1 0,0 0 0,1-1 0,-1 1 0,0 0-1,1 0 1,-1 0 0,3-1 0,8-7 1787,-8 5-609,-2 5-14,-4 15-44,-27 102-204,5-29-336,17-62-445,4-20-276,1 1 0,0 0 1,1 0-1,-1 0 0,1 0 0,1 0 0,0 0 0,0 1 1,2 13-1,-2-21-32,1 1 1,-1-1-1,1 1 0,0-1 1,-1 1-1,1-1 0,0 1 1,0-1-1,0 0 0,0 1 1,0-1-1,0 0 0,0 0 1,0 0-1,1 0 0,-1 0 1,0 0-1,1 0 0,-1 0 1,1 0-1,-1-1 0,1 1 1,-1-1-1,1 1 1,-1-1-1,1 1 0,0-1 1,-1 0-1,1 0 0,-1 0 1,4 0-1,3-1 185,0 0 0,0 0 1,0-1-1,15-6 0,-21 8-236,10-5 65,1 0 0,-1-1 1,0-1-1,0 0 0,-1 0 0,0-1 1,0-1-1,12-12 0,-6 4-41,-2-1-1,0-1 1,23-39-1,-36 55-87,1-1-1,-1 0 0,1 1 1,0-1-1,-1 1 1,8-5-1,-10 8 53,0 0 1,1 0-1,-1 1 0,0-1 0,1 0 0,-1 0 1,0 1-1,1-1 0,-1 0 0,0 1 1,0-1-1,1 0 0,-1 1 0,0-1 1,0 0-1,0 1 0,1-1 0,-1 1 1,0-1-1,0 0 0,0 1 0,0 0 0,5 19-149,-3-10 165,0-1 1,0 1 0,1-1-1,1 0 1,-1 0-1,1 0 1,1-1 0,6 10-1,-5-9 60,0-1 0,1 0 0,0-1-1,1 0 1,14 12 0,-19-18-14,-1 1 0,1-1 0,0 1 0,-1-1 0,1 0 0,0 0 0,0 0 0,0 0 0,-1-1 0,1 1 0,0-1 0,0 0 0,0 0 0,0 0 0,0 0 0,0 0 0,0-1 0,0 1 0,0-1 1,0 0-1,0 1 0,-1-2 0,1 1 0,4-2 0,-3 0-21,-1 0 1,1 0-1,-1 0 1,1 0-1,-1-1 1,0 1-1,-1-1 1,1 0-1,0 1 1,2-8-1,1-1-1,-1 1 0,5-21 0,-8 25-14,0 2-9,-1 0 1,1 0-1,-1 0 1,0 0-1,-1 0 1,1 0-1,-1 0 1,0 0-1,-1-1 1,0-5-1,0-2-1,-1 7-16,2 5-11,1 1 0,-1-1 0,1 1 0,-1-1 0,1 1 0,-1 0 0,1-1 0,0 1-1,-1 0 1,1 0 0,-1-1 0,1 1 0,0 0 0,-1 0 0,1 0 0,0 0 0,-1 0-1,1 0 1,0 0 0,-1 0 0,1 0 0,0 0 0,36-2 202,3-1-89,156-37 84,-179 34-101,0-1 0,0 0 0,26-16-1,-12 6-135,-30 27 38,-1 1-1,0-1 0,-1 0 0,-2 13 0,-8 17 71,3-16-62,-3 26-1,10-43 13,0 0-1,0 0 1,1 0 0,0 0 0,1 0-1,-1 0 1,1 0 0,3 11 0,-3-16 30,0-1 1,-1 1 0,1 0-1,0 0 1,0 0 0,1 0 0,-1-1-1,0 1 1,1-1 0,-1 1-1,0-1 1,1 1 0,0-1-1,-1 0 1,1 0 0,0 0-1,0 0 1,0 0 0,0 0 0,-1 0-1,1 0 1,0-1 0,1 1-1,-1-1 1,0 0 0,0 1-1,3-1 1,-1 0 25,0 0 0,1-1 0,-1 1 0,0-1 0,0 0-1,0 0 1,1 0 0,-1-1 0,0 1 0,0-1 0,-1 0 0,1 0 0,4-3 0,-1 0-13,-1-1 0,0 0 0,0 0 1,0-1-1,-1 1 0,7-12 0,24-50 66,-26 48-71,25-55 102,35-64-28,11 18-138,-23 38-20,71-128 108,-95 144-48,-2-1 1,-4-1-1,21-76 0,-46 127-282,-3 18 273,0 0-1,0 0 1,0 1 0,0-1 0,0 0 0,0 0 0,0 0 0,0 0-1,0 0 1,0 0 0,0 0 0,0 0 0,0 0 0,0 0-1,0 0 1,0 1 0,0-1 0,0 0 0,0 0 0,0 0 0,0 0-1,0 0 1,0 0 0,0 0 0,0 0 0,0 0 0,-1 0 0,1 0-1,0 0 1,0 0 0,0 0 0,0 0 0,0 0 0,0 0-1,0 0 1,0 0 0,0 0 0,0 0 0,0 0 0,-1 0 0,1 0-1,0 0 1,0 0 0,0 0 0,0 0 0,0 0 0,0 0-1,0 0 1,0 0 0,0 0 0,0 0 0,-1 0 0,1 0 0,0 0-1,0 0 1,0 0 0,0 0 0,0 0 0,0 0 0,0 0-1,0 0 1,0 0 0,0-1 0,0 1 0,0 0 0,0 0 0,0 0-1,-16 30-149,-37 106-81,34-90 170,-48 101-89,58-130 133,-22 41 93,-30 79 0,-49 223-3,73-180 278,22-124-294,13-44 18,2-11-67,0 0-1,0 0 0,0 1 0,0-1 0,0 0 0,0 0 0,-1 0 0,1 0 0,-1 0 0,1 0 0,-1 0 0,1 0 0,-1 0 0,1 0 1,-1 0-1,0 0 0,1 0 0,-1 0 0,0 0 0,0 0 0,-1 0 0,-3 4 443,6-11 36,16-24-535,-16 27 47,-1-2 6,0 6-3,1 0 0,-1-1-1,0 1 1,1 0 0,-1-1-1,1 1 1,-1 0 0,1-1-1,-1 1 1,1-1 0,-1 1-1,1-1 1,-1 1 0,1-1-1,0 1 1,-1-1 0,1 1 0,0-1-1,0 0 1,-1 0 0,1 1-1,0-1 1,0 0 0,-1 0-1,2 0 1,1 1-1,-1-1 0,1 1-1,-1-1 1,1 0 0,-1 0 0,1 0 0,0 0 0,-1 0 0,4-2-1,48-9 123,-40 5-71,-1 0 1,1 0 0,-2-1 0,13-9 0,-9 6-47,2-3 36,0 0 0,-1-1 1,-1-1-1,0-1 1,16-20-1,-2-3 51,30-51 0,8-44 32,-27 50 16,-36 75-121,13-25 36,25-68 0,56-219-35,-58 178-464,-39 136 343,-6 25-286,-12 73 356,-44 140 1,-10-1 28,-82 215 108,140-419-69,-1 3 140,-9 31-1,21-53 174,6-12-53,1-1-222,12-15-16,-2 0 1,0-1 0,20-37-1,31-78-149,-13 26 35,-54 110 50,0-1 0,1 1 0,0 0 0,-1 0 0,1 0 0,0 0 0,-1 0 0,1 0 0,0 0 0,0 0 0,0 1-1,0-1 1,0 0 0,1-1 0,-1 2 2,-1 0-1,0 0 1,1 1-1,-1-1 1,0 0-1,1 0 1,-1 0-1,0 0 1,0 0-1,1 0 1,-1 0-1,0 1 1,1-1-1,-1 0 1,0 0-1,0 0 1,1 1-1,-1-1 0,0 0 1,0 0-1,0 1 1,1-1-1,-1 0 1,0 1-1,0-1 1,0 0-1,0 1 1,0-1-1,1 0 1,-1 0-1,0 1 1,0 0-1,1 6-95,1 0-1,-1 1 1,0 9-1,0-12 91,22 215 205,-21-212-158,-1 0 0,1 0-1,0 0 1,1 0 0,0-1-1,0 1 1,0-1-1,1 1 1,0-1 0,1 0-1,-1-1 1,9 9 0,-13-15-93,0 1 0,0-1 0,0 0 0,1 0 0,-1 0 0,0 0 0,0 0 0,0 0 0,0 0 0,0 0 0,0 0 0,0 0 0,1 1 0,-1-1 0,0 0 0,0 0 0,0 0 0,0 0 0,0 0 0,1 0 0,-1 0 0,0 0 0,0 0 0,0 0 0,0 0 0,0 0 0,1 0 0,-1 0 0,0 0 0,0 0 0,0-1 0,0 1 0,0 0 0,0 0 0,1 0 0,-1 0 0,0 0 0,0 0 0,0 0 0,0 0 0,0 0 0,4-8-2607,-1-15-2195,-5 2 599,2-4 1420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1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3392,'0'-1'57,"0"1"1,0 0-1,0-1 1,0 1-1,1-1 1,-1 1-1,0 0 1,0-1-1,0 1 1,1 0-1,-1-1 1,0 1-1,0 0 1,1 0-1,-1-1 1,0 1-1,1 0 1,-1 0-1,0 0 1,1-1-1,-1 1 1,0 0-1,1 0 1,-1 0-1,0 0 1,1 0-1,-1 0 1,1-1-1,-1 1 1,0 0-1,1 0 1,0 1-1,0-1 46,0 0 0,0 1-1,0-1 1,0 1 0,0-1-1,0 1 1,0 0 0,0-1-1,0 1 1,0 0 0,1 1 0,0 1 93,1 0-1,-1 0 1,1 0 0,-1 0 0,0 1 0,2 5 0,-1 4 136,-1 0 1,-1 0-1,0 0 0,-1 0 1,0 0-1,-1 0 0,-3 13 1,2 2-160,-1 0 71,-1 21 26,2 62 0,2-9 1309,0-101-2065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1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5 115 3808,'-1'0'80,"1"0"0,0 0-1,0 0 1,-1 0 0,1-1 0,0 1 0,0 0 0,-1 0-1,1-1 1,0 1 0,0 0 0,0 0 0,0-1 0,0 1-1,-1 0 1,1-1 0,0 1 0,0 0 0,0-1 0,0 1-1,0 0 1,0 0 0,0-1 0,0 1 0,0 0 0,0-1-1,0 1 1,0 0 0,0-1 0,0 1 0,0 0 0,1-1-1,8-6 1337,-8 7-1316,0-1 0,1 1-1,-1-1 1,0 0 0,0 0 0,0 0 0,0 0-1,0 0 1,0 0 0,0 0 0,1-1 0,4-8 235,0 1 0,1 0 1,0 0-1,0 0 0,1 1 1,0 0-1,10-8 0,-16 15-312,-1 0-1,1 0 1,-1 0 0,1 1-1,-1-1 1,1 0-1,0 0 1,-1 1-1,1-1 1,0 1-1,-1-1 1,1 1 0,0 0-1,0 0 1,-1 0-1,1 0 1,0 0-1,0 0 1,0 0 0,-1 1-1,1-1 1,0 1-1,-1-1 1,1 1-1,0 0 1,-1-1-1,3 3 1,4 2 75,-1 0 1,0 0-1,-1 1 1,10 10-1,0-1 133,-10-9-67,1-1 0,0 0-1,0-1 1,0 0 0,1 0 0,0 0 0,0-1 0,-1 0 0,2-1-1,-1 1 1,16 1 0,-6-3 178,0 0 0,-1-1-1,1-1 1,29-5-1,-37 4-179,0-1 0,20-8-1,-13 5-75,-17 5-77,1 1 1,0 0-1,0 0 0,-1-1 0,1 1 0,0 0 1,0-1-1,-1 1 0,1-1 0,-1 1 0,1-1 1,0 1-1,-1-1 0,1 0 0,-1 1 0,1-1 1,-1 0-1,0 1 0,1-1 0,-1 0 0,1 1 1,-1-1-1,0 0 0,0 0 0,0 0 0,1 1 1,-1-2-1,0 0-260,0 0 1,-1 0 0,1 0 0,-1 0-1,1 0 1,-1 0 0,1 0-1,-1 1 1,-1-3 0,-1-1-1211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1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2976,'5'-3'8550,"-5"3"-8342,18 0 1495,-13-1-1759,1 2 1,-1-1-1,0 1 1,0 0-1,7 1 1,-10-1 72,-1 0 0,0 0 1,1 0-1,-1 0 1,0 0-1,0 0 1,1 1-1,-1-1 1,0 0-1,0 1 0,-1-1 1,1 0-1,0 1 1,0-1-1,-1 1 1,1-1-1,0 3 1,5 31 175,-6-29-151,2 12 16,-2 1-1,-1-1 1,0 0-1,-7 34 1,-16 33 310,22-79-316,2-6-47,0 0 0,0 0 0,0 0 0,0 0 0,0 0 0,0 0 1,0 0-1,0 0 0,0 0 0,0 0 0,0 0 0,0 0 0,0 0 0,0 0 0,0 0 1,0 0-1,1 0 0,-1 0 0,0 0 0,0 0 0,0 0 0,0 0 0,0 0 0,0 0 0,0 0 1,0 0-1,0 0 0,0 0 0,0 0 0,0 0 0,0 0 0,0 0 0,0 0 0,0 0 1,0 0-1,0 0 0,0 0 0,0 1 0,0-1 0,0 0 0,0 0 0,0 0 0,0 0 0,0 0 1,0 0-1,0 0 0,0 0 0,0 0 0,0 0 0,0 0 0,0 0 0,0 0 0,0 0 1,0 0-1,0 0 0,0 0 0,0 0 0,0 0 0,0 0 0,0 0 0,0 0 0,0 0 0,0 1 1,0-1 367,13 0 832,4-1-1114,1-1-1,-1 0 1,26-8 0,-33 7-1846,-8 2 673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1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 2144,'16'-29'4538,"-13"27"-3916,-2 8-407,-1 9 138,-11 62 1243,-2 89-1,11 80-664,3-144 531,-1-100-1338,0-3-1128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1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7 193 2976,'0'-1'86,"-1"1"1,0-1-1,1 1 0,-1-1 1,1 1-1,-1-1 1,1 0-1,0 1 0,-1-1 1,1 0-1,0 1 1,-1-1-1,1 0 0,0 0 1,0 1-1,-1-1 1,1 0-1,0 0 0,0 1 1,0-1-1,0 0 1,0 0-1,0 1 0,0-1 1,1 0-1,-1 0 1,0 0-1,0 1 0,1-2 1,12 2 6256,26 3-6666,-23-2 873,71 3-342,38 3 96,79 24 166,-170-27-219,-1-2 0,43-3-1,67-12 239,-14 1-237,168-8 137,66-3-287,-124 6 256,64-1 185,-23 7-527,1 1 181,-6 1-117,514-27 1054,-781 36-1132,234-5 353,-67 3 191,19-9-412,-181 11-177,3 0-267,0-1 0,-1 0 0,1-1 0,0-1 0,-1 0 0,18-7 0,-24 3-3600,-1 0 1132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1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8 2720,'1'-1'143,"1"1"0,-1-1 1,1 0-1,-1 1 0,1-1 1,0 0-1,-1 1 0,1 0 1,3-1-1,5 0 1762,-11 8-1201,-4-1-514,1 0 0,-1 0 0,0 0 0,0-1 0,-8 6 0,5-3-37,0-1 1,-11 14-1,1 5 146,1 0-1,1 1 0,1 1 0,-16 44 1,11-16 126,-19 88 0,14-5-230,23-118-23,1 0 0,1 0 0,1-1 0,6 38 1,2-11 248,22 63 0,-26-94-251,2 1 1,0-1 0,1-1 0,1 1-1,0-1 1,1-1 0,14 16 0,-16-20-79,-4-6 751,-5-10-814,-1-1-817,-17-85-9063,18 65 7510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1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2496,'1'-1'66,"-1"1"0,1 0 1,-1-1-1,1 1 0,-1 0 0,1-1 1,0 1-1,-1 0 0,1 0 0,-1 0 0,1 0 1,-1 0-1,1 0 0,0 0 0,-1 0 1,1 0-1,-1 0 0,1 0 0,0 0 0,-1 0 1,1 0-1,-1 0 0,1 1 0,-1-1 1,2 0-1,-1 1 41,0 0 0,0 0 0,0 0 0,1 0 0,-1 0 0,0 1 0,-1-1 0,1 0 0,2 3 0,0 3 123,0 0 0,-1 0-1,3 9 1,-5-15-203,5 18 317,-1 1-1,-2-1 0,2 24 0,-5 62 973,0-44-821,1-43-403,-4 80 1134,3-78-1059,2 37 1,0-16 1305,32-40 255,-9-5-1538,0-1 1,-1 0 0,38-16-1,-60 21-188,7-4 9,1 1 0,-1 1 1,1-1-1,0 2 0,11-2 1,-13 5 20,-6-1 112,-1-2-646,0 0 1,-1 0 0,1 0 0,0 0-1,-1 0 1,1 1 0,0-1 0,-1 0 0,1 0-1,-1 0 1,1 1 0,-1-1 0,1 0-1,-2 0 1,-2-5-1596,3-1 529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 3136,'-6'-13'1029,"6"13"-924,0-1-1,0 1 1,0 0 0,0 0-1,0-1 1,0 1 0,0 0-1,1 0 1,-1 0-1,0 0 1,0-1 0,0 1-1,0 0 1,0 0-1,1 0 1,-1 0 0,0-1-1,0 1 1,0 0 0,0 0-1,1 0 1,-1 0-1,0 0 1,0 0 0,0 0-1,1-1 1,-1 1-1,0 0 1,0 0 0,1 0-1,-1 0 1,0 0 0,1 0-1,8-2 79,-9 2 40,9-2 235,1 1 0,-1 0 0,0 0 0,1 0 0,18 3 0,47 10 532,-52-8-979,-5 1 268,-1-2 0,27 2 0,-44-5-281,0 0 0,1 0 0,-1 0 0,0 0 0,0 0-1,0 0 1,1 0 0,-1 0 0,0 0 0,0 0 0,0 0-1,0 0 1,1 0 0,-1 0 0,0 0 0,0 0 0,0 0 0,0-1-1,1 1 1,-1 0 0,0 0 0,0 0 0,0 0 0,0 0-1,0 0 1,1 0 0,-1-1 0,0 1 0,0 0 0,0 0-1,0 0 1,0 0 0,0 0 0,0-1 0,0 1 0,0 0 0,0 0-1,0 0 1,1 0 0,-1-1 0,0 1 0,0 0 0,0 0-1,0 0 1,0-1 0,0 1 0,-1 0 0,1 0 0,0 0 0,0 0-1,0-1 1,0 1 0,0 0 0,0 0 0,0 0 0,0 0-1,0-1 1,0 1 0,0 0 0,-1 0 0,1 0 0,0 0 0,0 0-1,0 0 1,0-1 0,0 1 0,-1 0 0,1 0 0,0 0-1,-9-8-3723,8 7 3451,0 1 0,1-1 0,-1 1-1,0-1 1,0 1 0,0 0 0,0 0 0,0-1-1,0 1 1,0 0 0,0 0 0,0 0 0,0 0 0,-3 0-763,-5-1-989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1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4896,'0'-1'149,"0"0"1,1 0-1,-1-1 0,0 1 1,0 0-1,1 0 0,-1 0 1,0 0-1,1 0 1,-1 0-1,1 0 0,0 1 1,-1-1-1,1 0 0,0 0 1,-1 0-1,1 0 1,0 1-1,0-1 0,0 0 1,-1 1-1,1-1 0,0 1 1,0-1-1,0 1 0,0-1 1,0 1-1,0 0 1,2-1-1,3-1 149,1 1 0,-1 0 0,12 0-1,-5 0-28,15 0 7,1 1 1,-1 2-1,0 1 0,36 8 0,-49-8-6,-9-2-236,-1 0 0,2 0 0,7 0 0,-1-1-146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2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2560,'0'0'89,"0"0"1,-1 0 0,1 0-1,-1-1 1,1 1-1,0 0 1,-1 0 0,1 0-1,-1 0 1,1 0-1,-1 0 1,1 0-1,0 0 1,-1 1 0,1-1-1,-1 0 1,1 0-1,0 0 1,-1 0-1,1 0 1,-1 1 0,1-1-1,0 0 1,-1 0-1,1 1 1,0-1-1,-1 0 1,1 1 0,0-1-1,0 0 1,-1 1-1,1-1 1,0 0-1,0 1 1,-1-1 0,1 0-1,0 1 1,0-1-1,0 1 1,0-1-1,0 0 1,0 1 0,0 0-1,-3 8 956,1-3 1399,12-4-834,-5-1-1401,-1 0 1,1 0-1,0 0 1,0-1 0,0 0-1,0 1 1,0-2-1,5 0 1,40-9 625,-41 7-816,-1 1 0,0 0 0,1 1-1,-1 0 1,1 0 0,0 0 0,-1 1-1,16 2 1,-4-1 162,-10-1-1482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9:15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7040,'3'-5'3200,"20"-4"-2752,-1 3 1408,9 6-1088,32-9 352,11 4-704,10-1 64,-2 1-320,-6 1 0,-9 4-96,-13-5 32,-9 10-64,-13-5-96,-6 0 32,-7 0-2016,-6 0 1120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2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 3552,'9'-18'1648,"-9"18"-1601,0 0 1,0-1 0,0 1-1,1 0 1,-1-1 0,0 1 0,0 0-1,1-1 1,-1 1 0,0 0-1,1 0 1,-1-1 0,0 1 0,1 0-1,-1 0 1,0-1 0,1 1-1,-1 0 1,1 0 0,-1 0-1,0 0 1,1 0 0,-1 0 0,1 0-1,-1 0 1,0-1 0,1 1-1,-1 1 1,1-1 0,-1 0 0,1 0-1,-1 0 1,0 0 0,1 0-1,0 0 1,2 3 226,-1-3-226,0 1-1,-1 0 1,1 0-1,-1 0 1,1 0-1,-1 0 0,0 0 1,1 0-1,-1 1 1,0-1-1,0 0 1,1 1-1,-1-1 0,0 1 1,-1-1-1,1 1 1,0 0-1,0-1 1,-1 1-1,1 0 1,-1-1-1,1 3 0,3 25 412,-1-1 0,-2 39-1,-1-34-73,-2 1 0,-1-1 1,-2 0-1,-13 50 0,-26 116 836,44-170-1057,1-13 840,17-20 335,31-7-615,59-11-311,-90 19-385,1 1-1,-1 1 1,34 2 0,-1 0-412,-53-15-9866,1 13 9204,0-3-1626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2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63 3488,'-8'0'4364,"19"0"-2388,21 0-562,61-5 235,-58 2-1449,63 3-1,-79 0 47,-1 0-1,0-1 0,36-6 1,-54 7-259,1 0 1,0 0-1,0-1 1,0 1-1,0 0 1,-1-1 0,1 1-1,0 0 1,0-1-1,-1 1 1,1-1 0,0 0-1,-1 1 1,1-1-1,0 1 1,-1-1 0,1 0-1,-1 1 1,1-1-1,-1 0 1,0 0-1,1 0 1,-1 1 0,0-1-1,1-1 1,1-21-5142,-2 18 3575,0 1-101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2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4224,'44'7'4816,"42"0"-2330,147 20-1111,-221-25-1322,-3 0 157,0 0 0,1 0 0,-1-1 0,1-1 0,-1 0 0,1 0 0,12-2 0,-21 2-197,-1 0-55,0 0 0,0 0 0,1 0 0,-1 0 1,0 0-1,1 0 0,-1 0 0,0 0 0,1-1 0,-1 1 1,0 0-1,1 0 0,-1 0 0,0 0 0,0 0 1,1-1-1,-1 1 0,0 0 0,0 0 0,0-1 0,1 1 1,-1 0-1,0 0 0,0-1 0,0 1 0,0 0 1,1-1-1,-1 1 0,0 0 0,0 0 0,0-1 1,0 1-1,0 0 0,0-1 0,0 0-91,4-7-1013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2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39 4640,'-1'0'183,"0"1"0,0-1 0,0 0 0,0 1 0,0-1 0,0 1 0,0 0 1,0-1-1,0 1 0,0 0 0,1-1 0,-1 1 0,0 0 0,1 0 0,-1 0 0,0-1 0,1 1 0,-1 1 0,-16 22 56,11-14-148,0 0 0,1 0 0,0 1 0,-6 19 0,10-25-31,0-1 1,0 1-1,0 0 1,0 0-1,1 0 1,-1 0-1,1-1 0,1 1 1,-1 0-1,1 0 1,-1 0-1,1 0 1,3 7-1,-3-10 27,0 1 0,1-1-1,-1 0 1,0-1-1,1 1 1,-1 0 0,1 0-1,0-1 1,0 1-1,-1-1 1,1 1 0,0-1-1,0 0 1,0 0-1,1 0 1,-1 0 0,0 0-1,0 0 1,0 0 0,1-1-1,-1 1 1,0-1-1,1 0 1,-1 0 0,0 0-1,3 0 1,5-1 156,-1 0 0,0 0 0,0-1 0,0 0 0,10-5 1,-6 3-87,-1-2 1,0 1 0,0-2 0,-1 0 0,0 0 0,0-1 0,-1 0-1,0-1 1,0 0 0,-1 0 0,0-1 0,-1 0 0,0-1 0,9-14 0,-16 21-125,1 1 1,0-1 0,-1 1 0,1-1 0,-1 0-1,0 1 1,0-1 0,-1 0 0,1 0 0,-1-5-1,0 7-48,0 0 1,-1 0-1,1-1 0,-1 1 0,1 0 0,-1 0 0,0 0 0,0 0 0,0 0 0,0 0 0,0 0 0,0 0 0,0 0 1,-1 1-1,1-1 0,-1 0 0,1 1 0,-1-1 0,0 1 0,-2-2 0,-1 1-38,0-1 0,0 1 0,0 0 1,0 0-1,0 1 0,0-1 0,-1 1 0,1 0 0,0 1 0,-1-1 0,1 1 0,-1 0 0,-6 1 1,-3 1-37,0 0 1,0 2 0,-24 7 0,25-7-499,8-2-92,-1 0 0,1 0 0,0 0-1,0 1 1,0 0 0,0 0 0,0 1 0,-9 7 0,12-6-2462,5-1 1040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2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3328,'0'-1'104,"1"1"1,-1 0-1,1 0 0,-1 0 1,0 0-1,1 0 0,-1 0 1,1 0-1,-1 0 1,0 0-1,1 0 0,-1 0 1,1 0-1,-1 0 0,0 0 1,1 0-1,-1 0 0,0 0 1,1 0-1,-1 1 0,1-1 1,-1 0-1,0 0 1,1 0-1,-1 1 0,0-1 1,1 0-1,-1 0 0,0 1 1,1 0-1,16 10 1039,-4 1-570,-1-1 0,0 1 0,12 16 0,-4-4 37,92 125 1234,-54-67-1379,-49-70-300,17 23 293,-1 0 1,-1 2 0,20 43 0,-40-67-381,1 1 0,-2-1 1,0 1-1,0-1 0,-2 1 1,1 0-1,-2 0 0,0 0 0,0-1 1,-2 1-1,1 0 0,-6 20 1,-6 11 161,-1 0 0,-26 55 0,32-81-190,-9 22 245,-40 68 0,44-92-32,13-17-336,0 0 0,-1 1 1,1-1-1,-1 1 0,1-1 1,-1 0-1,1 1 0,0-1 1,-1 0-1,1 0 0,-1 0 1,1 1-1,-1-1 0,1 0 1,-1 0-1,0 0 0,1 0 1,-1 0-1,1 0 0,-1 0 1,1 0-1,-1 0 0,1 0 1,-1 0-1,1 0 0,-1 0 1,1 0-1,-2-1 0,-3-2-1201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2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4224,'4'-5'5404,"5"0"-3282,14-4-2152,-13 6 598,26-8 765,40-8 0,-68 18-1311,0-1 0,0 1 0,1 1 0,-1-1 0,0 2 0,9 0 0,-14-1-19,-1 0-1,1 1 0,-1 0 0,1-1 1,-1 1-1,1 0 0,-1 0 0,0 0 1,1 0-1,-1 1 0,0-1 0,0 0 1,0 1-1,0 0 0,0-1 0,-1 1 1,1 0-1,0 0 0,-1 0 0,1 0 0,-1 0 1,0 1-1,2 3 0,-2-3-12,-1-1 0,1 1 1,-1-1-1,0 1 0,1 0 0,-1-1 0,-1 1 0,1 0 0,0-1 0,-1 1 1,1 0-1,-1-1 0,0 1 0,0-1 0,-2 5 0,-3 4-17,0-1 0,-9 12 0,7-11 213,-59 81 193,66-90-377,-3 2 64,1 0 1,0 0-1,1 0 0,-1 0 1,-3 8-1,6-11-49,0 0-1,0-1 1,-1 1-1,1 0 0,0 0 1,0 0-1,0 0 1,0 0-1,0 0 0,0 0 1,0 0-1,0 0 1,0-1-1,1 1 1,-1 0-1,0 0 0,1 0 1,-1 0-1,0 0 1,1-1-1,-1 1 0,1 0 1,-1 0-1,1-1 1,0 1-1,-1 0 0,1-1 1,0 1-1,-1 0 1,1-1-1,0 1 0,0-1 1,-1 0-1,1 1 1,0-1-1,1 1 1,2 1 110,1-1 0,-1 1 0,1-1 1,-1 0-1,1-1 0,0 1 1,9-1-1,35-3 109,-21 0-83,-14 2-132,-1 0-141,-1 0-1,16 2 0,18 0-6695,-33-1 4486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2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 3232,'-11'0'9056,"21"3"-8223,-9-3-770,0 1 0,0 0 0,0-1 0,0 1 0,1-1 0,-1 0-1,0 1 1,0-1 0,1 0 0,1 0 0,110-4 1904,-32 0-1374,101-10 625,-107 6-900,-18 8-310,-27 1 53,-28-1-200,-8 6-181,4-4-386,0 1-1,-1-1 1,1 0-1,0 0 0,-5 3 1,1-1-734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2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4992,'0'0'1589,"2"5"-960,8 33 580,-1 1 0,6 62 0,-6 86 535,-15-75-1300,4-96-186,-1 0-1,-1 0 1,0 0 0,-11 27 0,9-25 212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2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74 2144,'3'-2'245,"-3"2"-230,0 0 1,0 0-1,0 0 1,0 0-1,0 0 1,0 0-1,0 0 1,-1 0-1,1 0 1,0-1-1,0 1 1,0 0-1,0 0 1,0 0-1,0 0 1,0 0-1,0 0 1,0 0 0,0 0-1,0 0 1,0-1-1,0 1 1,0 0-1,0 0 1,0 0-1,0 0 1,0 0-1,0 0 1,0 0-1,0-1 1,0 1-1,0 0 1,0 0-1,0 0 1,0 0-1,0 0 1,0 0-1,0 0 1,0 0-1,0-1 1,0 1-1,0 0 1,0 0-1,0 0 1,0 0-1,0 0 1,0 0-1,1 0 1,-1 0-1,0 0 1,0 0-1,0 0 1,0 0-1,0 0 1,0-1-1,0 1 1,0 0-1,0 0 1,1 0-1,-1 0 1,0 0-1,0 0 1,0 0-1,0 0 52,0 0 0,0 0 0,-1 0 0,1-1 0,0 1 0,0 0 0,0 0 0,0 0-1,0-1 1,0 1 0,-1 0 0,1 0 0,0 0 0,0-1 0,0 1 0,0 0 0,0 0 0,0-1 0,0 1-1,0 0 1,0 0 0,0-1 0,0 1 0,0 0 0,0 0 0,0-1 0,0 1 0,0 0 0,0 0 0,1 0-1,-1-1 1,0 1 0,0 0 0,1-6 773,-2 6-771,0-1 0,1 1 0,-1 0 0,0 0 0,0 0 1,0 0-1,0 0 0,0 0 0,0 0 0,0 0 0,0 0 0,0 0 1,1 0-1,-1 1 0,-1 0 0,1-1-62,0 0 0,0 0-1,0 0 1,1 0 0,-1 1 0,0-1 0,1 0 0,-1 0-1,0 1 1,1-1 0,-1 1 0,0-1 0,1 1 0,-1-1-1,1 1 1,-1-1 0,1 1 0,-1-1 0,1 1 0,-1 0-1,1-1 1,-1 1 0,1 0 0,0-1 0,-1 1 0,1 1-1,-2 3 299,2-5-285,0 0-1,0 0 1,0 1 0,0-1 0,-1 0 0,1 0 0,0 1 0,0-1 0,0 0 0,0 1 0,0-1 0,0 0-1,0 0 1,0 1 0,0-1 0,0 0 0,0 1 0,0-1 0,0 0 0,0 1 0,0-1 0,0 0-1,0 0 1,0 1 0,0-1 0,0 0 0,1 0 0,-1 1 0,0-1 0,1 1 593,13 3 1606,3-3-1678,0 0 0,0 0 0,0-2 0,31-4 0,-4 0-153,213-22 764,-29 5-382,279 9 1,-194 16-56,-311-3-755,1 0-90,0 0 1,1 1-1,-1-2 0,0 1 0,0 0 1,0-1-1,0 1 0,1-1 0,-1 0 1,0 0-1,0 0 0,0 0 1,5-4-1,1-3-1187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3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3392,'3'-5'927,"3"-7"2411,-6 18-2375,0 20-160,0-6-454,3 23 1,20 166 773,-3-23-699,-18-167 307,-1 28-1,8-57 234,-1-1-1,9-12 1,8-23-876,-11 19-101,2 0 0,0 1 1,29-35-1,-43 59 16,9-11-98,1 1 1,0 0-1,0 0 0,2 1 1,26-17-1,-38 27 81,-1 0 0,0 0 0,1 1 1,-1-1-1,1 0 0,-1 1 0,1-1 0,-1 1 1,1 0-1,-1 0 0,1-1 0,0 1 1,-1 0-1,1 0 0,-1 0 0,1 1 0,0-1 1,-1 0-1,1 0 0,-1 1 0,1-1 0,-1 1 1,1 0-1,-1-1 0,1 1 0,-1 0 0,0 0 1,1 0-1,-1 0 0,0 0 0,0 0 0,0 0 1,0 0-1,0 0 0,0 1 0,0-1 0,0 0 1,0 1-1,0-1 0,-1 1 0,1-1 0,-1 1 1,1-1-1,-1 1 0,1 2 0,2 15 21,-1 0 0,0 0 0,-2 25 0,-9 57 237,5-77 90,-1-1 1,-11 31-1,16-54-365,0-1-1,0 1 1,0 0 0,-1 0 0,1 0-1,0-1 1,0 1 0,0 0-1,0 0 1,0 0 0,0-1 0,0 1-1,-1 0 1,1 0 0,0 0 0,0 0-1,0-1 1,0 1 0,-1 0 0,1 0-1,0 0 1,0 0 0,0 0-1,-1 0 1,1 0 0,0 0 0,0 0-1,-1-1 1,1 1 0,0 0 0,0 0-1,0 0 1,-1 0 0,1 0 0,0 0-1,0 0 1,-1 1 0,1-1-1,0 0 1,0 0 0,0 0 0,-1 0-1,1 0 1,0 0 0,0 0 0,0 0-1,-1 0 1,1 1 0,0-1 0,0 0-1,0 0 1,0 0 0,-1 0-1,1 1 1,0-1 0,0 0 0,0 0-1,0 0 1,0 1 0,0-1 0,0 0-1,0 0 1,0 0 0,-1 1 0,1-1-1,0 1 1,-1-3-500,1 0 0,-1 0 1,0 0-1,0 0 0,1 0 0,-1-1 0,1-2 1,3-10-1230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9:16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 5056,'-35'-5'2304,"35"10"-2016,9-2-64,4 0-192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3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10 3328,'0'0'139,"0"-1"1,0 1 0,0-1-1,0 1 1,0 0-1,0-1 1,0 1 0,0-1-1,0 1 1,0-1-1,0 1 1,0 0 0,0-1-1,0 1 1,-1-1-1,1 1 1,0 0 0,0-1-1,0 1 1,-1-1-1,-8 3 1209,-3 1-1046,-57 13 765,-105 38 1,151-45-934,0 2 1,0 0-1,1 1 0,1 1 1,0 1-1,1 1 0,0 1 1,-17 19-1,33-30-255,3-4 6,1-1 1,0 1-1,0-1 0,-1 0 1,1 1-1,0-1 1,-1 1-1,1-1 0,-1 0 1,1 1-1,0-1 1,-1 0-1,1 0 0,-1 1 1,1-1-1,-1 0 0,1 0 1,-1 1-1,1-1 1,-1 0-1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3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2720,'0'0'6149,"-9"12"-4533,-36 43-85,29-38-1139,-19 30 0,-38 74 43,62-99-304,1 0 0,1 0 1,-12 45-1,21-64-75,-5 23 76,5-25-207,0 0 0,-1 0 1,1 0-1,0 0 0,0 0 0,0 0 1,0-1-1,0 1 0,0 0 0,1 0 1,-1 0-1,0 0 0,0 0 1,1 0-1,-1-1 0,0 1 0,1 0 1,-1 0-1,1 0 0,-1-1 0,1 1 1,0 1-1,0-2-138,0 0 0,0-1 0,-1 1 0,1 0 1,0 0-1,0 0 0,-1 0 0,1-1 0,0 1 0,-1 0 0,1-1 0,0 1 0,-1-1 1,1 1-1,0-1 0,0 0 0,13-11-1755,-11 10 1256,13-13-1122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3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4896,'0'0'55,"0"0"-1,0 0 1,0 0-1,-1 0 1,1 0 0,0 0-1,0 0 1,0 0 0,-1 0-1,1 0 1,0 0 0,0 0-1,0 0 1,0 0 0,-1 0-1,1 0 1,0 0 0,0 0-1,0 0 1,-1 0 0,1 0-1,0 0 1,0 0 0,0 0-1,0 0 1,-1 0 0,1-1-1,0 1 1,0 0 0,0 0-1,0 0 1,0 0 0,0 0-1,-1-1 1,1 1-1,0 0 1,0 0 0,0 0-1,0 0 1,0-1 0,0 1-1,0 0 1,0 0 0,0 0-1,0 0 1,0-1 0,0 1-1,0 0 16,1-1-1,-1 1 1,0 0 0,1 0-1,-1 0 1,1 0-1,-1-1 1,1 1-1,-1 0 1,1 0 0,-1 0-1,1 0 1,-1 0-1,1 0 1,-1 0-1,1 0 1,-1 1-1,1-1 1,-1 0 0,1 0-1,-1 0 1,0 0-1,1 1 1,0-1-1,20 8 671,0 0-1,32 5 1,-4-1-335,-28-6-213,-1 1-1,0 1 1,0 1-1,-1 1 0,33 20 1,-40-21-94,0 0 0,-1 1 0,0 1 0,-1-1-1,0 2 1,0-1 0,-1 1 0,-1 1 0,9 15 0,-8-11-128,-1 1 0,0 0 0,-1 1-1,-1-1 1,-1 1 0,-1 0 0,0 0-1,-1 1 1,-2-1 0,0 1 0,-2 34 0,0-36-850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3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 3328,'-7'0'5874,"26"-1"-3711,45-7-830,228-11 813,-190 14-1796,471-7 1271,-439 12-1002,-117-2-1043,-16 2 266,-1 0 0,0-1 0,0 1 1,1 0-1,-1 0 0,0 0 1,0-1-1,0 1 0,1 0 1,-1 0-1,0-1 0,0 1 1,0 0-1,0-1 0,0 1 1,1 0-1,-1 0 0,0-1 1,0 1-1,0 0 0,0-1 0,0 1 1,0 0-1,0-1 0,0 1 1,0 0-1,0-1 0,0 1 1,0 0-1,0-1 0,-1 1 1,1 0-1,0 0 0,0-1 1,0 1-1,0 0 0,0-1 0,-1 1 1,1 0-1,0 0 0,0 0 1,-1-1-1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3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2976,'0'-4'7818,"8"-4"-5935,20-20-1003,-13 12-229,33-25 0,-44 38-624,1 0 0,0 0 0,-1 0 0,1 0 0,1 1 0,-1 0 0,0 0 0,1 0 0,-1 1 0,1-1 0,-1 1 0,8 0 0,-10 1-31,-1 1 1,0-1-1,0 0 0,0 1 0,1-1 1,-1 1-1,0 0 0,0 0 0,0 0 0,0 0 1,0 0-1,0 0 0,0 1 0,0-1 0,-1 1 1,1-1-1,0 1 0,-1 0 0,0-1 1,1 1-1,-1 0 0,0 0 0,2 4 0,-1-2 21,0 1-1,0-1 1,-1 1-1,1-1 1,-1 1-1,0 0 1,-1-1-1,1 1 1,-1 0-1,0 6 1,-2 3 14,0 0-1,-1 0 1,-1-1 0,0 1-1,0-1 1,-2 0 0,-8 16-1,2-7 20,-2-1-1,0-1 0,-21 24 1,28-37-40,6-7 32,0 1 0,1 0 0,-1-1 0,0 1 0,0 0 0,0 0 0,1 0 0,-1 0 0,0 0 0,1 0 0,-1 0 0,1 0 0,-1 0 0,0 2-1,2-3 1,-1 1-1,0-1 1,0 0-1,0 0 0,0 1 1,0-1-1,1 0 0,-1 0 1,0 0-1,0 0 0,0 1 1,1-1-1,-1 0 0,0 0 1,0 0-1,0 0 1,1 0-1,-1 1 0,0-1 1,0 0-1,1 0 0,-1 0 1,0 0-1,0 0 0,1 0 1,-1 0-1,0 0 0,1 0 1,-1 0-1,0 0 0,0 0 1,1 0-1,10-2 278,-9 2-125,89-16 480,2-1-607,-87 16-101,21-2-927,0 1 0,48 3 0,-58 0-3738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3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1984,'0'0'87,"0"0"0,1 0 0,-1-1-1,1 1 1,-1 0 0,0 0 0,1 0 0,-1 0 0,1 0 0,-1 0 0,0 0 0,1 0-1,-1 0 1,0 0 0,1 0 0,-1 1 0,1-1 0,-1 0 0,0 0 0,1 0-1,-1 0 1,0 1 0,1-1 0,-1 0 0,0 0 0,1 0 0,-1 1 0,0-1 0,0 0-1,1 1 1,-1-1 0,0 0 0,0 1 0,0-1 0,1 0 0,-1 1 0,0-1-1,0 0 1,0 1 0,0-1 0,0 1 0,0-1 0,0 0 0,0 1 0,0-1 0,0 0-1,0 1 1,0-1 0,0 1 0,0-1 0,0 0 0,0 1 0,0-1 0,0 0-1,0 1 1,-1-1 0,1 1 0,0-1 0,0 0 0,-1 1 0,-1 7-326,1 0 431,-1-1-1,0 1 0,-1-1 1,0 1-1,0-1 1,0 0-1,-1-1 0,-7 10 1,-3 10 143,0 0 0,2 1 1,1 0-1,-10 36 0,17-51-294,-16 53 352,2 1 1,-16 118-1,31-144-222,1 0-1,1 0 0,3 0 1,1 0-1,1 0 1,12 42-1,-3-33 248,1-1 0,33 70 0,-36-96-267,1 0 0,1-2 1,1 1-1,1-2 0,1 0 1,1-1-1,0 0 1,1-1-1,1-1 0,0-1 1,2-1-1,31 17 1,-1-1-142,-38-22-132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3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4160,'4'6'4258,"-2"-2"-4068,0 0 0,0-1 0,0 1 0,0-1 1,1 0-1,5 6 0,11 5 533,2-2 0,35 16 0,-39-20-432,1 0-1,-1 1 1,-1 1-1,26 21 0,-21-11-9,-2 0 1,0 2-1,-1 0 0,-1 1 0,-2 1 0,19 36 1,-17-23 104,-1 1 1,-2 0-1,17 75 1,-27-91-231,-1 0 0,-1 1 0,-1 29 0,-10 66 201,4-80-254,-1 0 0,-3 0 0,0 0 1,-3-1-1,-1 0 0,-2-1 0,-1-1 0,-40 63 0,29-58 75,-1-2 0,-51 53-1,63-77-787,15-14 475,1 0-1,-1 1 1,1-1-1,-1 0 1,1 1 0,-1-1-1,0 0 1,1 0 0,-1 1-1,0-1 1,1 0 0,-1 0-1,0 0 1,1 0-1,-1 0 1,0 0 0,1 0-1,-1 0 1,0 0 0,1 0-1,-1 0 1,0 0 0,1-1-1,-2 1 1,2-1-75,-1 0-1,1 1 1,0-1 0,-1 0 0,1 0-1,0 0 1,-1 1 0,1-1-1,0 0 1,0 0 0,0 0 0,0 0-1,0 0 1,0 0 0,0 1 0,0-1-1,0 0 1,0 0 0,0 0-1,1 0 1,-1 0 0,0 1 0,1-1-1,0-2 1,-1 2-437,9-18-1774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3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92 4064,'-8'-5'5738,"16"-3"-2932,0 1-2102,1 0 1,10-12-1,-15 14-600,1 0 0,0 0 1,0 1-1,0-1 0,0 1 0,1 1 0,0-1 0,11-5 0,-16 9-106,0 0 1,0-1-1,-1 1 0,1 0 0,0 0 0,-1 0 0,1 0 1,0-1-1,0 1 0,0 0 0,-1 0 0,1 1 1,0-1-1,0 0 0,-1 0 0,1 0 0,0 0 0,-1 1 1,1-1-1,0 0 0,-1 1 0,1-1 0,1 1 0,-1 0 4,0 0-1,0 1 0,0-1 0,-1 0 1,1 0-1,0 1 0,-1-1 0,1 0 0,-1 1 1,1-1-1,0 3 0,0 2 15,0 0-1,-1-1 1,0 1-1,0 0 1,-1 9-1,-3 4 39,-2 0-1,1 0 1,-2-1-1,-1 0 1,-15 28-1,-5 10 21,26-51-16,0 0 1,0 0-1,0 0 1,1 0-1,0 0 1,0 1-1,1-1 1,-1 0-1,1 1 1,1 8-1,-1-11 28,1 0 0,-1-1-1,1 1 1,0 0 0,0-1-1,0 1 1,0-1-1,0 0 1,1 1 0,-1-1-1,1 0 1,0 0 0,-1 0-1,1 0 1,0 0-1,0 0 1,0 0 0,1-1-1,-1 1 1,0-1 0,0 1-1,1-1 1,2 1-1,1 0 14,0 0 1,0-1-1,0 0 0,0 0 0,0 0 0,0-1 0,1 0 0,-1 0 0,0 0 0,10-3 0,6-2-903,33-11 1,-31 8-1879,5 1 218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58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95 452 2720,'-1'-1'100,"1"1"-77,0 0 0,0-1 0,0 1 0,0 0-1,0 0 1,0 0 0,0 0 0,0 0-1,0-1 1,0 1 0,0 0 0,0 0-1,0 0 1,0 0 0,0-1 0,0 1 0,0 0-1,0 0 1,-1 0 0,1 0 0,0 0-1,0 0 1,0-1 0,0 1 0,0 0-1,0 0 1,0 0 0,-1 0 0,1 0 0,0 0-1,0 0 1,0 0 0,0 0 0,-1 0-1,1 0 1,0 0 0,0 0 0,0 0-1,0 0 1,-1 0 0,1 0 0,0 0 0,0 0-1,0 0 1,0 0 0,0 0 0,-1 0-1,1 0 1,0 0 0,0 0 0,0 0 0,0 0-1,-1 0 1,1 0 0,0 0 0,0 0-1,0 1 1,0-1 0,0 0 0,-1 0-1,1 0-12,20-3 6609,-12 3-6414,0-1 1,0 0 0,-1-1 0,13-3-1,-11 0-90,-1 0 0,0 0 0,1-1 0,-2 0 0,1 0 0,-1-1-1,0 0 1,0 0 0,-1-1 0,0 0 0,0 0 0,-1 0 0,0-1-1,4-10 1,4-10-11,-2-1 0,-1-1 0,6-34 0,-10 33-29,-2 1-1,-2-1 1,-1-31 0,0 63-91,-1-1 1,0 1 0,0 0 0,0 0 0,0-1-1,0 1 1,0 0 0,0 0 0,0-1 0,0 1 0,0 0-1,0-1 1,0 1 0,0 0 0,0 0 0,0-1-1,0 1 1,0 0 0,-1 0 0,1-1 0,0 1 0,0 0-1,0 0 1,0 0 0,0-1 0,-1 1 0,1 0-1,0 0 1,0 0 0,0 0 0,0-1 0,-1 1 0,1 0-1,0 0 1,0 0 0,-1 0 0,1 0 0,0 0-1,0-1 1,-1 1 0,1 0 0,0 0 0,0 0 0,-1 0-1,1 0 1,0 0 0,0 0 0,-1 0 0,-10 8-297,7 0 223,0-1 1,0 1 0,0 0 0,1-1 0,1 2 0,-3 10 0,3-14 70,-17 67 24,-42 140-17,56-193 38,0 1 0,2-1 1,0 1-1,1 0 0,1 0 1,1 0-1,2 25 0,4 65 371,6 70 58,-9-154-313,-2 1 0,0-1 0,-2 0 0,-1 1 0,-5 26 0,7-49-85,-1 1-1,0-1 1,-1 0 0,1 1-1,-1-1 1,0 0-1,0 0 1,0 0 0,0 0-1,-1 0 1,1-1-1,-1 1 1,0-1 0,0 1-1,-1-1 1,1 0-1,-1-1 1,1 1 0,-1 0-1,0-1 1,0 0-1,0 0 1,0 0 0,0 0-1,-1-1 1,1 0-1,0 0 1,-1 0 0,1 0-1,-1-1 1,1 1-1,-1-1 1,1 0 0,-6-1-1,3 0 58,0 0-1,1 0 1,-1-1-1,0 0 1,-9-4-1,14 5-106,0 0 0,0 0 0,1 1 0,-1-1 0,0 0 0,1 0 0,-1-1 0,0 1 0,1 0 0,0 0 0,-1-1-1,1 1 1,0-1 0,0 1 0,0-1 0,0 0 0,0 1 0,0-1 0,0 0 0,0 0 0,1 0 0,-1 0 0,1 1 0,-1-4-1,1 3-13,1 0-1,-1 1 1,0-1-1,1 0 0,0 1 1,-1-1-1,1 1 0,0-1 1,0 0-1,0 1 0,1-3 1,1 1-11,3-5 10,1 1 0,0-1-1,1 1 1,0 0-1,0 1 1,0 0-1,14-7 1,-14 8 2,16-9 54,0 0-1,42-15 1,-52 23-87,1 1-1,0 1 1,0 1 0,0 0-1,1 1 1,17-1 0,-15 4 11,-1 1 1,1 1 0,0 0-1,21 8 1,-25-7 66,0 0 0,1-1 1,0 0-1,-1-1 0,1-1 0,21 0 0,-23-2 28,-1-1 0,1-1 0,-1 0 0,0 0 0,0-1 0,0-1 0,-1 0 0,1 0 0,-1-2 0,0 1 0,-1-1 0,0 0 0,0-1 0,0-1 0,11-12 0,-17 16-19,1-1 1,-1 0-1,7-12 0,-10 16-38,-1 1-1,1 0 1,0-1-1,-1 1 1,1-1-1,-1 0 1,1 1-1,-1-1 0,0 1 1,1-1-1,-1 1 1,0-1-1,0 0 1,0 1-1,-1-1 0,1 1 1,0-1-1,0 0 1,-1 1-1,1-1 1,-1 1-1,-1-3 0,1 3-13,0 0 0,1 1 0,-1-1 0,0 1-1,0-1 1,0 1 0,1-1 0,-1 1 0,0 0-1,0 0 1,0-1 0,0 1 0,0 0 0,0 0-1,0 0 1,0 0 0,0 0 0,0 0 0,1 0-1,-1 0 1,0 0 0,0 1 0,0-1 0,0 0-1,0 0 1,0 1 0,0-1 0,1 1-1,-1-1 1,-1 1 0,-26 17-208,26-16 159,-13 10-21,-1 1 1,2 0-1,-18 21 0,26-26 61,0 0-1,0 0 0,1 1 0,0-1 1,0 1-1,1 0 0,1 1 0,-5 14 0,7-21 29,1 0 1,0 1-1,0-1 0,0 0 0,0 1 0,0-1 0,0 0 0,1 0 0,0 1 0,-1-1 0,1 0 0,1 0 0,-1 0 0,0 0 0,1 0 0,-1 0 0,1 0 0,0-1 0,0 1 0,0 0 0,0-1 0,1 0 0,2 3 0,-3-3 16,0 0-1,1-1 0,-1 1 1,1 0-1,-1-1 0,1 0 1,0 0-1,0 0 0,0 0 1,-1 0-1,1 0 0,0 0 1,0-1-1,0 0 1,0 0-1,0 0 0,0 0 1,0 0-1,0 0 0,0-1 1,0 1-1,0-1 0,0 0 1,-1 0-1,6-2 0,-3 1 9,-1-1-1,1 0 1,0 0 0,-1 0-1,0-1 1,0 0-1,0 1 1,0-1-1,3-5 1,-5 6-10,0-1-1,0 1 1,0-1 0,0 0 0,-1 0 0,0 0 0,0 0 0,0 0 0,0 0 0,-1 0 0,1 0-1,-1-5 1,-1-6-9,0-1 0,-2 1-1,-5-20 1,2 5-120,5 29 85,1-1-1,0 1 1,0 0-1,0-1 1,0 1-1,1 0 1,-1-1-1,0 1 1,0 0-1,1-1 1,-1 1-1,1 0 1,-1-1-1,1 1 1,0 0-1,-1 0 1,1 0-1,0 0 1,0 0-1,0 0 1,0 0-1,0 0 1,0 0-1,0 0 1,2-1-1,4-2-53,-1 0 0,1 1 0,11-4 0,-6 2 136,5-2-71,0 1 1,23-5-1,14-4-80,-52 15 85,-1-1 0,0 1 1,0 0-1,1 0 0,-1 0 0,0 0 0,1 0 0,-1 0 0,0 0 0,1 0 0,-1 1 0,0-1 0,1 0 0,-1 1 0,0-1 0,0 1 0,1-1 0,-1 1 0,0 0 0,0 0 0,0-1 0,0 1 0,0 0 0,0 0 0,0 0 0,0 0 0,0 0 1,-1 0-1,1 0 0,0 1 0,-1-1 0,1 0 0,0 2 0,5 13-79,-1 1 1,-1-1 0,4 32-1,-6-29 60,2 0 0,9 33-1,-9-41 16,0-2 75,-1 0 1,1 0-1,7 11 0,-10-18-65,1 1 0,-1-1-1,1 0 1,0 0 0,0 0-1,0 0 1,0 0 0,0 0-1,1-1 1,-1 1 0,1-1-1,-1 0 1,1 1 0,-1-1-1,1 0 1,4 1 0,4-1 63,1 0 1,0 0 0,0-1-1,-1 0 1,1-1 0,0-1 0,-1 0-1,1 0 1,-1-1 0,1 0-1,19-10 1,-17 7-32,0-2-1,0 1 1,-1-2-1,0 1 1,-1-2-1,0 0 1,0 0-1,14-18 1,-15 15 13,-2 0-1,0-1 1,11-21 0,-16 27-35,-1 0-1,1-1 0,-2 1 1,1 0-1,-1-1 1,-1 0-1,1 1 0,-1-11 1,-1 19-32,0-1 1,0 0 0,1 0-1,-1 0 1,0 0 0,0 1-1,0-1 1,-1 0-1,1 0 1,0 0 0,0 0-1,0 1 1,-1-1 0,1 0-1,0 0 1,-1 1-1,1-1 1,-1 0 0,1 0-1,-1 1 1,1-1 0,-1 0-1,1 1 1,-1-1 0,1 1-1,-1-1 1,0 1-1,0-1 1,1 1 0,-1-1-1,0 1 1,0 0 0,1-1-1,-1 1 1,0 0 0,0 0-1,0 0 1,1-1-1,-1 1 1,-1 0 0,-1 1-5,1-1 1,-1 1-1,1-1 1,-1 1-1,1 0 1,-1 0 0,1 0-1,-1 0 1,1 1-1,0-1 1,-4 3-1,-8 9-52,1 1 0,1 0 0,0 0 0,0 1 0,1 1 0,-11 23 0,18-33 70,1 0 0,0 0 0,1 0 0,-1 1 0,1-1 0,1 1-1,-1-1 1,1 1 0,-1 12 0,2-16 1,1 0 0,-1 0 0,0 0 0,1 0 0,0 0 0,-1 0 0,1 0 0,1 0 0,-1 0-1,0 0 1,1-1 0,-1 1 0,1 0 0,0-1 0,0 1 0,0-1 0,0 0 0,0 0 0,1 1-1,-1-1 1,1-1 0,-1 1 0,5 2 0,-2-2 39,0 1-1,0-1 1,0-1-1,0 1 0,1-1 1,-1 0-1,1 0 1,-1 0-1,1-1 1,-1 0-1,1 0 1,-1 0-1,1-1 1,-1 0-1,1 0 1,-1 0-1,0-1 1,10-3-1,3-4-5,0 0 0,-1-1 0,31-23-1,-43 30-27,-1 0 0,2 0-1,9-5 1,-14 8-17,0 0-1,0-1 1,1 1 0,-1 0-1,0-1 1,0 1-1,1 0 1,-1 0 0,0 0-1,0 0 1,2 0 0,-2 1-1,-1-1 1,1 0 0,-1 0-1,1 0 1,-1 1-1,0-1 1,1 0 0,-1 1-1,1-1 1,-1 0 0,0 1-1,1-1 1,-1 1 0,0-1-1,1 0 1,-1 1-1,0-1 1,1 1 0,-1-1-1,0 1 1,0-1 0,0 1-1,0-1 1,1 1-1,-1-1 1,0 1 0,0 0-1,2 24-76,-1 36 0,-2-29 478,1-32-381,0 0 1,0 0 0,0 0-1,0 0 1,0 0-1,0 0 1,1 1 0,-1-1-1,0 0 1,0 0 0,0 0-1,0 0 1,0 0-1,0 0 1,0 0 0,0 0-1,0 1 1,0-1 0,0 0-1,0 0 1,1 0-1,-1 0 1,0 0 0,0 0-1,0 0 1,0 0 0,0 0-1,0 0 1,0 0 0,0 0-1,1 0 1,-1 0-1,0 0 1,0 0 0,0 0-1,0 0 1,0 0 0,0 0-1,1 0 1,-1 0-1,0 0 1,0 0 0,0 0-1,0 0 1,0 0 0,0 0-1,0 0 1,1 0-1,-1 0 1,0 0 0,0 0-1,0 0 1,0 0 0,0-1-1,0 1 1,0 0-1,0 0 1,12-9 274,14-15-76,17-23-82,37-37-225,-79 83 82,0 0 0,0 0-1,0 0 1,0 1 0,0-1 0,0 0 0,1 1-1,-1-1 1,0 1 0,0-1 0,0 1 0,1-1 0,-1 1-1,0 0 1,1 0 0,-1-1 0,0 1 0,2 0-1,-2 1 0,0-1-1,0 0 0,0 1 1,0-1-1,0 1 0,0-1 0,0 1 1,0 0-1,0-1 0,0 1 0,-1 0 1,1 0-1,0-1 0,0 1 1,-1 0-1,1 0 0,0 0 0,-1 0 1,1 0-1,-1 0 0,1 0 0,-1 1 1,4 9 1,-1 0 1,-1 0 0,2 11 0,-3-10 9,1-1 0,1 0 0,0 1 1,7 16-1,-9-25 21,0-1 1,0 0-1,1 0 1,-1 0-1,1 1 1,-1-2-1,1 1 1,0 0-1,0 0 1,-1 0-1,1-1 1,1 1-1,-1-1 0,0 0 1,0 1-1,0-1 1,1 0-1,-1 0 1,0-1-1,1 1 1,-1 0-1,1-1 1,-1 0-1,1 1 1,4-1-1,1-1 34,1 0 1,-1 0-1,1-1 1,-1 0-1,0-1 0,0 0 1,0 0-1,0-1 1,0 0-1,-1 0 1,0-1-1,9-6 0,-3 1-23,0-2-1,-1 1 1,0-1 0,-1-1-1,0 0 1,-1-1-1,14-24 1,48-115 0,-46 91 95,37-94 40,-38 77-274,-3 0 0,21-153 0,-42 227 59,-1 0-1,0 0 0,0 0 1,-1 0-1,1 1 1,-3-10-1,3 14 50,0 0 0,0 0 0,-1-1-1,1 1 1,0 0 0,0 0 0,0 0 0,-1 0 0,1 0-1,0 0 1,0 0 0,0 0 0,-1 0 0,1 0 0,0 0-1,0 0 1,0 0 0,-1 0 0,1 0 0,0 0 0,0 0-1,0 0 1,-1 1 0,1-1 0,0 0 0,0 0 0,0 0 0,0 0-1,-1 0 1,1 0 0,0 1 0,0-1 0,0 0 0,0 0-1,0 0 1,0 0 0,-1 1 0,1-1 0,0 0 0,0 0-1,0 0 1,0 1 0,-7 7-92,5-2 52,-1 1 1,1-1-1,0 1 0,0 0 0,-1 12 0,-4 13-79,-46 212-259,41-189 459,-3 17-38,11-23-103,2 74-1,2-71 72,1-38-8,1 0-1,5 23 1,1 8 131,-8-43-111,1 1 0,0-1 1,-1 1-1,1-1 0,0 0 1,0 1-1,1-1 1,-1 0-1,3 4 0,-3-5 4,0 0-1,0 0 0,0 0 1,0 1-1,0-1 0,0-1 1,0 1-1,1 0 0,-1 0 1,0 0-1,1-1 0,-1 1 1,0 0-1,1-1 0,-1 1 1,1-1-1,-1 0 0,2 1 1,4-1 14,-1 0 0,0-1 0,0 1 0,0-1 0,1-1 0,-1 1 0,0-1 0,-1 0 0,1 0 0,0-1 0,0 0 0,-1 0 0,0 0 0,0 0 0,10-9 0,119-118 448,-93 88-534,-37 39 51,0-1-1,0 1 1,0 0 0,9-5 0,-11 7-18,0 0 0,-1 0 0,1 0 0,0 1 0,0-1 0,0 1 0,0-1 0,0 1 0,-1 0 0,1-1 1,0 1-1,0 0 0,0 0 0,0 1 0,3 0 0,-4-1 7,0 0 0,-1 1 1,1-1-1,-1 1 0,0-1 1,1 0-1,-1 1 1,1 0-1,-1-1 0,0 1 1,1-1-1,-1 1 0,0-1 1,0 1-1,1 0 0,-1-1 1,0 1-1,0-1 0,0 1 1,0 0-1,0 0 0,1 18-53,-1-17 75,0 4-6,-1 0 0,0 0 1,0-1-1,0 1 0,-1 0 1,0-1-1,-4 9 0,-21 35 11,9-23 22,-2-1-1,0 0 0,-1-2 1,-47 40-1,62-58-4,2-2 32,0 0-1,0 1 1,0 0-1,0 0 1,1 0-1,0 0 1,-4 6-1,49-22-10,-30 9-59,0 1 1,0-1-1,0 2 1,0 0-1,1 1 0,22 1 1,-28 0-11,0 0 1,0 0-1,0 1 1,-1 0-1,1 0 1,-1 0-1,1 1 1,-1 0-1,0 0 1,0 1-1,0-1 1,0 1-1,9 9 1,-14-12 12,0 0 0,-1 0 0,1 0 0,0 1-1,0-1 1,0 0 0,-1 0 0,1 1 0,-1-1 0,1 0 0,-1 1 0,0-1-1,1 1 1,-1-1 0,0 1 0,0-1 0,0 3 0,0-1 1,-1-1 0,1 1 0,-1 0 0,0 0 0,0-1 0,0 1 0,0-1 0,-3 5 0,-3 3 12,0 0 1,-1-1 0,-12 12 0,13-14 4,-20 19 50,-1-1 0,-1-1-1,-1-2 1,-1-1 0,-50 25 0,77-44-38,1-1 0,-1 1 1,0-1-1,0 0 0,0 0 1,0 0-1,0-1 1,0 1-1,0-1 0,0 0 1,0 0-1,0-1 0,0 1 1,-4-2-1,6 2-17,0-1 0,0 0 0,0 1 1,0-1-1,-1 0 0,1-1 0,0 1 0,1 0 0,-1 0 0,0-1 0,0 1 1,1-1-1,-1 0 0,0 1 0,1-1 0,0 0 0,-1 0 0,1 0 0,0 0 1,0 0-1,0 0 0,0 0 0,1-1 0,-1 1 0,0-3 0,0 1-19,1 1 0,0 0 0,0-1 0,0 1 0,1 0 0,-1-1 0,1 1 0,0 0 0,0-1 0,0 1 0,0 0 0,0 0 1,1 0-1,-1 0 0,1 0 0,0 0 0,0 0 0,0 1 0,0-1 0,1 1 0,-1-1 0,6-3 0,1-1-22,0 1 1,0 0 0,1 1-1,0 0 1,0 0-1,11-3 1,132-33 124,-9 4-35,-131 32-61,1-1 1,-1 1-1,-1-2 0,0 0 1,1 0-1,-2-2 1,1 1-1,14-15 1,-11 7 50,0-1 0,-2-1 0,1 0 0,17-32 0,-17 22-47,0 0 0,-2-1 1,-1 0-1,9-39 0,-20 68-3,1-9-88,-1 9 85,0 0 0,0-1 0,0 1 0,0 0-1,0 0 1,0 0 0,0 0 0,0 0-1,0-1 1,0 1 0,0 0 0,0 0 0,0 0-1,0 0 1,-1 0 0,1 0 0,0-1-1,0 1 1,0 0 0,0 0 0,0 0 0,0 0-1,0 0 1,0 0 0,0 0 0,-1 0 0,1 0-1,0 0 1,0-1 0,0 1 0,0 0-1,0 0 1,0 0 0,-1 0 0,1 0 0,0 0-1,0 0 1,0 0 0,0 0 0,0 0 0,-1 0-1,1 0 1,0 0 0,0 0 0,0 0-1,0 0 1,0 0 0,0 0 0,-1 0 0,1 1-1,0-1 1,0 0 0,0 0 0,0 0 0,0 0-1,0 0 1,-1 0 0,1 0 0,0 0-1,0 0 1,0 1 0,0-1 0,0 0 0,-1 1-17,0 1 1,0-1-1,0 1 1,1 0-1,-1-1 1,1 1-1,-1 0 1,1-1 0,-1 3-1,-1 4-31,-11 28-110,1 1-1,-12 74 0,23-105 193,0 1-1,1-1 1,0 1 0,0 0-1,0-1 1,1 1 0,-1 0-1,2-1 1,3 13 0,-4-16-16,0 0 1,0-1-1,1 1 1,-1-1-1,0 1 0,1-1 1,0 0-1,0 0 1,0 1-1,0-1 1,0-1-1,0 1 1,0 0-1,0 0 1,1-1-1,-1 1 1,1-1-1,-1 0 1,1 0-1,0 0 0,-1 0 1,1 0-1,0-1 1,3 1-1,3 0 0,0-1-1,0 0 0,0-1 0,0 0 0,0-1 1,13-3-1,53-21-52,-63 21 35,30-14 59,0-1 0,-1-2 0,-2-2 0,0-2 0,65-57 0,-102 81-107,18-12-85,-20 13 130,0 1 0,1 0 1,-1 0-1,1 0 1,-1-1-1,1 1 1,-1 0-1,1 0 0,-1 0 1,0 0-1,1 0 1,-1 0-1,1 0 1,-1 0-1,1 0 1,-1 0-1,1 0 0,-1 0 1,1 0-1,-1 0 1,1 0-1,-1 0 1,1 1-1,-1-1 0,0 0 1,1 0-1,-1 1 1,1-1-1,-1 0 1,0 0-1,1 1 1,-1-1-1,0 1 0,1-1 1,-1 0-1,0 1 1,1-1-1,-1 1 1,0-1-1,0 0 0,0 1 1,1 0-1,5 12-6,-5-11 26,1 0 0,-1 1 0,0-1-1,0 1 1,0-1 0,0 1 0,0-1 0,0 6-1,-1-7 0,-1 0-1,1-1 1,-1 1-1,1 0 1,-1 0-1,1 0 1,-1-1 0,1 1-1,-1 0 1,0-1-1,0 1 1,1 0-1,-1-1 1,0 1-1,0-1 1,-1 1-1,-17 9-33,10-6-24,-3 0 10,1 2 0,0-1 0,-1 2 0,2-1 0,-17 14-1,9-5 8,6-5 7,0 0 0,1 1 0,-12 14 0,22-24 25,0 0 0,0-1 0,1 1 0,-1 0-1,0 0 1,1 0 0,-1 0 0,1 1 0,-1-1 0,1 0-1,0 0 1,-1 0 0,1 0 0,0 0 0,0 1 0,0-1-1,-1 0 1,1 0 0,0 0 0,1 0 0,-1 1 0,0-1-1,0 0 1,1 0 0,-1 0 0,0 0 0,1 0 0,-1 1-1,1-1 1,-1 0 0,1 0 0,0 0 0,-1 0 0,1-1 0,0 1-1,0 0 1,0 0 0,0 0 0,1 1 0,1 0 12,0-1 0,0 1 0,0-1 0,1 1 0,-1-1 0,0 0 0,0 0 0,1 0 0,-1-1 1,1 1-1,-1-1 0,1 0 0,3 0 0,-3-1 13,0 1 0,0-1 0,1 0-1,-1 0 1,0-1 0,0 1 0,0-1 0,-1 0 0,1 0 0,6-4 0,-4 1-7,0-1 0,0 1 0,-1-1 0,1 0 0,5-8 0,1-4 36,-1-1 0,-1 0 0,10-29 1,-9 12-130,-10 29 26,1 0 0,0 0 1,0 0-1,0 1 0,1-1 0,6-10 1,-14 65-500,4-34 570,-3 51-114,4-57 103,0 0 0,1 0 0,0 0 0,0-1 0,1 1-1,3 9 1,-5-16-1,1 1-1,0 0 1,0 0 0,0 0-1,0-1 1,0 1-1,0 0 1,0-1 0,1 1-1,-1-1 1,2 2-1,-2-2-2,0-1 1,0 0-1,-1 1 0,1-1 0,0 1 0,0-1 1,0 0-1,0 0 0,-1 0 0,1 1 0,0-1 0,0 0 1,0 0-1,0 0 0,0 0 0,0 0 0,-1 0 1,1-1-1,0 1 0,0 0 0,0 0 0,0-1 1,0 1-1,1-1 0,11-8 76,0 0 0,0-1 0,-1 0 0,0-1 0,11-13 0,-6 6-49,66-66 111,70-68 17,-142 140-274,9-8-108,-19 19 196,0 0 0,0 1 0,0-1 0,1 0 0,-1 0 1,0 0-1,0 1 0,1-1 0,-1 1 0,0-1 0,1 1 0,-1-1 0,2 1 0,-2 0 9,-1 0 1,0 0-1,1 0 1,-1 0-1,0 0 1,1 1-1,-1-1 1,0 0-1,0 0 1,1 0-1,-1 0 1,0 1-1,1-1 1,-1 0-1,0 0 1,0 1-1,1-1 1,-1 0-1,0 0 1,0 1-1,0-1 1,0 0-1,1 1 1,-1-1-1,0 0 1,0 1-1,0-1 1,0 0-1,0 1 1,0-1-1,0 1 1,1 11-43,-5 8 52,0-1 0,-1 1 1,-1-1-1,-12 26 0,10-24 21,-7 13 31,9-23-4,2-1 1,-1 1-1,2 0 0,-4 15 1,7-26-33,-1 1 1,1-1 0,0 1 0,0-1-1,0 1 1,0-1 0,0 1 0,0-1-1,0 1 1,0-1 0,0 1-1,0-1 1,0 1 0,0-1 0,0 1-1,0-1 1,0 1 0,0-1 0,0 1-1,1-1 1,-1 1 0,0-1 0,0 1-1,1-1 1,-1 0 0,0 1 0,1-1-1,-1 1 1,0-1 0,1 0-1,-1 1 1,1-1 0,-1 0 0,1 1-1,0-1-2,0 0 0,1 0-1,-1-1 1,0 1-1,0 0 1,1 0 0,-1-1-1,0 1 1,0-1-1,0 1 1,0-1 0,0 1-1,2-2 1,5-3 27,0-1 0,11-10 1,-6 2 7,0-1 0,17-27 0,8-8 5,-36 47-83,0 1 1,0 0-1,0 0 0,0 0 0,0 0 1,0 0-1,0 1 0,1-1 1,-1 1-1,1-1 0,3 0 1,-4 1 18,-1 1 0,0 0 1,0 0-1,0 0 0,1 1 0,-1-1 1,0 0-1,0 0 0,0 1 1,0-1-1,0 0 0,1 1 1,-1 0-1,0-1 0,0 1 0,0-1 1,0 1-1,0 0 0,-1 0 1,1-1-1,0 1 0,0 0 1,0 0-1,-1 0 0,1 0 0,0 0 1,-1 0-1,1 0 0,-1 0 1,1 2-1,6 13 20,0 0 1,-1 1-1,6 30 1,6 15-59,-10-29 254,1 0-2269,-1-14-5042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58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30 6816,'-13'-18'3072,"26"14"-2656,-6 1 384,3 3-512,2-4-96,5 8-128,-5-4 64,5 0-64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9:17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4064,'0'-2'239,"0"0"0,0-1 0,1 1 0,-1 0 0,1-1-1,-1 1 1,1 0 0,0 0 0,0 0 0,0-1 0,0 1 0,0 0 0,1 0 0,1-2 0,-2 3-62,-1 0 0,1 0 0,-1 0 0,1 0 0,-1 0 0,1 0-1,-1 0 1,0 0 0,0 0 0,1 0 0,-1 0 0,0 0 0,0 0 0,0 0 0,0 0 0,0-1 0,2-12 1967,0 10-1309,9-17 1977,-6 17-1906,-3 12-473,-1 11-134,5 33 0,1-6-17,5 249 737,-12-284-891,-1 0 0,0 0 0,-1 0 0,-3 11 0,5-15-33,1 3 60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5:59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8 3808,'-93'8'1728,"77"3"-1504,11-11 1440,5 3-960,26-6 768,6 3-832,56-5 416,4 5-608,40-6-96,-2 1-224,20-2 256,-8 4-192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6:09.2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4 862 2976,'-4'0'1750,"7"1"487,-2-1-2063,0 0 0,0 0 0,0 0 0,0 0 1,0 0-1,0 0 0,0 0 0,0-1 0,0 1 0,0 0 0,0-1 0,1 0 0,6-4 343,-1-1 0,1-1-1,-1 0 1,0 0 0,10-14-1,29-46 420,-35 49-716,30-40 223,3 1 0,1 3-1,90-82 1,-123 125-382,25-23 48,33-38 0,-60 59-89,0 0 1,-1 0-1,0-1 1,-1 0-1,-1 0 1,0-1-1,5-17 1,-7 18-60,15-56 20,-18 61-14,-1 1 1,0-1 0,-1 0 0,1 1 0,-1-1 0,-2-12 0,2 20 6,-1 1 1,1-1 0,0 0-1,0 0 1,0 0-1,-1 1 1,1-1 0,0 0-1,-1 0 1,1 0-1,0 1 1,-1-1 0,1 0-1,-1 1 1,0-1-1,0 0 1,1 0 3,-1 1-1,1 0 1,-1 0 0,1 0-1,-1 0 1,1-1 0,-1 1-1,1 0 1,-1 0-1,1 0 1,-1 0 0,1 0-1,-1 0 1,1 0 0,-1 0-1,1 0 1,-1 1 0,1-1-1,-1 0 1,0 0 0,-1 1-15,0 1 1,0-1 0,0 0 0,0 1-1,0-1 1,0 1 0,1-1-1,-1 1 1,-2 3 0,-117 157-455,105-141 428,1 1 0,-14 27-1,23-36 108,0 0 1,1 1-1,0-1 0,1 1 0,-4 24 0,5-14-70,1 0 0,1 1 1,4 37-1,-1-45 60,1 0 0,0 0 0,1-1 0,1 1 0,13 29 0,-12-33 93,1-1-1,0 1 1,1-1-1,1-1 1,0 1-1,15 14 1,-21-23-53,0-1 0,0 0 0,0 0 0,0 0 1,0 0-1,0 0 0,1 0 0,-1-1 0,1 0 1,-1 0-1,1 0 0,-1 0 0,1 0 0,0-1 1,-1 1-1,1-1 0,0 0 0,-1 0 0,1-1 1,0 1-1,-1-1 0,1 1 0,0-1 1,-1 0-1,1-1 0,-1 1 0,0-1 0,1 1 1,-1-1-1,0 0 0,0 0 0,0 0 0,0-1 1,4-4-1,0-1-12,0 0 1,0 0 0,-1-1-1,0 0 1,0 0 0,-1-1-1,0 1 1,-1-1 0,0 0-1,-1-1 1,3-12 0,36-118 27,-41 134-53,6-19-425,-6 24 134,-2 17 118,-7 40 99,3 0-1,2 83 1,4-134 48,-1 0-1,1 1 1,0-1-1,0 0 1,0 1 0,0-1-1,4 6 1,-5-9 2,1 0 0,-1 0-1,1 0 1,-1-1 0,1 1 0,-1 0 0,1 0 0,0-1 0,-1 1 0,1 0 0,0-1 0,0 1-1,0-1 1,-1 1 0,1-1 0,0 1 0,0-1 0,0 0 0,0 1 0,0-1 0,0 0-1,-1 0 1,1 0 0,0 0 0,0 0 0,0 0 0,0 0 0,0 0 0,0 0 0,0 0 0,0 0-1,0 0 1,0-1 0,0 1 0,0 0 0,-1-1 0,1 1 0,0-1 0,0 1 0,1-1-1,16-16 427,-6 4-291,72-74 145,-36 35-90,0 0-160,-47 53-52,-1-1 1,0 0-1,1 0 1,-1 1-1,0-1 0,1 0 1,-1 0-1,0 1 1,1-1-1,-1 0 1,0 1-1,1-1 1,-1 0-1,0 1 0,0-1 1,0 0-1,1 1 1,-1-1-1,0 1 1,0-1-1,0 1 1,0-1 4,2 5-11,-1-1 0,0 1 1,-1-1-1,1 1 1,-1 0-1,1-1 0,-1 1 1,-1 0-1,1-1 0,-2 8 1,-2 7-5,-9 22 1,8-24 109,3-10-76,-1 1 21,1-1 1,0 1-1,0 0 1,0 8-1,2-16-26,0 1-1,0-1 1,1 0-1,-1 0 0,0 0 1,0 0-1,1 0 1,-1 1-1,0-1 1,0 0-1,1 0 0,-1 0 1,0 0-1,0 0 1,1 0-1,-1 0 0,0 0 1,0 0-1,1 0 1,-1 0-1,0 0 0,1 0 1,-1 0-1,0 0 1,0 0-1,1-1 1,-1 1-1,0 0 0,0 0 1,0 0-1,1 0 1,-1 0-1,0-1 0,10-6 74,-1 0-1,0-1 1,0 0-1,0 0 0,7-12 1,-1 3-44,98-113-189,-111 128 138,1-1-1,-1 1 1,1 0-1,-1-1 0,1 1 1,0 0-1,0 1 1,0-1-1,4-1 0,-6 2 3,-1 1 0,1 0 0,0 0 0,-1 0 0,1 0 0,0 0 0,0 0 0,-1 0 0,1 0-1,0 0 1,-1 0 0,1 0 0,0 0 0,0 0 0,-1 1 0,1-1 0,0 0 0,-1 0 0,2 1 0,-1 0-9,-1 0 1,1 0 0,0 0 0,0 0 0,0 0 0,-1 0-1,1 0 1,-1 0 0,1 0 0,-1 0 0,1 0-1,-1 0 1,1 1 0,-1-1 0,0 1 0,8 45-3,-5-26 17,9 35 1,-10-49 2,0-1-1,1 0 1,-1 0-1,1-1 1,0 1-1,1-1 1,-1 1-1,1-1 1,9 9-1,-12-12 21,1-1-1,0 0 1,-1 0-1,1 0 1,0 0 0,-1-1-1,1 1 1,0 0-1,0-1 1,-1 1 0,1-1-1,0 0 1,0 1-1,0-1 1,0 0 0,0 0-1,0 0 1,0 0-1,0-1 1,-1 1-1,1 0 1,0-1 0,0 1-1,0-1 1,-1 0-1,1 0 1,0 0 0,-1 0-1,3-1 1,3-3 34,-1 1 1,0-1 0,0 0 0,0-1-1,9-10 1,-4 0 14,0 1 0,-1-2 0,12-25 0,18-56 231,-38 91-288,1 1 0,-1-1 0,-1 0 1,1 1-1,-1-1 0,0 0 1,-1 0-1,0-9 0,0 15-23,0 1 0,0-1 0,0 1 1,0-1-1,0 0 0,0 1 0,-1-1 0,1 1 0,0-1 0,0 0 0,0 1 1,-1-1-1,1 1 0,0-1 0,-1 1 0,1-1 0,-1 1 0,1-1 0,0 1 1,-1 0-1,1-1 0,-1 1 0,1-1 0,-1 1 0,1 0 0,-1-1 1,0 1-1,1 0 0,-1 0 0,1 0 0,-1-1 0,0 1 0,1 0 0,-1 0 1,1 0-1,-1 0 0,0 0 0,1 0 0,-2 0 0,0 1-18,0-1-1,0 1 0,1-1 1,-1 1-1,0 0 0,0-1 1,1 1-1,-1 0 0,1 0 1,-1 0-1,-2 3 0,-2 3 4,0 0-1,1 0 1,-1 1-1,2 0 1,-1 0-1,1 0 0,-4 12 1,1 2 9,-9 36 0,13-42 11,0 0-1,1 0 0,0 1 1,2 29-1,0-40 20,1 0-1,0-1 1,0 1 0,0 0-1,1 0 1,0-1 0,0 1-1,1-1 1,-1 0 0,1 0-1,0 0 1,0 0 0,1 0-1,0-1 1,-1 1 0,9 6-1,-10-9-85,0-1-1,0 0 0,0 1 1,0-1-1,0 0 0,1 0 1,-1 0-1,0 0 0,1 0 1,-1-1-1,0 1 0,1-1 0,-1 0 1,1 1-1,-1-1 0,1 0 1,-1 0-1,1-1 0,-1 1 1,1-1-1,-1 1 0,0-1 1,1 0-1,-1 1 0,0-1 0,0 0 1,1-1-1,-1 1 0,0 0 1,2-2-1,1-1-676,-1 0 0,1 0 0,-1 0 0,0 0 0,0-1 0,-1 1 0,1-1 0,-1 0 0,0 0 0,-1-1 0,4-8 0,3-18-3745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6:09.5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8 4384,'-37'-3'2016,"33"3"-1280,11 0-576,3-4-160,6 8 0,17-1-1760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2:16:12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1049 4384,'-1'1'171,"0"-1"1,0 1-1,0 0 1,1-1-1,-1 1 1,0 0-1,0 0 0,1 0 1,-1-1-1,1 1 1,-1 0-1,1 0 1,-1 0-1,0 1 1,1-1-122,0-1 1,0 1-1,0-1 1,0 0-1,0 1 1,0-1-1,0 0 1,0 1-1,0-1 1,1 1-1,-1-1 1,0 0 0,0 1-1,0-1 1,0 0-1,1 1 1,-1-1-1,0 0 1,0 1-1,0-1 1,1 0-1,-1 0 1,0 1-1,1-1 1,-1 0-1,0 0 1,1 0-1,-1 1 1,0-1 0,1 0-1,-1 0 1,0 0-1,1 0 1,-1 0-1,0 1 1,1-1-1,-1 0 1,1 0-1,-1 0 1,0 0-1,1 0 1,-1 0-1,0 0 1,1-1-1,-1 1 1,1 0 0,-1 0-1,6-1 192,-1 1 1,0-1-1,0-1 0,0 1 0,0-1 0,0 0 1,0 0-1,0 0 0,-1-1 0,1 1 1,-1-1-1,7-6 0,4-3 262,-1-1 0,15-18 0,1-7 137,-2-1 0,-2-2-1,21-43 1,1-1 385,-31 57-794,3-6-30,1 0 0,29-32 0,-50 65-218,1 0 0,-1 0 0,1 0 0,0 0 0,0 0 0,-1 1 1,1-1-1,0 0 0,0 0 0,0 1 0,0-1 0,0 1 0,0-1 0,0 1 0,0-1 1,0 1-1,0 0 0,0-1 0,1 1 0,-1 0 0,0 0 0,0 0 0,0 0 0,0 0 1,0 0-1,0 0 0,1 0 0,-1 0 0,0 1 0,0-1 0,0 0 0,0 1 1,0-1-1,0 1 0,0-1 0,0 1 0,2 1 0,1 2-36,0 0 1,0 1-1,0-1 1,0 1-1,5 10 0,-5-8 75,3 5-19,0 0 0,-1 1-1,-1 0 1,7 23 0,8 58-28,-16-68 0,-1-1 1,-1 1-1,-1 1 0,-1-1 1,-1 0-1,-8 42 0,8-63 50,-1 0-1,1-1 0,-1 0 1,1 1-1,-1-1 0,-1 0 0,1 0 1,-1 0-1,1 0 0,-1 0 1,0-1-1,0 1 0,-1-1 1,1 0-1,-1 0 0,0 0 0,1 0 1,-1-1-1,0 1 0,-1-1 1,-4 2-1,2-2 33,0 0-1,-1 0 1,1-1 0,-1 1-1,1-2 1,-1 1 0,0-1 0,1 0-1,-1-1 1,0 0 0,1 0-1,-10-3 1,2-1-25,0 0 0,0-1 1,0-1-1,1-1 0,0 0 0,1 0 0,0-2 1,-21-18-1,29 24-98,1 1-432,13 3 264,14 4 275,0-2 0,0-1 0,1-1 0,-1-1 0,0-1 1,0-1-1,42-11 0,-52 10-9,0-1 0,-1 0 1,1 0-1,-1-1 1,0-1-1,-1 0 0,1-1 1,-2 0-1,1 0 1,-1-1-1,0-1 0,-1 0 1,0 0-1,13-20 0,61-117 127,-33 58-14,5-12-142,-26 31 110,23-79 0,-25 66-268,22-80-107,-47 146 56,-2 12-100,-1 14-113,-12 89 549,-12 71-683,-17 9 412,-19 99 514,53-224-435,-18 96 474,25-136 200,6-16-58,9-23-240,19-36-123,45-65-1,-59 100-231,1 1-1,2 1 1,0 1 0,44-36-1,-65 59 17,1-1-1,0 1 0,0 0 0,-1 0 0,1 0 0,0 0 0,0 0 1,0 0-1,0 0 0,0 1 0,4-1 0,-5 1 13,-1 0 1,1 0-1,-1 0 0,1 0 1,-1 0-1,1 0 1,-1 0-1,1 0 0,-1 0 1,1 1-1,-1-1 0,1 0 1,-1 0-1,1 1 0,-1-1 1,1 0-1,-1 1 0,0-1 1,1 1-1,0 0 0,0 0 1,-1 1-1,1-1 0,-1 0 0,1 0 1,-1 0-1,0 1 0,1-1 1,-1 0-1,0 0 0,0 2 0,3 52-209,-3-33 243,1-1 1,1 1-1,1-1 1,1 1-1,1-1 1,8 22-1,-12-40-2,0 0-1,0 0 0,1-1 0,-1 1 0,1 0 0,0-1 0,0 1 1,0-1-1,0 0 0,0 0 0,0 1 0,1-1 0,-1-1 1,4 3-1,-4-3 2,0 0-1,0 0 1,0-1 0,1 1 0,-1-1 0,0 1 0,1-1-1,-1 0 1,0 0 0,1 0 0,-1 0 0,0 0 0,0-1-1,1 1 1,-1-1 0,0 1 0,0-1 0,1 0 0,2-2-1,3-1 5,0 0 0,-1-1 0,0 0-1,0 0 1,-1 0 0,10-11-1,32-42 54,-23 25-51,26-36 10,-35 51 22,-13 15-57,-1 1 0,1-1 0,-1 0 0,0 1 0,0-1 0,0 0 0,2-5 0,-4 8-7,0 0 0,0 0 0,0 0 0,0 0 0,-1 1 0,1-1 0,0 0 0,0 0 0,0 0 0,0 0 0,0 0 0,0 0 0,0 0 0,-1 0 0,1 0 0,0 0 0,0-1 0,0 1 0,0 0 0,0 0 0,0 0 0,0 0 0,0 0 0,-1 0 0,1 0 0,0 0 0,0 0 0,0 0 0,0 0 0,0 0 0,0 0 0,0 0 0,0-1 0,0 1 0,0 0 0,0 0 0,0 0 0,-1 0 0,1 0 0,0 0 0,0 0 0,0 0 0,0-1 0,0 1 0,0 0 0,0 0 0,0 0 0,0 0 0,0 0 0,0 0 0,0 0 0,0-1 0,0 1 0,0 0 0,0 0-1,1 0 1,-10 7-104,-3 8 74,1 0 0,0 1 1,1 1-1,1-1 0,-9 23 0,-27 93 31,40-101 164,5-29-149,0-1 0,-1 0 0,1 0 0,1 1 0,-1-1-1,0 0 1,0 0 0,0 1 0,1-1 0,-1 0 0,0 0 0,1 0 0,-1 0 0,1 1-1,0-1 1,-1 0 0,1 0 0,0 0 0,-1 0 0,1 0 0,2 1 0,-3-2 4,1 1 0,0-1 1,-1 0-1,1 0 0,0 0 0,0 1 1,-1-1-1,1 0 0,0 0 1,-1 0-1,1 0 0,0 0 0,0 0 1,-1-1-1,1 1 0,0 0 1,-1 0-1,1 0 0,0-1 0,-1 1 1,1 0-1,0-1 0,-1 1 1,1 0-1,-1-1 0,2 0 0,12-14 213,2-11-87,22-47-1,-14 26-91,-17 33-73,0 1-46,0 0 0,6-17 0,-17 48-33,2 1 1,0-1 0,2 1 0,0-1 0,4 33-1,7 10 221,-9-55-80,-1 0 0,1 0 0,1 0 0,-1 0 0,1-1 0,0 1 0,7 9 0,-9-14-35,0 0 1,0 0 0,0 0 0,0-1-1,0 1 1,0 0 0,0-1-1,1 1 1,-1-1 0,0 1 0,0-1-1,0 0 1,1 1 0,-1-1 0,0 0-1,0 0 1,1 0 0,-1 0-1,0 0 1,0 0 0,1 0 0,-1 0-1,0 0 1,0-1 0,1 1-1,-1 0 1,0-1 0,2-1 0,2 0 83,0-1 1,0 0 0,0 0 0,-1 0 0,7-7-1,13-15 77,-1-1 0,26-39-1,-17 21-360,-19 30 151,-13 14 41,0 0 0,0 1 1,0-1-1,0 0 0,0 0 0,0 0 1,0 1-1,0-1 0,0 0 0,0 0 1,0 0-1,0 1 0,0-1 0,1 0 1,-1 0-1,0 0 0,0 1 0,0-1 1,0 0-1,0 0 0,0 0 0,0 0 1,1 1-1,-1-1 0,0 0 0,0 0 1,0 0-1,0 0 0,0 0 0,1 0 1,-1 1-1,0-1 0,0 0 0,0 0 1,1 0-1,-1 0 0,0 0 0,0 0 1,0 0-1,1 0 0,-1 0 0,0 0 1,0 0-1,0 0 0,1 0 0,-1 0 1,0 0-1,0 0 0,0 0 0,1 0 1,-1 0-1,0 0 0,0-1 0,0 1 1,0 0-1,1 0 0,-1 0 1,0 0-1,0 0 0,-6 28-100,-2 0 1,0-1-1,-2 0 1,-16 31-1,-12 20 42,8-20 58,-22 65-1,0 46 35,39-122-16,-18 75 286,26-98 209,5-22-303,1-3-21,3-14 23,42-134-9,-33 114-51,2 0 1,24-40-1,168-311-179,-91 172-43,-114 209 36,1 1 0,1 0-1,-1 0 1,1 0-1,-1 0 1,1 0 0,0 1-1,7-5 1,-10 8 28,0-1 0,0 0 1,0 1-1,0-1 0,0 1 1,0-1-1,0 1 0,0 0 0,0-1 1,0 1-1,1 0 0,-1 0 0,0 0 1,0 0-1,0 0 0,1 0 0,-1 0 1,0 0-1,0 0 0,0 1 0,0-1 1,1 0-1,-1 1 0,0-1 1,0 1-1,0-1 0,0 1 0,0 0 1,0-1-1,0 1 0,0 0 0,-1 0 1,1 0-1,0 0 0,0 0 0,-1 0 1,1-1-1,0 2 0,-1-1 0,1 0 1,0 2-1,2 3-11,-1 1 0,0-1 0,0 1 0,-1 0-1,1-1 1,-1 1 0,-1 0 0,1 0 0,-1 0 0,-2 9 0,-1 10-36,-9 34 1,10-50 36,-2 7 56,-1 0 0,0 0-1,-1 0 1,-12 22 0,15-33 5,-1-1 1,1 1 0,0-1 0,-1 0 0,0 0 0,-1-1-1,1 1 1,-1-1 0,0 0 0,0 0 0,0 0 0,0-1-1,-1 1 1,1-1 0,-12 4 0,14-7-33,1 1 0,-1-1 0,1 0 0,-1 0 0,1 0 0,-1 0 0,1 0 0,0 0 0,-1-1 0,1 1 0,-1-1 0,1 0 0,0 0 0,-1 0 0,1 0 0,0 0 0,0 0 0,0-1 0,0 1 0,0-1 0,0 1 0,0-1 0,0 0 0,0 1 0,1-1 0,-2-3 0,0 1-15,0 0 0,0-1 0,1 1 1,-1 0-1,1-1 0,0 0 0,1 1 1,-1-1-1,1 0 0,0 0 0,0 0 1,0-5-1,10 13-116,28 24-29,-20-14 146,0 0 0,0-2 0,1 0 0,22 9 0,-34-18 19,0 0 0,0 0-1,-1 0 1,2-1 0,-1 0-1,0 0 1,0-1 0,0 1-1,0-1 1,0-1 0,0 1-1,1-1 1,-1 0 0,0-1-1,0 1 1,0-1 0,-1 0-1,10-5 1,2-4 36,-1 0-1,0-1 1,-1 0 0,0-1-1,-1-1 1,-1 0 0,22-31-1,-12 15-57,-2-1-1,-1-2 1,-2 0-1,25-61 0,-42 90 8,1 0-1,-1-1 0,0 1 0,0-1 0,-1 1 0,1-1 1,-1 1-1,0-8 0,-1 11-1,1-1-1,0 1 1,-1 0 0,1-1-1,-1 1 1,1 0-1,-1 0 1,0-1 0,1 1-1,-1 0 1,0 0 0,0 0-1,0 0 1,0 0-1,0 0 1,0 0 0,0 0-1,0 0 1,0 0 0,0 1-1,-1-1 1,1 0-1,0 1 1,0-1 0,-1 1-1,1 0 1,0-1-1,-1 1 1,1 0 0,-1 0-1,-1 0 1,-2-1-24,0 1 0,-1 0 0,1 0 0,0 1 0,0-1-1,-1 1 1,1 1 0,0-1 0,0 1 0,0-1 0,0 2 0,0-1 0,0 0 0,1 1 0,-1 0 0,1 0 0,0 0-1,-1 1 1,2-1 0,-1 1 0,0 0 0,1 0 0,-6 8 0,2 1 60,-1 0 0,2 0 1,-1 0-1,2 1 0,0 0 0,1 0 1,-5 23-1,8-28-6,-1 1 0,2-1 0,-1 0 0,1 0 0,0 0 0,1 0 0,0 1 0,0-1 0,1 0 0,1 0 0,-1-1 0,1 1 0,1 0 1,0-1-1,0 0 0,0 0 0,1 0 0,0 0 0,1-1 0,0 0 0,0 0 0,0-1 0,1 1 0,0-1 0,0-1 0,0 1 0,1-1 0,0 0 0,0-1 0,0 0 0,1-1 0,0 1 0,16 3 0,-7-3 102,1-1 0,-1 0 0,1-2-1,-1 0 1,25-2 0,-33 0-211,0-1-1,1 0 1,-1 0-1,0-1 1,0 0-1,0-1 1,-1 0-1,1 0 1,-1-1 0,0 0-1,9-7 1,-2-3-2034,0 0 1,24-29-1,-29 31 894,31-33-6937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6:15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 1984,'-4'-4'13658,"4"4"-13626,0 1-1,0-1 0,1 0 1,-1 1-1,0-1 0,0 0 1,1 1-1,-1-1 1,0 0-1,1 0 0,-1 1 1,0-1-1,1 0 0,-1 0 1,0 1-1,1-1 0,-1 0 1,0 0-1,1 0 1,-1 0-1,1 0 0,-1 1 1,0-1-1,1 0 0,0 0 1,15 2 325,-11-2-213,0 1-139,32 5 454,56 2 0,-73-8-307,0 0 0,-1 2 0,1 0 0,-1 2 0,35 10 0,-52-14-73,9 4-35,-11-4-26,0 0 0,0 0-1,0 0 1,1 0 0,-1 0-1,0 0 1,0 0 0,0 0-1,1 0 1,-1 0 0,0 0-1,0 0 1,0 0 0,1 0 0,-1 0-1,0 0 1,0 0 0,0 0-1,1 0 1,-1 0 0,0 0-1,0 0 1,0 0 0,1 0-1,-1-1 1,0 1 0,0 0-1,0 0 1,0 0 0,0 0-1,1 0 1,-1-1 0,0 1 0,0 0-1,0 0 1,0 0 0,0 0-1,0-1 1,0 1 0,0 0-1,0 0 1,0 0 0,1-1-1,-14-14-6790,7 8 3349,5 2 1126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6:16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25 3072,'-1'0'135,"-1"-14"11575,88 14-8297,42 0-2586,-23 8-1835,-103-8 474,-1 0 0,1-1-1,-1 1 1,1 0 0,-1 0 0,0-1 0,1 1 0,-1-1 0,1 0-1,-1 1 1,0-1 0,2-1 0,11-10-8495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6:18.0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9 1472,'0'-8'12176,"-1"17"-11852,0 0 0,-1 0 0,0-1 1,-4 13-1,0 0-197,1 0 0,1 0-1,1 0 1,1 1 0,1 22 0,-4 35 40,-8 69 139,-5 36 140,13-135-274,3 64 1,3-72 20,-2-36-69,1 1 0,1-1 0,-1 0 0,1 0 0,0 0 0,0 0-1,0 0 1,3 6 0,-1-14 55,0 1 0,-1-1 0,1 0 0,-1 1 0,1-1 0,2-6 0,3-5-8,9-21-1,-11 21-167,14-22 0,13-14-248,70-79-1,-101 126 198,0 1-1,1-1 1,-1 1 0,1 0-1,0-1 1,0 1-1,0 0 1,5-2-1,-7 4 24,1-1 0,-1 1 0,0 0 0,0 0-1,0 0 1,0 0 0,0 0 0,0 0 0,0 1 0,0-1-1,0 0 1,0 0 0,0 1 0,0-1 0,0 1 0,0-1 0,0 1-1,0-1 1,0 1 0,0 0 0,0-1 0,-1 1 0,1 0 0,0 0-1,0-1 1,-1 1 0,1 0 0,0 0 0,-1 0 0,1 2-1,2 3 34,0 0 0,-1 0 0,0 0 0,0 1 0,-1-1 0,0 1 0,0-1 0,0 14 0,1 4 256,3 24-13,-3 54 0,1-62 48,-1-1-2908,-6-54-9155,8 7 8617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6:18.4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527 4 5056,'0'0'324,"-1"0"-1,0-1 1,1 1 0,-1-1-1,1 1 1,-1 0 0,0 0-1,1-1 1,-1 1 0,0 0-1,1 0 1,-1 0 0,0 0-1,1 0 1,-1 0 0,0 0-1,0 0 1,1 0 0,-2 1-1,-19 6 2352,-22 18-666,-90 60 79,-51 36-1835,159-102-361,-34 26 160,53-39-175,0 0 0,1 0 0,-1 0 0,1 0 0,1 1 0,-8 14 0,11-21-15,1 1 0,-1 0 0,1 0 0,0-1 0,-1 1 0,1 0 0,0 0 0,0 0 0,0-1 0,-1 1 0,1 0 0,0 0 0,0 0 0,0 0 0,1-1 0,-1 1 0,0 0 0,0 0 0,1 1 0,-1-1-136,1 0 0,0 0-1,0-1 1,-1 1 0,1 0-1,0 0 1,0-1 0,0 1-1,0-1 1,0 1 0,0-1-1,0 1 1,0-1 0,2 1-1,17 6-1911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6:20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0 1664,'3'7'9883,"-5"-5"-9573,1 0 0,0 0 0,-1 1 0,1-1 0,0 0-1,0 1 1,-1 4 0,2-5-203,-1 1-1,0-1 1,0 0-1,-1 1 1,1-1-1,0 0 0,-3 4 1,-6 9 311,5-6-228,-1 0 1,0 0 0,0-1 0,-1 0 0,-8 8 0,-20 24 199,23-23-292,7-12-85,1 1 1,0 0-1,0-1 1,0 2-1,1-1 1,-5 13-1,5-8-23,1-4 57,0 0 0,1 1 0,-1 0 0,1 12-1,-1-9-329,0-2-1946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6:20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27 4224,'-15'-8'1365,"15"7"-1285,0 1 0,0 0 0,-1 0 0,1-1 0,0 1 0,0 0 0,-1 0 0,1-1 0,0 1 1,0 0-1,0-1 0,0 1 0,-1 0 0,1-1 0,0 1 0,0 0 0,0-1 0,0 1 0,0 0 0,0-1 0,0 0 0,0 0 561,1 5 1176,8-14 1932,-6 9-3544,0 0-1,0 1 1,-1-1 0,1 1-1,0-1 1,0 1 0,0 0 0,-1 0-1,1 0 1,0 1 0,0-1-1,0 1 1,4 1 0,1 0 50,0 1 1,0 0-1,10 6 1,-7-2-63,-1-1 0,0 2 1,-1 0-1,1 0 0,-1 0 0,-1 1 0,0 1 1,9 11-1,1 8 97,27 54 1,-17-25 647,31 94 1,-18 20-422,-26-114-332,-9-37-503,15 33-10359,-8-42 1664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9:18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1 193 3232,'-1'-8'9278,"2"7"-8958,9-11 2932,19-11-3054,-24 20 881,29-26 201,-20 17-759,21-14-1,-30 23-469,-1 0-1,1 0 0,0 1 0,1 0 1,-1 0-1,0 0 0,1 0 0,9 0 1,-11 2-59,-1 0-1,0 0 1,1 1 0,-1-1 0,0 1 0,0 0 0,1 0 0,-1 0-1,0 0 1,0 1 0,0-1 0,0 1 0,0 0 0,-1 0 0,1 0-1,0 0 1,2 4 0,4 3 185,0 0-1,-1 1 1,8 12 0,-12-15 41,1-1 1,0 0-1,1 0 1,0 0-1,-1-1 1,2 1-1,6 4 1,-9-8-117,0 1 1,1-1-1,-1 0 1,1 0-1,-1-1 1,1 1 0,-1-1-1,1 0 1,0 0-1,0 0 1,-1-1-1,1 0 1,6 0 0,4-2 25,-1-1-1,0 0 1,0-1 0,0-1 0,-1 0 0,1-1 0,22-13 0,-1-3 38,47-38-1,-71 51-460,25-21 1140,-34 28-1136,0 1 1,-1-1-1,1 0 0,-1 1 0,1-1 1,-1 0-1,0 0 0,0 0 1,1 0-1,-2-1 0,1 1 1,0 0-1,0 0 0,-1-1 1,1-1-1,-21 37-16167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6:48.4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50 329 4224,'-1'-3'181,"0"3"-45,1-1 0,0 1 1,0-1-1,-1 1 0,1-1 0,0 1 0,0-1 1,-1 0-1,1 1 0,0-1 0,0 1 0,0-1 0,0 0 1,0 1-1,0-1 0,0 1 0,0-1 0,0 0 1,1 1-1,-1-1 0,0 1 0,0-1 0,0 0 1,1 1-1,-1-1 0,0 1 0,1-1 0,0-14 6867,-10 23-7115,5-2 111,1 0 0,0-1 1,0 1-1,1 1 0,0-1 0,-3 11 1,1 8-60,0 0 0,2 0 0,1 0 0,3 36 0,-1-1 8,4 112 164,0 43 1690,-7-216-1666,1 0-1,0 0 1,0 0-1,0 0 0,0 0 1,0 0-1,1 0 1,-1-1-1,0 1 1,0 0-1,1 0 1,-1-1-1,1 1 1,-2-3-1,0-9-64,0-1 0,0-23 0,5-92-49,-3 108 25,8-261-25,-5 210-27,-1 35-94,6-40 0,-6 58 81,0 0-1,-2-31 1,-1 18 95,6 29-179,1-1 1,-1 1 0,9-4-1,12 0 114,1 0 0,50-5 0,-9 1 0,-21 2 51,0-3-1,46-19 0,-73 24-27,-10 2-36,2 0 0,-1 1 0,1 0-1,-1 1 1,1 0 0,23-1 0,-34 4-10,0 0 1,0 0-1,1 0 1,-1 0-1,0 1 0,0-1 1,1 0-1,-1 1 1,0-1-1,0 1 1,0-1-1,0 1 1,0 0-1,0-1 1,0 1-1,0 0 0,0 0 1,2 1-1,-2 0 21,1 1 0,-1-1-1,0 0 1,0 0 0,0 1-1,0-1 1,0 1 0,1 4-1,0 5 73,-1 0 1,0 1-1,-2 14 0,1-14-100,0 159 471,0-170-426,0-1-1,0 1 0,0-1 1,0 1-1,0 0 1,0-1-1,1 1 0,-1-1 1,0 1-1,1-1 0,-1 1 1,1-1-1,0 0 0,-1 1 1,1-1-1,1 2 0,-1-3 289,17 9-7125,-7 1 4186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6:53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36 267 2080,'-2'-5'680,"0"-1"-1,1 1 1,0 0 0,0-1 0,1 1 0,-1-1-1,1 1 1,0-1 0,2-9 0,-1-7 1130,-6 174 856,4 45-1400,2-94-894,-1-53-167,-1 5 50,2 0 0,16 103 0,-14-142 3,-1 0 0,1 21-1,-3-35 117,-3-17 655,0-18-713,0 1 0,3-55 0,1-8-368,-4 28-150,2 1 300,-12-74 1,-7-53-328,17 152 106,1 16 115,1-1 1,2 1-1,1-1 1,5-31-1,-6 55 18,0-1-1,-1 1 1,1-1-1,0 1 1,0 0-1,1-1 1,-1 1-1,0 0 0,1 0 1,0 0-1,-1 0 1,1 0-1,0 0 1,0 1-1,0-1 0,0 0 1,0 1-1,0 0 1,0-1-1,1 1 1,-1 0-1,0 0 1,4-1-1,5-1-41,1 1 0,-1 0 0,24-2 0,-12 2 3,108-11 142,72-10 136,-170 24-169,-31-1-122,2 16 186,-11 60-70,-2 33-24,5-80 6,2 1 1,2 59-1,0-59-25,0-25 25,0 0 0,0-1 0,0 1 1,0-1-1,1 1 0,-1 0 0,4 8 0,-4-7-227,9-23-12714,-1 6 9467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6:54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31 3072,'1'-1'242,"-1"0"1,0 0-1,1 0 0,-1 1 1,0-1-1,1 0 0,0 0 1,-1 0-1,1 0 1,-1 0-1,1 0 0,0 1 1,-1-1-1,1 0 0,0 1 1,0-1-1,0 0 1,1 0-1,-1 1-13,0-1 0,0 1 0,-1-1 1,1 1-1,0-1 0,0 0 0,-1 1 0,1-1 1,0 0-1,-1 0 0,1 0 0,-1 1 0,1-1 1,-1 0-1,1 0 0,-1 0 0,0 0 0,1-1 1,-22 19 2262,13-11-2155,0 0 0,-12 11 1,10-2-253,1 1 1,1 0-1,1 1 1,0-1-1,1 1 1,-5 23-1,0-5 58,1-4-34,-78 269 827,81-269-753,2 1-1,1 0 1,1 0 0,2 0-1,1 1 1,2-1 0,1 0-1,2 0 1,0-1 0,3 1-1,10 30 1,-4-27 185,29 55 0,-37-81-316,-1-1 0,1 0 0,1-1 0,-1 1 0,11 8 0,-1-1 143,-16-14-230,1-1 0,-1 1 0,1 0 0,0-1 0,-1 1 0,1-1 0,0 1 0,-1-1 0,1 0 1,0 1-1,-1-1 0,1 1 0,0-1 0,0 0 0,-1 0 0,1 0 0,0 1 0,0-1 0,-1 0 0,1 0 0,0 0 0,0 0 1,0 0-1,-1 0 0,1 0 0,0-1 0,0 1 0,0 0 0,-1 0 0,1-1 0,0 1 0,-1 0 0,1-1 0,0 1 1,-1-1-1,1 1 0,0-1 0,-1 1 0,1-1 0,-1 1 0,2-2 0,5-6-1080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6:55.8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10 362 3072,'-9'5'5064,"11"-6"-3435,10-6-420,-5 3-869,1-1 0,-1 1 0,0-1-1,-1-1 1,8-6 0,77-91 1822,-16 18-1337,-63 71-501,21-29 1,-29 37-240,0-1 1,0 0-1,-1 0 1,0 0-1,0 0 1,3-15-1,-5 11-257,-3 7 79,1 5 92,0-1 0,0 0 0,0 1-1,0-1 1,1 1 0,-1 0 0,0-1 0,0 1 0,1-1 0,-1 1-1,1 0 1,-1 0 0,0 0 0,-20 31 176,15-21-136,0 1 0,1 0 0,0 0 0,1 1 0,1-1-1,0 1 1,-2 13 0,3-7 62,1 1 0,0-1 0,2 0 0,2 21 0,0-29 2,-1 0 1,1 0 0,1-1-1,0 0 1,1 1-1,11 17 1,-16-26-69,1-1 0,0 1 0,0-1 0,0 0 0,0 1 0,0-1 0,0 0 0,0 1 0,0-1 0,0 0 0,1 0 0,-1 0 0,0 0 0,1 0 0,-1 0 0,1-1 0,-1 1 0,1 0 0,-1-1 0,1 1 0,-1-1 0,1 0 0,0 1 0,-1-1 0,1 0 0,0 0 0,-1 0 0,1 0-1,0 0 1,-1-1 0,1 1 0,-1 0 0,1-1 0,0 1 0,2-2 0,1-1 13,-1 1-1,0-1 1,1 0-1,-1-1 1,0 1-1,-1-1 1,1 0-1,-1 0 0,1 0 1,2-5-1,14-25 1,-1 0 0,22-58 0,-31 75-132,-9 16 73,-1 1-1,0-1 1,1 1-1,-1-1 0,0 0 1,1 1-1,-1-1 1,1 1-1,-1-1 1,1 1-1,-1 0 0,1-1 1,0 1-1,-1-1 1,1 1-1,-1 0 1,1 0-1,0-1 0,-1 1 1,1 0-1,0 0 1,-1 0-1,1 0 1,1 0-1,-1 0 6,-1 1 0,0-1 0,1 1 0,-1 0-1,1-1 1,-1 1 0,0-1 0,0 1 0,1 0 0,-1-1 0,0 1 0,0 0 0,0 0-1,0-1 1,0 1 0,0 0 0,0-1 0,0 2 0,0 18-55,-1-14 35,1 119 672,0-124-561,6-16 299,-2 5-381,0 1-1,0-1 1,1 1 0,1 0-1,12-16 1,39-38 153,-36 42-72,-9 11-158,0 0 1,0 0-1,1 1 1,18-9-1,-30 18 71,0-1 0,1 0 1,-1 0-1,0 1 0,1-1 0,-1 1 0,1-1 0,-1 1 1,1 0-1,-1 0 0,1-1 0,-1 1 0,1 0 1,-1 0-1,1 1 0,-1-1 0,1 0 0,-1 0 0,0 1 1,3 0-1,-2 0 12,0 0 1,0 0-1,-1 1 0,1-1 1,0 1-1,-1-1 0,1 1 1,-1 0-1,1-1 1,-1 1-1,0 0 0,2 3 1,1 5-16,0 0 0,0 0 0,-1 1 1,2 14-1,-4-23-28,6 37-8,6 26 324,-8-24-74,-1-10-571,-4-7-5007,0-22 3506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6:56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97 5408,'-25'-30'2432,"30"11"-2112,-5 8 96,3 4-288,-3-12-96,9 8-64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6:57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118 190 4224,'-5'-18'2314,"13"17"4700,30 5-5116,-22-2-1556,-1 0 0,1-1 0,0-1 0,-1 0-1,1-1 1,0-1 0,-1-1 0,0 0 0,20-7 0,-29 8-257,-1 0 0,0-1 0,0 1 0,0-1 0,-1 0 0,9-7 1,-11 8-70,0 0 0,0 0 0,0 0 0,0 0 0,0-1 0,-1 1 0,1-1 0,-1 0 0,0 1 1,1-1-1,-1 0 0,0 0 0,-1 1 0,2-7 0,-1 1-11,0 6-4,-1 0-1,1 1 1,-1-1-1,0 0 1,0 0-1,0 1 1,0-1 0,0 0-1,0 0 1,0 1-1,0-1 1,-1 0-1,1 0 1,-1 1-1,1-1 1,-1 1-1,0-1 1,0 0 0,-1-2-1,-3 0-4,1-1 0,-1 1 0,0 0-1,0 0 1,0 1 0,-1 0 0,1 0 0,-1 0-1,0 0 1,0 1 0,0 0 0,0 0 0,0 0 0,0 1-1,-1 0 1,-10 0 0,0 0-46,0 1-1,1 1 1,-1 1 0,0 0-1,-21 6 1,26-5 51,0 0 1,0 1-1,0 1 1,1 0-1,-1 1 1,2 0-1,-19 13 0,24-15 11,0 0-1,1 1 0,-1 0 0,1-1 1,0 2-1,0-1 0,1 0 0,-1 1 1,1-1-1,1 1 0,-1 0 0,1 0 0,0 0 1,0 0-1,0 1 0,0 11 0,1-8 64,0-1 0,1 1-1,1-1 1,0 1 0,0-1-1,1 1 1,0-1 0,0 0-1,1 0 1,0 0 0,1 0-1,0 0 1,0-1 0,1 1-1,0-1 1,1 0 0,0-1-1,0 0 1,0 1 0,1-2-1,0 1 1,1-1 0,-1 0-1,1-1 1,0 0 0,0 0-1,1 0 1,11 3 0,20 3 243,1-1 1,0-3 0,46 3 0,-35-4-373,-8-4 151,-7-1-961,-13 4-4524,-23-5 5154,0 0-1,0 0 1,-1 1-1,1-1 0,0 0 1,-1 0-1,1 0 1,0 0-1,-1 0 0,1 0 1,0 0-1,0-1 1,-1 1-1,1 0 0,0 0 1,-1 0-1,1-1 0,0 1 1,-1 0-1,1-1 1,-1 1-1,1-1 0,0 1 1,-1-1-1,1 0 1,2-1-514,9-6-2020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6:58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63 3552,'-1'-1'128,"1"1"-77,0 0 0,-1 0 0,1 0 0,0 0 1,0-1-1,-1 1 0,1 0 0,0 0 0,0 0 1,-1-1-1,1 1 0,0 0 0,0 0 0,0-1 0,0 1 1,-1 0-1,1 0 0,0-1 0,0 1 0,0 0 0,0 0 1,0-1-1,0 1 0,0 0 0,0-1 0,0 1 0,0 0 1,0 0-1,0-1 0,0 1 0,0 0 0,0-1 0,0 1 1,0 0-1,0-1 0,0 1 0,5 8 4251,3 18-2812,12 41 780,1 9-913,8 46 136,6 33 187,9 21-436,-22-98-872,-10-33-10,-13-45-342,1 1-1,0-1 0,1 1 0,-1-1 1,0 1-1,0-1 0,0 1 1,0-1-1,0 0 0,0 1 0,0-1 1,1 1-1,-1-1 0,0 0 0,0 1 1,1-1-1,-1 1 0,0-1 1,0 0-1,1 1 0,-1-1 0,0 0 1,1 0-1,-1 1 0,1-1 0,-1 0 1,0 0-1,1 1 0,-1-1 1,1 0-1,-1 0 0,1 0 0,0 0 18,0 0-1,0-1 0,0 1 0,0-1 0,0 1 0,0-1 0,-1 1 0,1-1 1,0 0-1,0 1 0,-1-1 0,1 0 0,1-1 0,1-3 55,1-1-1,-1 1 1,4-9-1,25-78 297,-21 55-356,1 1 1,2 0-1,30-53 0,-4 24 44,52-114 0,-76 141-198,-2 0 0,18-81 1,-30 93-3587,-2 25 3269,0 0 0,0 0-1,0 0 1,0 0 0,0 0 0,0 0 0,-1 0 0,1 0 0,0 0 0,-1 0-1,1 0 1,0 0 0,-1 0 0,1 0 0,-1 0 0,0 0 0,1 0 0,-1 0-1,0 1 1,1-1 0,-2-1 0,-7 1-2861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6:58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4160,'20'14'7470,"4"5"-3673,0 3-3430,-1 1 0,-1 2 0,23 32 0,-17-15-8,-2 1-1,-2 1 0,-2 1 0,-2 1 1,23 82-1,-35-97-192,-2 0 1,-2 0-1,-1 1 1,-1-1-1,-2 1 1,-5 52-1,-1-46-35,-1-1 0,-2 1 0,-1-2 1,-2 1-1,-19 38 0,20-52-61,-2-2 0,-20 30 0,-36 37-22,53-69-34,-8 6 35,7-12-2776,11-7 1031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7:00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92 1664,'-14'-16'2240,"14"15"-2080,-1 0 0,1 1 0,-1-1 0,1 0 0,-1 0 0,1 1 0,-1-1 0,0 0 0,1 1 0,-1-1 0,0 1 0,1-1 0,-1 1 0,0-1 0,0 1 0,1-1 0,-1 1 1,0 0-1,-1-1 0,-8-5 1375,10 6-1500,0 0 1,0 0 0,0 0-1,0 0 1,-1 0 0,1 0 0,0-1-1,0 1 1,0 0 0,0 0 0,0 0-1,0 0 1,0-1 0,0 1-1,0 0 1,0 0 0,-1 0 0,1 0-1,0-1 1,0 1 0,0 0-1,0 0 1,0 0 0,0 0 0,0-1-1,0 1 1,1 0 0,-1 0 0,0 0-1,0 0 1,0-1 0,0 1-1,0 0 1,0 0 0,0 0 0,0 0-1,0-1 1,0 1 0,1 0 0,-1 0-1,0 0 1,0 0 0,0 0 13,0-1 1,0 1 0,1 0-1,-1 0 1,0 0 0,0 0-1,0 0 1,0-1-1,0 1 1,0 0 0,0 0-1,0 0 1,0 0 0,0-1-1,0 1 1,0 0 0,0 0-1,0 0 1,0 0 0,0-1-1,0 1 1,0 0-1,0 0 1,0 0 0,0 0-1,0 0 1,0-1 0,0 1-1,0 0 1,-1 0 0,1 0-1,0 0 1,0 0 0,0-1-1,0 1 1,0 0-1,0 0 1,0 0 0,-1 0-1,1 0 1,0 0 0,0 0-1,0 0 1,0 0 0,-1 0-1,1 0 1,0-1 0,0 1-1,0 0 1,0 0-1,0 0 1,-1 0 0,1 0-33,0 0 1,0 0 0,0 0-1,-1 0 1,1 0 0,0 0-1,0 0 1,0 0 0,0 0-1,0 0 1,0 0 0,-1 0-1,1 0 1,0 0 0,0 0-1,0 0 1,0 0 0,0 0-1,0 0 1,0 0 0,-1 0-1,1-1 1,0 1 0,0 0-1,0 0 1,0 0 0,0 0-1,0 0 1,0 0 0,0 0-1,0-1 1,0 1 0,0 0-1,0 0 1,0 0 0,0 0-1,0 0 1,0 0 0,0-1 0,0 1-1,0 0 1,0 0 0,0 0-1,0 0 1,0 0 0,0 0-1,0-1 1,0 1 0,0 0-1,0 0 1,0 0 0,0 0-1,0 0 1,0 0 0,0 0-1,0-1 1,0 1 0,1 0-1,-1 0 1,0 0 0,0 0-1,0 0 1,0 0 0,0 0-1,0 0 1,10-10 1571,-5 8-1433,0 0-1,1 0 0,-1 0 1,1 1-1,-1 0 1,1 1-1,-1-1 1,1 1-1,-1 0 0,1 0 1,7 2-1,13-1 156,271-14 1161,-165 5-1419,-21 7 305,-110 1-193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7:00.7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30 122 2816,'-8'2'1730,"6"-1"-838,4-1 1376,-8 0 554,6-1-2629,-1 1 1,0 0-1,0 0 0,0-1 1,0 1-1,1-1 1,-1 1-1,0-1 1,0 1-1,1-1 0,-1 1 1,1-1-1,-1 1 1,0-1-1,1 0 1,-1 0-1,1 1 0,-1-1 1,1 0-1,-1-1 1,0-17 2203,1 10-1977,1 6-322,-1 0-1,1 0 0,0 1 0,0-1 0,0 0 0,0 1 0,1-1 1,-1 1-1,1-1 0,1-1 0,8-14 285,-9 16-355,-1-1 0,1 1-1,0 0 1,0 0 0,1 0 0,-1 0-1,0 0 1,1 1 0,-1-1 0,1 1-1,-1-1 1,1 1 0,0 0 0,0 0-1,-1 0 1,1 0 0,5 0 0,4-1 63,1 0 0,22 1 0,49 4 278,-17-2-61,98 16-1,-139-13-258,35 0 0,-61-4-177,11 0 973,-8 2-2602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9:19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25 2912,'0'-1'370,"-1"0"-1,1 0 1,-1 0-1,1 0 1,-1 0 0,1 0-1,0 0 1,-1 0-1,1 0 1,0 0 0,0 0-1,0 0 1,0 0-1,0 0 1,4-8 6291,-3 9-6444,-1 0 0,0 0 0,0 0 0,1 0-1,-1 0 1,0 0 0,0 0 0,1 0 0,-1 0 0,0 0 0,0 0 0,1 0 0,-1 0 0,0 0 0,1 0 0,-1 0 0,4 3 10,0 0 0,0 0 1,0 1-1,-1-1 1,6 8-1,-1-2-13,21 27 382,-22-26-379,0-1-1,1 0 0,18 16 1,-10-12-27,0-1 0,2-1 0,17 10 0,-25-16-144,1-1 0,-1 0-1,0 0 1,1-1-1,0-1 1,-1 0-1,16 1 1,110 0 246,-130-3-291,-5 0 127,-1 0-132,-1 1-1,1-1 1,-1 0-1,1 1 1,-1-1-1,1 0 1,-1 1-1,1-1 0,-1 1 1,1-1-1,0 1 1,-1-1-1,1 1 1,0 0-1,-1-1 1,1 1-1,-3 3 13,-73 76 24,-61 84-27,50-67 244,52-59-359,26-28 298,3-3-4034,34-20-12602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07.9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302 53 1728,'0'-1'390,"-1"-1"0,1 1-1,0 0 1,0 0 0,0 0 0,-1 0-1,1 0 1,-1-1 0,1 1 0,-1 0 0,1 0-1,-1 0 1,0 0 0,1 0 0,-1 0 0,0 1-1,-1-2 1,0 0-42,0 0 0,-1 0 0,1 1 0,-1-1 0,0 1-1,-4-3 1,-3 1-63,0 1 0,0-1 1,-13 0-1,15 2-242,0 1 0,0 1 0,0-1 1,0 1-1,0 1 0,0 0 0,1 0 0,-1 0 1,0 1-1,1 0 0,0 0 0,0 1 0,-10 6 1,9-5 17,1 0 1,-1 1-1,1 0 1,0 0 0,1 1-1,0 0 1,0 0-1,0 0 1,1 1-1,0 0 1,-6 11 0,7-6 62,0 0 0,1 0 1,1 1-1,0-1 1,0 0-1,2 1 0,1 23 1,-1-11-54,0-17 30,1 1-1,0-1 0,0 0 1,1 1-1,0-1 0,1 0 1,0 0-1,0 0 0,1 0 1,6 9-1,-8-15-49,-1-1 1,1 1-1,1-1 0,-1 1 0,0-1 0,0 0 1,1 0-1,-1 0 0,1-1 0,0 1 0,0 0 1,-1-1-1,1 0 0,4 2 0,-1-2 6,-1 0-1,0 0 1,1 0-1,-1-1 1,1 0 0,-1 0-1,10-1 1,0-2 35,0-1 0,0 0-1,0-1 1,26-12 0,-16 5 19,0-1 0,-1 0 0,-1-2 1,0-1-1,27-24 0,-23 15 138,-2 2-104,44-51-1,-66 71-122,-1-1 0,1 0 0,-1 0-1,0 0 1,0 0 0,0 0-1,-1 0 1,1 0 0,-1-1-1,0 1 1,0-1 0,0 1 0,-1-9-1,0 9 8,0 0 0,-1 1 0,0-1 0,0 1 0,0 0 0,0-1 0,0 1 0,-1 0 0,0-1-1,1 1 1,-1 0 0,0 0 0,-1 1 0,1-1 0,0 0 0,-1 1 0,1-1 0,-6-3 0,3 2-3,0 0 1,0 1 0,0 0-1,0 0 1,-1 0 0,1 0-1,-1 1 1,1 0 0,-1 0-1,0 1 1,-6-2 0,-10 0-84,-1 2 1,-37 0-1,47 2 64,0 1-1,1 0 1,0 0 0,-1 1 0,1 1-1,-14 6 1,10-4-70,13-6-182,1 1 0,-1 0 0,1 0 0,-1 0 0,1 0 0,-1 0 0,1 1 0,-1-1 0,1 1 0,0 0 0,0-1 0,-3 5 0,5-6 152,0 0 0,0 0 0,0 0 0,-1 1 0,1-1 0,0 0 1,0 0-1,0 0 0,0 1 0,0-1 0,0 0 0,0 0 0,0 0 0,0 1 0,0-1 0,0 0 0,1 0 0,-1 0 0,0 1 0,0-1 0,0 0 0,0 0 0,0 0 0,0 1 0,0-1 0,0 0 0,1 0 1,-1 0-1,0 0 0,0 0 0,0 1 0,0-1 0,1 0 0,-1 0 0,0 0 0,0 0 0,0 0 0,0 0 0,1 0 0,-1 0 0,0 0 0,0 1 0,1-1 0,-1 0 0,0 0 0,0 0 0,0 0 1,1 0-1,-1-1 0,12 2-2140,7-1 527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08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8 4736,'-5'-7'8026,"10"93"-5567,-5-82-2422,0 1 51,0 0 0,0 0-1,0-1 1,0 1 0,-1 0 0,0 0-1,0-1 1,0 1 0,-1 0 0,-2 5 0,4-10-72,0 0 0,0 0 0,0 0 1,0 0-1,0 1 0,0-1 0,0 0 1,0 0-1,0 0 0,-1 0 0,1 0 1,0 0-1,0 0 0,0 0 0,0 0 1,0 0-1,0 0 0,0 0 0,0 0 1,0 0-1,0 0 0,0 0 0,0 0 1,-1 0-1,1 0 0,0 0 0,0 0 1,0 0-1,0 0 0,0 0 0,0 0 1,0 0-1,0 0 0,0 0 0,0 0 1,0 0-1,0 0 0,-1 0 0,1 0 1,0 0-1,0 0 0,0 0 0,0-1 1,0 1-1,0 0 0,0 0 0,0 0 1,0 0-1,0 0 0,-4-6 350,1-5-99,3 1-73,0 4-259,0-1 0,0 1 0,0-1 0,-1 1 0,0 0 0,-3-10-1,4 9 83,1 14 46,-1 24 267,-1 2-2605,3 0-4259,0-16 4342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10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212 40 2496,'1'-2'709,"1"1"0,-1 0-1,0 0 1,0-1 0,0 1 0,0-1 0,0 1 0,-1-1-1,1 1 1,0-1 0,0-2 0,-1 3-634,0 0 0,0 1 0,0-1 0,0 0 0,0 1 0,-1-1 0,1 0 0,0 1 0,0-1 0,0 0 0,-1 1 0,1-1-1,0 1 1,-1-1 0,1 0 0,-1 1 0,1-1 0,-1 1 0,1-1 0,-1 1 0,1 0 0,-1-1 0,1 1 0,-1-1 0,1 1 0,-1 0 0,0-1 0,1 1 0,-1 0 0,0 0 0,1 0 0,-1-1 0,0 1 0,1 0 0,-2 0 0,0 0-32,-1-1 1,1 1-1,0-1 1,-1 1-1,1 0 1,0 0-1,-1 0 1,1 0-1,0 0 1,-1 1-1,1-1 1,0 1-1,-3 0 0,0 2 24,1-1-1,-1 1 0,1 0 0,-8 6 0,4-2 66,1-1-35,-1 0 0,1 0 1,0 1-1,-8 10 0,-42 57 293,53-69-331,0 1 0,0-1 0,1 1 0,0 0 0,0 0 0,1 0 0,-1 1 0,1-1 1,1 0-1,-1 1 0,-1 12 0,3-4 9,0-1 1,1 0-1,1 1 0,0-1 1,1 0-1,6 19 1,-3-13 74,2 0 0,0-1 0,19 31-1,-24-44-56,1-1-1,0 1 0,0-1 1,0 0-1,1-1 0,0 1 1,0-1-1,0 0 0,9 6 1,-11-8-53,0-1 0,1 1 1,-1-1-1,1 0 1,-1 0-1,1 0 0,0 0 1,-1-1-1,1 1 1,0-1-1,-1 0 1,1 0-1,0 0 0,0-1 1,-1 1-1,1-1 1,-1 0-1,5-2 0,0 0 23,0-1 0,0 0 0,-1 0 0,0-1 0,0 0 0,0 0 0,0-1 0,8-9 0,0-2 2,-1 0 0,12-21 0,-21 31-35,-1-1 0,0 0 1,0 0-1,4-13 0,-7 17-20,0-1 0,0 1 0,0-1 0,0 1 0,-1-1 0,0 0 0,0 1 0,0-1 0,0 0 0,-2-6 0,1 8-4,0 1-1,-1-1 1,1 0 0,-1 1-1,1-1 1,-1 1 0,0-1-1,1 1 1,-1 0-1,-1-1 1,1 1 0,0 0-1,0 0 1,-1 1 0,1-1-1,-1 1 1,0-1-1,1 1 1,-6-2 0,5 2-29,-1-1 1,1 1-1,-1 1 0,1-1 1,-1 0-1,1 1 0,-1 0 1,1 0-1,-1 0 1,0 0-1,1 0 0,-1 1 1,1 0-1,-1 0 0,-5 2 1,3-1 9,1 1 0,0 0 0,0 0 0,0 0 0,0 1 0,1-1 0,0 1 1,-8 8-1,8-5 21,-1 0 0,1 0 1,0 0-1,1 0 1,-5 15-1,3-2-40,0 0 0,2 0 1,0 0-1,2 1 0,0 37 0,1-42-192,1-16 117,-1 0 0,0 0-1,0 0 1,1 0 0,-1 1 0,0-1 0,0 0-1,0 0 1,1 0 0,-1 0 0,0 0 0,1 0-1,-1 0 1,0 0 0,0 0 0,1 0 0,-1 0-1,0 0 1,0 0 0,1 0 0,-1 0 0,0 0-1,0 0 1,1 0 0,-1-1 0,0 1 0,0 0-1,0 0 1,1 0 0,-1 0 0,0-1 0,6-7-3917,2 0 1706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11.1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272 4 1472,'-5'-4'13519,"-4"4"-14548,4 1 1081,0-1 0,0 1-1,0 0 1,0 0 0,1 0 0,-1 1-1,0-1 1,0 1 0,1 0 0,-7 4-1,-4 4 217,-23 20-1,5-3 277,24-21-492,0 1 0,0 1-1,1-1 1,0 1 0,1 0-1,0 1 1,0 0 0,1 0-1,0 1 1,0-1 0,1 1-1,0 0 1,1 1 0,0-1-1,-2 15 1,3-11 31,2 0-1,-1 1 1,2-1 0,0 0 0,1 1 0,0-1-1,1 0 1,1 0 0,0 0 0,1 0 0,0 0-1,2-1 1,-1 0 0,1 0 0,1 0 0,0-1 0,1 0-1,15 17 1,-20-25-35,0-1 0,0 0 0,0 1 0,1-2 1,-1 1-1,1 0 0,0-1 0,-1 1 0,1-1 0,1 0 0,-1-1 0,0 1 0,0-1 0,9 2 0,-10-3-23,0 0 0,0 0-1,0 0 1,0 0 0,-1 0-1,1-1 1,0 0-1,0 1 1,0-1 0,0 0-1,-1-1 1,1 1-1,0 0 1,-1-1 0,1 1-1,-1-1 1,0 0-1,1 0 1,-1 0 0,0 0-1,0 0 1,0 0-1,1-4 1,2 0 18,-1-2 0,0 1-1,0 0 1,-1-1 0,0 1-1,0-1 1,-1 0 0,0 0 0,0 0-1,-1 0 1,0 0 0,-1-9 0,0 7-77,0 0 1,-1 0-1,0 0 0,-1 1 1,0-1-1,-1 1 1,0-1-1,0 1 1,-1 0-1,-5-9 1,9 17 20,-1 0 1,1 0 0,-1 0 0,1 0-1,-1 0 1,0 0 0,0 1 0,1-1-1,-1 0 1,0 0 0,0 0 0,0 1-1,0-1 1,0 1 0,0-1 0,0 0-1,0 1 1,0 0 0,0-1 0,0 1-1,0 0 1,0-1 0,-1 1 0,0 0-4,1 0 1,-1 1-1,1-1 1,-1 1-1,1-1 1,0 1 0,-1-1-1,1 1 1,0 0-1,-1-1 1,1 1-1,0 0 1,0 0 0,0 0-1,-1 2 1,-4 3-1,1 0 0,1 0 1,-1 1-1,1 0 1,-4 8-1,-4 13-139,1 1 1,-11 44-1,20-63-1987,1 1 0,-1 16 0,3-20-3528,6-4 1788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12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321 8 1472,'5'-8'8826,"-26"16"-7220,10-4-1548,0 1 1,1 0 0,-1 1-1,1 0 1,1 0 0,-12 10-1,7-3 34,0 0 0,1 0 0,1 2-1,1-1 1,0 2 0,-17 29 0,-41 107 499,59-126-518,-24 73 1324,29-95-1624,6-9-1988,3-4 176,0-1 1,5-18 0,-6 16 777,1-9-1571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12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24 3552,'-1'0'79,"1"0"0,0-1 0,0 1 0,-1 0 0,1 0-1,0-1 1,0 1 0,-1 0 0,1 0 0,0-1 0,0 1 0,0 0 0,-1-1 0,1 1 0,0 0 0,0-1 0,0 1 0,0 0-1,0-1 1,0 1 0,0 0 0,0-1 0,0 1 0,0 0 0,0-1 0,0 1 0,0-1 0,0 1 0,0 0 0,0-1 0,0 1-1,0 0 1,0-1 0,1 1 0,-1 0 0,0-1 0,3-10 5038,-2 13-5111,-1-1 0,1 1 0,0 0-1,0-1 1,0 1 0,0-1 0,1 1 0,-1-1 0,0 1-1,1-1 1,1 2 0,4 4 180,9 16 199,0 1 0,-1 1 0,-2 0 0,19 50 0,-8-19 207,-5-11-148,-10-22-284,0-1 0,2 0-1,1-1 1,18 27 0,-29-46-110,0-1 1,0 0-1,0 0 1,0 1-1,-1-1 1,1 0-1,-1 1 1,1-1-1,-1 1 0,1-1 1,-1 1-1,1 2 1,-1-3 162,-1-12-3439,-1-1 1263,1-5-1450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13.7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 3072,'4'-10'10197,"1"19"-9674,-1 53 607,9 159-317,-10-182-687,3 5 64,-3-23-149,0 27 0,2 6 529,-5-53 12,-1-1-945,0 0 0,0-1 0,0 1 0,0 0 0,0-1 0,0 1 1,1-1-1,-1 1 0,0-1 0,0 1 0,1-1 0,-1 0 0,0 1 0,1-1 0,-1 0 0,0 0 1,1 1-1,-1-1 0,1 0 0,-1 0 0,1 0 0,0 0 0,-1 0 0,1 1 0,0-1 0,-1-2 1,-2-6-1749,-6-7-865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14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14 4640,'9'-12'2412,"-7"11"-810,-5 6-934,-5 5-530,0-1 100,1 0 0,0 0 0,0 0 0,1 1-1,1 0 1,-9 21 0,8-12-28,1 0-1,1 1 1,0-1 0,2 1-1,0 0 1,1 0-1,1 0 1,1-1 0,1 1-1,0 0 1,2-1 0,7 26-1,-9-39-110,0-1 0,1 1 0,-1-1 0,1 0 0,0 0 0,0 0 0,1 0 0,0-1-1,-1 1 1,2-1 0,-1 0 0,0 0 0,1-1 0,0 1 0,-1-1 0,1 0 0,1 0 0,6 2 0,-5-2-6,1-1 0,0 0 1,0 0-1,0-1 0,0 0 1,0 0-1,0-1 1,0 0-1,0-1 0,0 0 1,0 0-1,14-4 0,-12 2-36,1 0 0,-1-1 0,1-1 0,-1 1 0,-1-2 0,1 1 0,-1-1 0,0-1-1,0 0 1,0 0 0,-1 0 0,-1-1 0,1-1 0,-1 1 0,0-1 0,-1 0 0,0-1-1,-1 1 1,0-1 0,7-19 0,-6 14 18,-1-1 0,-1 1 0,0-1 0,-2 0 0,1 0 0,-1-20 0,-2 30-99,0 1 0,0 0 0,-1 0 0,0-1 0,0 1 0,0 0 0,-1 0 0,1 0 0,-1 0 0,0 0 0,-1 1 0,1-1 0,-1 0 0,0 1 0,0 0 0,0 0 0,-1 0 0,1 0 0,-1 0 0,0 1 0,0-1 0,-8-4 0,2 4-44,1-1-1,-1 1 1,0 1-1,0 0 1,0 0-1,0 1 1,-1 0-1,1 1 1,-1 0-1,1 1 1,-1 0-1,-16 2 1,17 0-96,-1 0 0,1 1 0,-13 4 0,23-7 107,0 0 1,0 0-1,-1 0 0,1 0 1,0 0-1,0 0 0,0 0 1,0 0-1,0 0 0,0 0 1,-1 0-1,1 1 0,0-1 1,0 0-1,0 0 0,0 0 1,0 0-1,0 0 0,0 0 1,-1 0-1,1 0 0,0 0 1,0 0-1,0 1 0,0-1 1,0 0-1,0 0 1,0 0-1,0 0 0,0 0 1,0 0-1,0 1 0,0-1 1,0 0-1,0 0 0,0 0 1,0 0-1,0 0 0,0 0 1,0 1-1,0-1 0,0 0 1,0 0-1,0 0 0,0 0 1,0 0-1,0 1 0,0-1 1,0 0-1,0 0 0,0 0 1,0 0-1,0 0 0,0 0 1,0 0-1,0 1 1,1-1-1,-1 0 0,0 0 1,0 0-1,0 0 0,0 0 1,0 0-1,0 0 0,1 0 1,9 5-2194,10-4 634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15.0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92 2720,'0'0'62,"0"-1"1,-1 1-1,1 0 0,0 0 1,0 0-1,-1-1 0,1 1 1,0 0-1,0 0 0,-1 0 1,1 0-1,0 0 1,-1 0-1,1 0 0,0 0 1,0 0-1,-1 0 0,1-1 1,0 1-1,-1 1 0,1-1 1,0 0-1,-1 0 0,1 0 1,-1 0-1,-2-1 2669,2-7-443,5-17 1994,-4 24-3951,13-17 1434,-10 14-1644,0 1 0,1 0 0,-1 1 0,1-1 0,0 0 0,0 1-1,0 0 1,0 0 0,0 0 0,0 1 0,0-1 0,1 1 0,-1 0 0,8-1-1,16 0 7,-22 1-81,0 1 0,-1-1 0,1 1 1,0 0-1,0 1 0,0-1 0,8 3 0,52 18 178,-64-20-74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15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5 4224,'1'-4'6104,"-2"12"-4230,0-3-1527,0 0 0,-1-1 0,0 1 0,-3 4 0,3-5-164,0 1 0,0-1 0,0 1 1,-2 9-1,-4 55 518,0 141 0,8-205-716,1 13 171,1 0 0,1-1 1,0 1-1,1-1 1,9 25-1,-10-31-32,1 0-517,-3-20-3114,4-38-6994,-5 26 8688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9:24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1252 2976,'6'3'9000,"-6"-4"-8640,5-5 3590,-2-17-3958,-1 11 876,22-43 156,62-199 123,-79 237-1083,1 0-1,0 1 1,2 0 0,15-20 0,-19 28-77,0 1 0,1-1 1,0 1-1,1 0 0,-1 1 0,1 0 1,1 0-1,-1 1 0,16-8 1,-23 13 10,0-1 1,0 1 0,1-1-1,-1 1 1,0 0-1,0-1 1,0 1 0,1 0-1,-1 0 1,0 0 0,0 0-1,1 0 1,-1 0-1,0 1 1,0-1 0,0 0-1,1 0 1,-1 1 0,0-1-1,0 1 1,0-1-1,2 2 1,-2-1-3,1 1 0,0 0 0,-1 0-1,1-1 1,-1 1 0,1 0 0,-1 0 0,0 0 0,0 0 0,0 1-1,1 1 1,1 7 17,0-1 0,-1 1 1,0-1-1,1 15 0,-2 6-52,0 0 0,-2-1-1,-2 1 1,-1-1 0,-9 37 0,7-46 79,4-13 81,-1 0 0,1 1 0,0-1 0,0 10 0,2-17-110,0-1-1,0 0 0,0 0 0,0 0 0,0 0 0,0 0 0,0 0 0,0 0 1,0 1-1,0-1 0,0 0 0,0 0 0,0 0 0,0 0 0,0 0 0,0 1 1,0-1-1,0 0 0,0 0 0,0 0 0,0 0 0,0 0 0,0 0 0,0 0 1,0 1-1,0-1 0,0 0 0,0 0 0,0 0 0,0 0 0,1 0 0,-1 0 1,0 0-1,0 0 0,0 0 0,0 1 0,0-1 0,0 0 0,0 0 0,0 0 1,1 0-1,-1 0 0,0 0 0,0 0 0,0 0 0,0 0 0,0 0 0,0 0 1,1 0-1,-1 0 0,0 0 0,0 0 0,0 0 0,0 0 0,0 0 0,0 0 1,1 0-1,-1 0 0,0 0 0,0 0 0,0-1 0,0 1 0,0 0 0,0 0 0,0 0 1,1 0-1,-1 0 0,0 0 0,0 0 0,8-8 118,-7 6-63,16-18 63,25-42 1,-19 28-162,128-163-127,-141 185 137,1 0 0,1 1 1,14-11-1,-26 21 18,1 1-1,-1-1 0,1 1 1,0-1-1,-1 1 1,1-1-1,0 1 1,0 0-1,-1-1 1,1 1-1,0 0 1,0 0-1,-1 0 1,1-1-1,0 1 1,0 0-1,0 0 1,-1 0-1,1 0 1,0 0-1,0 0 0,0 1 1,-1-1-1,1 0 1,0 0-1,0 0 1,-1 1-1,1-1 1,0 1-1,-1-1 1,1 0-1,0 1 1,-1-1-1,1 1 1,0-1-1,-1 1 1,2 1-1,-1 0-3,1 1 0,0 0-1,-1-1 1,1 1 0,-1 0 0,0 0-1,0 0 1,1 4 0,1 9 39,-1 0 1,0 0-1,-1 0 1,-2 26-1,-11 66 80,0-8-84,11-92-126,0 18 822,1-26-714,0 0 0,0 0 0,0 0 1,0 0-1,0 0 0,0 0 1,0 0-1,0 1 0,0-1 1,0 0-1,0 0 0,0 0 1,0 0-1,0 0 0,0 0 0,0 0 1,1 0-1,-1 0 0,0 1 1,0-1-1,0 0 0,0 0 1,0 0-1,0 0 0,0 0 1,0 0-1,0 0 0,1 0 1,-1 0-1,0 0 0,0 0 0,0 0 1,0 0-1,0 0 0,0 0 1,0 0-1,0 0 0,1 0 1,-1 0-1,0 0 0,0 0 1,0 0-1,0 0 0,0 0 0,0 0 1,0 0-1,0 0 0,1 0 1,-1 0-1,0 0 0,0 0 1,0 0-1,0 0 0,0-1 1,0 1-1,11-14 206,7-21-77,21-62 0,-17 39-176,-11 31 23,16-37 11,-23 56-100,0 0 0,1 0 0,-1 1 0,2 0 0,7-9 0,-13 16 102,0 0-1,1 0 1,-1 0-1,0 0 1,1 0-1,-1-1 1,0 1 0,1 0-1,-1 0 1,1 0-1,-1 0 1,0 0-1,1 0 1,-1 0-1,0 0 1,1 0 0,-1 0-1,0 1 1,1-1-1,-1 0 1,0 0-1,1 0 1,-1 0-1,0 0 1,1 1 0,-1-1-1,0 0 1,1 0-1,-1 1 1,0-1-1,0 0 1,1 0 0,-1 1-1,0-1 1,0 0-1,1 1 1,-1-1-1,0 0 1,0 1-1,0-1 1,0 0 0,0 1-1,1 0 1,6 16-27,-3 0 17,0 0 1,-2 0 0,0 0 0,-1 1-1,-2 29 1,3 34 0,0-64 45,1 0 0,0-1 0,1 1-1,1-1 1,0 0 0,10 17 0,-14-30-7,0-1 0,0 0 1,0 0-1,1 1 0,-1-1 1,1 0-1,0 0 0,-1-1 1,1 1-1,0 0 0,0 0 1,0-1-1,1 0 0,-1 1 0,0-1 1,0 0-1,1 0 0,-1 0 1,1 0-1,-1 0 0,1-1 1,-1 1-1,1-1 0,-1 0 1,1 0-1,-1 0 0,1 0 1,0 0-1,-1 0 0,3-1 1,6-3 30,-1 0 1,-1-1-1,1 0 1,-1-1-1,0 0 1,0-1-1,14-13 1,-5 3-18,-2-2 0,22-29 1,-1-6-21,-2-2-1,36-82 1,-57 114-51,-12 21-3,1-1 1,-1 0-1,0 0 0,0 0 0,0 0 1,-1 0-1,1 0 0,-1 0 0,1-5 1,-8 35-373,3 7 303,-3 14 131,2 0-1,2 0 0,6 59 0,-2-94-2,0-1 1,1 1-1,0-1 1,1 0-1,0 0 1,1 0-1,0 0 0,10 14 1,-14-24-9,-1-1 0,1 1 0,-1 0 0,1 0 0,-1-1 0,1 1 0,0-1 0,-1 1 0,1 0 0,0-1 0,-1 0 0,1 1 0,0-1 0,0 1 0,0-1 0,-1 0 0,1 1 0,0-1 0,0 0 0,0 0 0,0 0 0,0 0 0,-1 0 0,1 0 0,0 0 0,0 0-1,0 0 1,0 0 0,0 0 0,-1 0 0,1-1 0,0 1 0,0 0 0,0-1 0,0 1 0,-1 0 0,2-2 0,1 0 40,1-1 1,-1 1-1,0-1 0,-1 0 0,1 0 0,3-5 0,7-13 29,-1-1-1,0 0 1,-2 0-1,9-28 1,-10 26-178,33-74 157,-35 83-160,1 1 0,1 0 0,0 0 0,17-17 0,-26 30 87,0 1 1,0-1 0,1 1 0,-1 0-1,0-1 1,1 1 0,-1-1-1,1 1 1,-1 0 0,1-1 0,-1 1-1,1 0 1,-1 0 0,1-1-1,-1 1 1,1 0 0,-1 0 0,1 0-1,-1 0 1,1-1 0,-1 1 0,1 0-1,-1 0 1,2 0 0,-2 1 1,1-1 0,-1 1 0,1-1 1,-1 0-1,0 1 0,1-1 0,-1 1 1,1-1-1,-1 1 0,0-1 0,1 1 1,-1-1-1,0 1 0,0-1 0,0 1 1,1 0-1,-1-1 0,0 2 0,1 5-34,0 1-1,-1 13 1,0-16 21,-2 57 45,-3-1 1,-17 81 0,21-133 106,0 0 0,2 19 1,-1-16 388,1-17-480,1 0 1,-1 0-1,1 0 0,0 0 0,1 1 1,-1-1-1,6-7 0,3-6-17,7-15-24,-4 6-15,1 1-1,23-30 0,-23 37-76,0 1-1,0 0 1,2 2-1,0 0 0,26-19 1,-42 34 80,1 0-1,-1 1 1,0-1-1,0 0 1,1 0 0,-1 1-1,1-1 1,-1 1-1,1-1 1,-1 1 0,1 0-1,-1 0 1,1 0 0,-1-1-1,1 1 1,-1 0-1,1 1 1,-1-1 0,1 0-1,1 1 1,-1 0 4,0 0 0,-1 0 0,1 0 0,-1 0 0,0 0 0,1 1 0,-1-1 0,0 0 0,0 1 0,0-1 0,0 1 0,0 0 0,0-1 0,0 1 1,0 0-1,0 2 0,3 7-14,-1 0 0,-1-1 1,0 1-1,1 21 1,-3 49-21,0-39 25,0 86 240,0-128-211,0 1 1,0-1 0,0 1-1,0-1 1,0 1 0,1-1 0,-1 1-1,0-1 1,0 1 0,1-1-1,-1 1 1,0-1 0,1 1 0,-1-1-1,1 0 1,-1 1 0,0-1-1,1 1 1,-1-1 0,1 0 0,-1 0-1,1 1 1,-1-1 0,1 0-1,-1 0 1,1 0 0,-1 0 0,1 1-1,0-1 1,-1 0 0,1 0-1,-1 0 1,1 0 0,-1 0 0,1 0-1,-1 0 1,1-1 0,0 1-1,24-5 199,-10 0-203,-1-1 0,1-1 0,-1 0-1,-1 0 1,1-2 0,-1 0 0,-1 0 0,0-1-1,0 0 1,-1-1 0,0-1 0,-1 0 0,0 0-1,-1-1 1,-1 0 0,0 0 0,0-1 0,-2 0-1,8-21 1,43-141 135,-53 150-159,-4 21-5,1 0 1,0 0 0,-1 1 0,2-1 0,-1 0 0,4-8 0,-5 13 15,0 0 1,0 0-1,0 0 1,0 0-1,-1 0 1,1 0-1,0 0 1,0 0-1,0 0 0,0 0 1,0 0-1,0 0 1,0 0-1,0 0 1,0 0-1,0 0 1,0 0-1,0 0 1,0 0-1,-1 0 0,1 0 1,0-1-1,0 1 1,0 0-1,0 0 1,0 0-1,0 0 1,0 0-1,0 0 0,0 0 1,0 0-1,0 0 1,0 0-1,0 0 1,0 0-1,0-1 1,0 1-1,0 0 1,0 0-1,0 0 0,0 0 1,0 0-1,0 0 1,0 0-1,0 0 1,0 0-1,0 0 1,0 0-1,0-1 0,0 1 1,0 0-1,0 0 1,1 0-1,-1 0 1,0 0-1,0 0 1,-6 8-78,-5 29 43,2 2 0,1-1 0,2 1 1,2 1-1,1-1 0,2 0 0,2 1 0,7 47 0,-7-78 89,3 9 208,-4-18-249,0 0 0,1 0 0,-1 1 0,0-1 0,0 0 0,1 0 0,-1 0 1,0 1-1,1-1 0,-1 0 0,0 0 0,0 0 0,1 0 0,-1 0 0,0 0 0,1 0 0,-1 1 0,0-1 0,1 0 0,-1 0 0,0 0 0,1 0 0,-1-1 0,0 1 0,1 0 1,-1 0-1,0 0 0,1 0 0,-1 0 0,0 0 0,1 0 0,-1-1 0,0 1 0,0 0 0,1 0 0,-1 0 0,0-1 0,0 1 0,1 0 0,-1 0 0,0-1 0,0 1 0,0 0 1,1-1-1,4-5 12,0 0 0,0 0 0,-1 0 0,1-1 0,-1 0 0,-1 0 1,1 0-1,3-13 0,-1 5 3,19-60 46,-7 19-110,-8 27 60,2 0 0,28-49 1,-32 65-145,12-26 0,-17 62-117,-4 44 216,-1-20-23,3 1 0,11 80 0,-11-122 69,0 0 0,1 0-1,-1 0 1,1 0 0,1 0 0,-1 0 0,1-1 0,4 6-1,-6-9-9,0-1-1,0 0 1,0 1-1,1-1 1,-1 0-1,1 0 1,-1 1-1,1-1 1,0 0-1,-1-1 0,1 1 1,0 0-1,-1 0 1,1-1-1,0 1 1,0-1-1,0 1 1,0-1-1,0 0 1,-1 0-1,1 0 1,0 0-1,0 0 0,0 0 1,0-1-1,0 1 1,3-2-1,5-1 14,0 0-1,0-1 1,-1-1 0,0 0-1,0 0 1,0-1 0,0 0-1,-1 0 1,0-1-1,9-9 1,-4 1 3,1-2 0,-2 1 0,0-1 0,12-26 0,49-98 95,-42 85-163,-2-1 1,28-83 0,12-96 124,-11 31-63,-49 179-92,-4 10-50,8-30 1,-13 46 113,0 0 1,0 0 0,0 0 0,0 0 0,0 0-1,0 0 1,0-1 0,0 1 0,0 0 0,0 0-1,0 0 1,0 0 0,0 0 0,0 0 0,0 0-1,0 0 1,0 0 0,0-1 0,0 1 0,0 0-1,0 0 1,0 0 0,0 0 0,0 0 0,0 0-1,0 0 1,0 0 0,0 0 0,0 0 0,0-1-1,0 1 1,0 0 0,0 0 0,0 0 0,0 0-1,0 0 1,0 0 0,-1 0 0,1 0 0,0 0-1,0 0 1,0 0 0,0 0 0,0 0 0,0 0-1,0 0 1,0-1 0,0 1 0,0 0 0,0 0-1,-1 0 1,1 0 0,0 0 0,0 0 0,0 0-1,0 0 1,0 0 0,0 0 0,0 0 0,0 0-1,0 0 1,-1 0 0,1 1 0,0-1 0,0 0-1,-8 7-121,-10 16 32,8-6 69,1 1-1,1 0 1,1 0 0,-8 31-1,-12 83 7,14-63-158,5-31 157,-29 163 103,32-160-58,1 0 0,5 79 0,3-25 3,-3-84-28,0 1 0,1 0 0,0-1 1,1 0-1,1 1 0,9 20 0,-12-29 12,0 0-3,0-1-1,0 1 1,0-1 0,0 0 0,0 0 0,1 1-1,-1-1 1,1 0 0,-1 0 0,1 0 0,0-1-1,0 1 1,0 0 0,0-1 0,0 1-1,0-1 1,5 2 0,-5-2 5,1-1 0,-1 1 0,1-1 0,0 0 0,0 0 1,-1 0-1,1 0 0,0 0 0,-1 0 0,1-1 0,0 0 0,-1 1 0,1-1 0,-1 0 0,1 0 0,3-3 1,18-9 3,-2-1 1,0-1-1,-1-1 1,0-1 0,-1-1-1,-2-1 1,1-1-1,-2 0 1,23-36 0,-29 39 68,10-22 1,-18 33-91,0 0 0,-1 0 1,0 0-1,0 0 0,-1-1 1,0 1-1,1-12 1,-2 17-1,1-1 0,-1 0 0,0 1 0,-1-1 0,1 1 0,0-1 0,0 0 0,-1 1 0,1-1 0,-1 1 0,1-1 0,-1 1 0,0-1 0,0 1 0,1 0 0,-1-1 0,0 1 0,0 0 0,0 0 0,-1-1 0,1 1 0,0 0 0,0 0 0,-1 0 0,1 0 0,0 1 0,-1-1 0,1 0 0,-1 1 0,1-1 0,-1 0 0,1 1 0,-1 0 0,1-1 0,-1 1 0,0 0 0,1 0 0,-1 0 0,-2 0 0,-2 1-8,1-1 1,-1 1-1,0 0 0,1 1 1,-1-1-1,1 1 0,0 0 1,0 0-1,-1 1 0,-5 4 1,6-3-5,-1 1 1,1 0 0,0 0-1,1 0 1,-1 1 0,1 0 0,0 0-1,1 0 1,-1 0 0,1 1-1,0-1 1,-3 13 0,1-3-17,1 1 0,1 1 1,0-1-1,0 20 0,3-24 50,0 0 0,0 0-1,1 0 1,1 0-1,0-1 1,1 1 0,0-1-1,9 20 1,-10-25-7,2-1 0,-1 0 0,1-1 0,-1 1 0,2 0 0,-1-1 0,1 0 0,-1 0 0,1-1 0,1 1 0,-1-1 0,1 0 0,-1 0 0,1-1 0,0 0 1,0 0-1,13 4 0,-12-5 18,-1-1 1,1 1 0,0-1 0,0-1 0,0 0-1,0 1 1,0-2 0,0 1 0,0-1 0,0 0-1,-1-1 1,1 0 0,0 0 0,-1 0 0,1-1-1,8-5 1,-4 2 50,-2 0-1,1-1 1,-1 0-1,0-1 1,0 0-1,-1 0 0,0-1 1,0 0-1,6-12 1,20-35 32,40-91 0,-33 57-267,-38 82 212,2-2-447,-5 11 377,1-1 1,-1 0-1,0 0 0,1 0 0,-1 0 0,0 1 0,0-1 0,1 0 0,-1 0 0,0 0 0,0 1 0,1-1 0,-1 0 0,0 1 0,0-1 0,0 0 1,1 0-1,-1 1 0,0-1 0,0 0 0,0 1 0,0-1 0,0 0 0,0 1 0,0-1 0,0 0 0,0 1 0,0-1 0,0 0 0,0 1 0,0 0 1,2 10 17,-1 0 1,-1 0 0,0 0 0,-2 19 0,1-15 2,-1 18 17,-10 108-191,8-107 172,-2 0 0,-11 36 0,16-69-5,0 4 103,0 0-1,-1-1 1,0 1 0,0-1-1,-5 9 1,6-12-83,1 0 1,-1-1 0,0 1 0,1-1-1,-1 1 1,1-1 0,-1 1 0,0-1 0,1 1-1,-1-1 1,0 1 0,0-1 0,1 0-1,-1 0 1,0 1 0,0-1 0,-1 0-1,1 0-12,0 0 0,-1 0 0,1 0 0,0-1 0,0 1 0,0-1 0,0 1 0,-1 0 0,1-1 0,0 0 0,0 1 0,0-1 0,0 0 0,0 1 0,-1-3 0,-1 0-19,-1-1 0,1 0 1,0 0-1,0 0 0,1 0 1,-1-1-1,1 1 1,0-1-1,0 1 0,-2-9 1,-8-18 83,12 31-78,0 0 1,0 0-1,-1 0 1,1 0-1,0 0 0,0-1 1,0 1-1,0 0 1,0 0-1,0 0 1,0-1-1,0 1 1,0 0-1,0 0 1,0 0-1,0 0 1,0-1-1,0 1 1,0 0-1,0 0 1,0 0-1,0-1 1,0 1-1,0 0 1,0 0-1,0 0 1,0 0-1,0-1 1,0 1-1,1 0 1,-1 0-1,0 0 1,0 0-1,0-1 1,0 1-1,0 0 1,1 0-1,-1 0 1,0 0-1,0 0 1,0 0-1,0 0 1,0 0-1,1 0 1,-1-1-1,0 1 1,0 0-1,0 0 1,1 0-1,-1 0 1,0 0-1,0 0 1,0 0-1,1 0 1,-1 0-1,0 0 1,0 0-1,0 0 1,0 0-1,1 1 1,-1-1-1,0 0 1,0 0-1,1 0 1,21 6-92,3-1 108,-5-3-79,0-2 0,0-1 1,35-5-1,59-19 776,-52 11-725,-40 9-582,-1 0 0,1-2-1,21-9 1,-43 16 585,2-1-290,-1 1 1,0-1-1,0 1 1,0-1-1,0 1 1,1-1-1,-1 0 1,0 0-1,0 1 0,0-1 1,0 0-1,-1 0 1,1 0-1,0 0 1,0 0-1,0 0 1,0-2-1,3-3-2172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16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3072,'0'-1'115,"0"0"1,0 0-1,0 1 1,0-1-1,0 0 1,0 0-1,0 1 1,1-1-1,-1 0 1,0 1-1,0-1 0,1 0 1,-1 1-1,0-1 1,1 0-1,-1 1 1,1-1-1,-1 1 1,1-1-1,-1 1 1,1-1-1,-1 1 1,1-1-1,-1 1 0,1-1 1,0 1-1,-1 0 1,1-1-1,0 1 1,-1 0-1,1 0 1,0-1-1,0 1 1,-1 0-1,1 0 1,0 0-1,-1 0 1,1 0-1,1 0 0,5-2 4247,-6 8-4558,0 0 376,-1 1 1,0-1-1,0 0 1,-1 1-1,0-1 1,0 0 0,-3 10-1,-4 24 429,7-21-392,-7 53 595,7-36-49,1-35-438,9-1-99,0-1 0,0 0 0,11-4 0,-11 3-225,0 0 0,0 1-1,13-1 1,-8 3-19,1-1 0,-1 2 0,0 0 0,29 7 0,-36-6 33,0-1 0,0 1 0,-1 0 0,1 0 0,-1 1 0,1 0 0,-1 0 0,0 1 0,-1 0 0,1 0 0,8 10 0,-13-14 23,1 1-1,-1 0 0,0 0 0,1 0 0,-1 0 1,0 0-1,0 0 0,0 0 0,0 0 0,-1 1 1,1-1-1,-1 0 0,1 0 0,-1 1 0,0-1 0,0 0 1,0 1-1,0-1 0,0 0 0,0 1 0,-1-1 1,1 0-1,-1 0 0,0 1 0,1-1 0,-1 0 0,0 0 1,0 0-1,-1 0 0,1 0 0,0 0 0,-1 0 1,1 0-1,-1-1 0,1 1 0,-3 1 0,-4 4 68,0-1 0,0-1-1,0 1 1,-1-1 0,0-1-1,0 0 1,-10 4 0,-18 6 44,-50 16 27,76-27-125,8-2-43,0 0 0,0 0 0,0 0 0,0 0 0,0-1 0,0 0 0,-1 1 0,1-1 0,0 0 0,0 0 0,0-1 0,-4 0 0,2-1 375,4 2-591,0 0 1,1 0 0,-1 0 0,1 0 0,-1 0-1,1 0 1,-1-1 0,0 1 0,1 0 0,-1 0-1,1-1 1,-1 1 0,1 0 0,-1-1 0,1 1-1,0-1 1,-1 1 0,1 0 0,-1-1 0,1 1 0,0-1-1,-1 1 1,1-1 0,0 1 0,0-1 0,-1 1-1,1-1 1,0 0 0,0 1 0,0-1 0,0 1-1,0-1 1,0 1 0,0-1 0,0 0 0,0 1-1,0-1 1,0 1 0,0-1 0,0 1 0,0-1 0,0 0-1,1 1 1,-1-1 0,0 1 0,0-1 0,1 0-1,3-9-1626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17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29 2720,'-12'-2'678,"-8"2"9826,35-1-9345,111-17 1854,110 10-3253,-235 8 266,13 2-1740,-13-2 1580,-1 0-1,1 0 1,-1 0 0,0 0 0,1 0-1,-1 0 1,1 1 0,-1-1-1,0 0 1,1 0 0,-1 0 0,0 1-1,1-1 1,-1 0 0,0 1-1,0-1 1,1 0 0,-1 1 0,0-1-1,0 0 1,1 1 0,-1-1-1,0 0 1,0 1 0,0-1 0,0 1-1,0-1 1,0 0 0,1 1-1,-1-1 1,0 1 0,0-1 0,0 0-1,0 1 1,-1 0 0,-6 15-5866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19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5 229 1984,'-5'0'7712,"17"8"-7259,26 3 107,46 8 0,-34-13-53,0-1 1,67-3-1,10 0-269,-65 1-110,64-4 0,-63-8 118,7-1-108,115 8 150,-5-1-149,-153 2-39,25-3 8,77-11 400,-94 12-478,30-4 91,0 2 0,129 9 0,-155 1 12,0-3 1,0-1-1,74-9 0,127-18 187,-28 8-320,-172 16 61,62-7 241,164-20-222,63 6-11,-92-2 43,154 13-26,-379 12-60,171-12 77,-67 2-105,218 2 573,-228 1 216,0 1-417,-24 3-15,-40 1 127,78 6-1,-71 0-173,14 3-147,-29-4 239,-34-3-417,0 0 0,0 0 0,0 0 0,0 0 0,0 0 0,-1 0 0,1 0-1,0 0 1,0 0 0,0 0 0,0 0 0,0 0 0,0 0 0,0-1 0,0 1 0,0 0 0,-1 0 0,1 0 0,0 0 0,0 0-1,0 0 1,0 0 0,0-1 0,0 1 0,0 0 0,0 0 0,0 0 0,0 0 0,0 0 0,0 0 0,0-1 0,0 1 0,0 0 0,0 0-1,0 0 1,0 0 0,0 0 0,0 0 0,0 0 0,0-1 0,0 1 0,0 0 0,0 0 0,0 0 0,1 0 0,-1 0 0,0 0-1,0 0 1,0-1 0,0 1 0,0 0 0,0 0 0,0 0 0,0 0 0,0 0 0,1 0 0,-1 0 0,0 0 0,0 0 0,0 0 0,0 0-1,0 0 1,0 0 0,1 0 0,-1 0 0,0 0 0,0 0 0,0 0 0,-9-9-1754,9 9 1643,-28-26-5957,6 11-123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23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35 1984,'5'-3'640,"-5"2"-547,1 1 1,0 0 0,-1-1-1,1 1 1,-1-1-1,0 1 1,1-1 0,-1 1-1,1 0 1,-1-1-1,0 0 1,1 1 0,-1-1-1,0 1 1,1-1-1,-1 1 1,0-1 0,0 0-1,1 0 1,3-6 1985,-4 7-1886,1 0 0,-1-1 1,0 1-1,1-1 0,-1 1 1,0-1-1,1 1 0,-1 0 0,0-1 1,1 1-1,-1-1 0,0-7 6743,-1 26-6700,-1 10-521,0 0 412,2 51 0,1-31 14,-1-9-36,-1 3 95,7 53 1,-4-71-29,-1 27-1,-2-32-54,2 1 0,4 29-1,-3-33 130,-1 0-1,0 23 1,-1-30-17,0-7 389,0-11-1503,0-49-7424,0 32 6320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24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8 192 3552,'-7'-2'6477,"6"1"-6096,2-1-177,0 0-1,0 0 1,1 1-1,-1-1 1,0 0-1,1 1 0,-1-1 1,3-1-1,2-3 100,6-8 63,0 1 1,1 1-1,0 0 0,1 1 1,0 0-1,21-11 1,78-41 620,-111 62-960,1 0 1,-1 0 0,0 0-1,1 0 1,-1 0 0,1 1-1,-1-1 1,1 1 0,-1 0-1,1-1 1,-1 1 0,1 0 0,-1 0-1,4 1 1,-4 0-19,0 0 0,0-1 0,0 1 0,0 0 0,0 0-1,-1 0 1,1 1 0,0-1 0,-1 0 0,1 1 0,-1-1 0,1 1 0,-1-1 0,0 1 0,1 0 0,-1 0 0,1 1 0,14 35 49,-3-17-109,-9-13 230,1 0 0,0 0 1,1 0-1,8 8 0,-12-14-96,0 0 0,0 0 0,0-1 0,1 1-1,-1-1 1,0 1 0,1-1 0,-1 0 0,1 0-1,-1 0 1,1 0 0,0 0 0,-1-1 0,1 1-1,0-1 1,0 0 0,-1 0 0,1 0 0,3 0-1,10-3 124,0-1 0,0-1 0,-1 0-1,26-13 1,-19 9-77,60-32 180,-79 39-288,0 1-1,-1-1 1,1 1-1,-1-1 1,1 0-1,-1 0 1,0 0-1,0 0 1,2-4 0,4-5-2808,-7 10 2505,-1 1 0,1-1 1,-1 1-1,1 0 1,-1-1-1,1 1 0,0 0 1,-1-1-1,1 1 0,0 0 1,-1 0-1,1-1 0,0 1 1,0 0-1,-1 0 0,1 0 1,0 0-1,-1 0 0,1 0 1,0 0-1,0 0 0,-1 0 1,1 1-1,0-1 0,-1 0 1,1 0-1,0 1 0,-1-1 1,2 1-1,1 0-631,0 0 0,-1 1-1,1-1 1,0 1 0,-1 0 0,3 2 0,8 7-1146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25.0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400 0 5408,'-6'0'6925,"6"1"-6774,-14 8-82,-2 0 231,-81 45 951,84-45-1105,0 1 0,0 1 1,1 0-1,1 0 0,-12 14 0,7-3-34,2 0 0,0 0-1,1 2 1,1-1 0,-11 32 0,-33 133 412,51-170-382,-20 98 445,23-103-509,1 0 0,0 0 1,1 0-1,1 0 0,0 0 0,0 0 0,5 14 0,-1-7 201,2 1 0,0-1 0,1 0 1,1 0-1,17 25 0,-21-39-229,-1-1 0,1 1 0,0-1 1,0-1-1,0 1 0,1-1 0,0 0 1,-1 0-1,2 0 0,-1-1 0,7 3 1,-9-4-371,1-1 0,-1 0 0,0 0 0,0 0 0,0 0-1,6-1 1,-6 0-783,-1-1 0,0 0-1,0 1 1,0-1-1,0-1 1,0 1-1,0 0 1,0-1 0,4-2-1,5-4-2613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26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25 355 3968,'-16'8'1743,"8"-5"5191,13-6-6787,0 1 0,0 0 0,0-1 1,0 0-1,0 0 0,-1-1 0,1 0 0,-1 1 1,0-1-1,0 0 0,5-8 0,2-5 173,19-33-1,-12 10-73,-2-1 0,19-70 0,-26 78-280,-1 8 120,-8 23-257,0 14-181,-16 125-27,14-126 383,-3 17 28,1 0 1,2 0-1,1 0 0,3 36 1,-1-59 137,0-1 0,0 1 0,0-1 0,1 0 0,-1 0 0,4 6 0,-5-10-136,0 1-1,1 0 1,-1 0-1,0-1 1,1 1-1,-1 0 1,1-1-1,-1 1 1,1 0-1,-1-1 1,1 1-1,0-1 1,-1 1-1,1-1 1,0 1-1,-1-1 1,1 0-1,0 1 0,0-1 1,-1 0-1,1 1 1,0-1-1,0 0 1,-1 0-1,1 0 1,0 0-1,0 0 1,0 0-1,-1 0 1,1 0-1,0 0 1,0 0-1,0 0 1,0 0-1,-1 0 1,1-1-1,0 1 1,0 0-1,-1-1 1,1 1-1,1-1 1,162-129 1379,-83 64-1269,-71 58-107,-2 1-77,0 0-1,0 1 1,1 0-1,14-7 1,-22 13 41,-1 0 1,1 0 0,-1-1-1,1 1 1,-1 0-1,1 0 1,0 0-1,-1 0 1,1 0 0,0 0-1,-1 0 1,1 0-1,-1 0 1,1 0 0,0 0-1,-1 0 1,1 1-1,-1-1 1,1 0-1,0 0 1,-1 0 0,1 1-1,-1-1 1,1 0-1,-1 1 1,1-1 0,-1 1-1,1-1 1,-1 1-1,0-1 1,1 0-1,-1 1 1,0-1 0,1 1-1,-1 0 1,0-1-1,1 1 1,-1-1 0,0 1-1,0-1 1,0 1-1,0 0 1,1 0-1,-1 3-11,1-1-1,-1 1 0,0 0 1,0-1-1,0 1 0,0 3 0,-3 6 46,0 0-1,-7 18 0,1-4 162,9-27-180,-1 1 0,1-1 0,0 1 1,0-1-1,0 0 0,0 1 0,0-1 0,0 1 0,-1-1 0,1 1 0,0-1 0,0 0 1,0 1-1,0-1 0,0 1 0,0-1 0,1 1 0,-1-1 0,0 1 0,0-1 0,0 0 1,0 1-1,0-1 0,1 1 0,-1-1 0,0 0 0,0 1 0,1-1 0,-1 0 1,0 1-1,1-1 0,0 0-5,0 1 1,0-1 0,0 0-1,0 0 1,-1 0 0,1 0-1,0 0 1,0 0-1,0 0 1,0 0 0,0 0-1,0-1 1,0 1 0,1-1-1,34-16 14,-31 14 28,13-8-53,0-1 0,-1-1 0,0 0 0,0-1 0,-2-1 0,0 0 0,18-24 0,-31 36-35,1-1 0,0 1 0,-1 0 0,1 0 0,0 0 0,5-3 0,1 20-120,-8-9 165,1 0 0,-1 1 0,0-1 0,0 7 1,1 9 77,11 43-24,-10-52-17,-3-8-36,1 0 1,0 0-1,0 0 1,1 0-1,-1 0 1,1 0-1,0 0 1,0 0-1,0-1 1,0 1-1,1-1 1,0 0-1,4 5 1,-5-7-77,-1 0 1,1 0-1,0 0 1,0 0 0,0 0-1,0-1 1,0 1-1,0-1 1,0 1-1,0-1 1,0 0 0,0 0-1,0 0 1,0 0-1,0 0 1,0 0 0,0-1-1,0 1 1,0-1-1,0 1 1,0-1-1,0 0 1,0 1 0,1-2-1,-2 1-358,0 1 1,0-1-1,0 1 0,-1-1 1,1 0-1,0 1 1,0-1-1,-1 0 0,1 1 1,0-1-1,-1 0 0,1 0 1,-1 1-1,1-1 0,-1 0 1,1 0-1,-1 0 0,0 0 1,1 0-1,-1 0 0,0 0 1,0 0-1,0-1 0,0-8-4051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27.2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22 5568,'-32'-3'2048,"23"6"-1568,6-6 608,-2 3-800,13-3-352,9-2-64,4 2 64,12-5-1760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28.3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56 3072,'5'-10'3012,"-4"9"-2352,0-1 0,-1 0 0,1 0 1,0 0-1,0 0 0,-1-1 0,1 1 0,-1-3 0,0 4-562,0 0 0,0 0 0,0 0 0,-1 0 0,1 1 0,0-1 0,-1 0 0,1 0 0,-1 1 0,1-1 0,-1 0 0,1 0 0,-1 1 0,1-1 0,-1 1 0,0-1 0,1 0 0,-1 1 0,0-1 0,0 1 0,1 0 0,-1-1 0,0 1 0,0 0 0,0-1 1,-1 1-1,-1-2-26,-1 1 0,0 0 0,1 0 0,-1 0 0,1 1 0,-1-1 0,0 1 0,0 0 0,1 0 0,-1 0 0,0 1 0,1-1 1,-7 2-1,6 0-73,0 0 0,-1 0 1,1 0-1,0 0 1,0 1-1,1 0 1,-1 0-1,0 0 0,1 0 1,-5 5-1,-6 10 61,1 0-1,0 0 1,1 1-1,1 1 1,-12 28 0,22-46-36,1 1 0,-1-1 0,0 1 0,1-1 0,-1 1 0,1-1 0,0 1 0,0-1 0,0 1 0,0-1 0,0 1 0,1-1 0,-1 1 0,2 2 0,-1 0 31,1-1 0,0 1 0,0-1 0,1 1 0,0-1 0,5 7 0,1-1-5,0 0-1,0-1 0,1-1 0,19 13 0,70 50 266,-98-70-300,0-1-1,0 1 1,0-1-1,0 1 1,0-1-1,-1 1 1,1 0 0,0-1-1,0 1 1,-1 0-1,1 0 1,-1 0-1,1 0 1,-1 0-1,1-1 1,-1 1 0,1 0-1,-1 0 1,0 0-1,1 0 1,-1 0-1,0 0 1,0 0-1,0 0 1,0 0 0,0 0-1,0 0 1,0 0-1,0 0 1,0 1-1,0-1 1,-1 0-1,1-1 1,0 1-1,-1 0 1,1 0 0,-1 0-1,1 0 1,-1 0-1,1 0 1,-1 0-1,0 0 1,-2 2 29,0 0 0,0-1 0,0 1 0,0-1 0,0 0 0,0 0 0,-1 0 0,1 0 0,-1-1-1,-3 2 1,-47 15 202,49-17-226,0 1 0,0-1 0,1 0 0,-1-1 0,0 1 0,0-1 0,0 0 0,-9-1 1,4 0 67,1-1 0,-1 0 0,-13-5 0,14 2-167,8 4 72,0 1 0,0-1 1,0 1-1,0-1 0,0 0 0,0 1 1,-1 0-1,1-1 0,0 1 1,0 0-1,-3-1 0,-4-1 573,3-2-3433,5 3 2678,0 1 0,-1 0 0,1-1 0,0 1 0,0 0 0,0-1 0,1 1 0,-1 0 0,0-1 0,0 1 0,0 0 0,0-1 0,0 1 0,0 0 0,0-1 0,1 1 0,-1 0 0,0-1 0,0 1 0,0 0 0,1 0 0,-1-1 0,0 1 0,0 0 0,1 0 0,-1-1 0,0 1 1,0 0-1,1 0 0,-1 0 0,0 0 0,1 0 0,-1-1 0,0 1 0,1 0 0,-1 0 0,0 0 0,1 0 0,-1 0 0,0 0 0,1 0 0,-1 0 0,0 0 0,1 0 0,9-3-2131,9-4-965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29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209 100 3552,'-9'-1'814,"7"1"-676,0-1 0,0 1 0,0 0 0,-1 0 0,1 0 0,0 0 0,0 0 0,-1 1 0,1-1 0,0 1 0,0-1 0,0 1 0,-3 1 0,-16 11 1579,18-12-1197,-1 1-1,0 1 1,1-1-1,-7 5 1,10-6-280,1 0-126,0 1 0,0 0 0,1-1 1,-1 0-1,1 1 0,-1-1 0,1 0 0,0 0 0,2 1 0,7 4 290,1-1-1,0-1 0,0 0 1,0-1-1,1 0 0,17 1 1,-24-3-306,0-1 1,0 0 0,-1 0 0,1 0 0,0 0 0,0-1 0,0 0 0,0-1-1,-1 1 1,1-1 0,-1 0 0,1 0 0,-1-1 0,0 0 0,10-6-1,-13 7-73,-1 0 0,1 0 0,-1 0-1,0 0 1,1 0 0,-1 0 0,0-1-1,0 1 1,0 0 0,-1 0 0,1-1-1,0 1 1,-1-1 0,0 1 0,1-1-1,-1 1 1,0-1 0,0 1 0,-1-1-1,0-3 1,0-1-2,0 1-1,-1-1 1,0 1-1,0-1 1,-1 1-1,-4-9 1,5 12-56,0 0 0,0 0 0,0 0 1,0 0-1,0 1 0,-1-1 0,1 1 0,-1-1 0,0 1 1,0 0-1,0 0 0,0 0 0,0 1 0,0-1 0,0 1 1,-6-3-1,4 3-6,0 1 0,-1-1 1,1 1-1,0 0 0,0 0 0,0 0 1,0 1-1,0 0 0,0 0 0,-8 2 1,1 2-3,-1 0 0,1 1 1,0 0-1,1 1 1,0 0-1,0 1 1,0 0-1,-9 10 1,6-5 124,2 0 1,0 1 0,0 1-1,1 0 1,1 0 0,0 1-1,-14 34 1,23-48-57,1 0 1,-1 0-1,0 0 0,1 0 1,-1 0-1,1 0 1,0 0-1,0 0 1,0 0-1,0 0 0,0 0 1,0 0-1,0 0 1,1 0-1,-1 0 0,1 0 1,0 0-1,1 3 1,-1-3 24,1 0 1,-1 0 0,1 0 0,0 0 0,0 0-1,0 0 1,0 0 0,0-1 0,1 1-1,-1-1 1,0 1 0,4 0 0,6 3 130,0-1 1,1-1-1,-1 0 1,22 2-1,-30-4-180,62 4 439,91-2 1,-81-4-1150,-76 10-3080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9:24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5408,'0'-1'196,"1"1"1,-1-1-1,1 1 1,-1 0-1,1-1 0,-1 1 1,1 0-1,-1-1 1,1 1-1,0 0 1,-1 0-1,1-1 1,0 1-1,-1 0 0,1 0 1,-1 0-1,1 0 1,0 0-1,0 0 1,24-2 2209,-11 1-1445,160-24 4386,-39 3-3713,-81 16-1338,267-21 80,-307 27-591,1 0 1,-1 1 0,0 1 0,1 1 0,14 4-1,-10-1-553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29.7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155 74 2912,'4'-6'597,"-3"4"-452,0 0 1,1 0-1,-1 0 0,0 1 0,1-1 0,0 0 0,-1 1 0,1-1 0,0 1 1,0-1-1,0 1 0,0 0 0,2-1 0,23-12 2529,-24 12-2351,-1 1 0,0 0 0,0-1 0,0 1 0,0-1 0,-1 1 0,1-1 0,0 0 0,2-4 0,-4 6-235,0 0-1,0-1 1,1 1-1,-1 0 1,0 0 0,0-1-1,0 1 1,0 0 0,0-1-1,0 1 1,0 0-1,0 0 1,0-1 0,0 1-1,0 0 1,0-1-1,0 1 1,0 0 0,0 0-1,0-1 1,0 1-1,0 0 1,0-1 0,0 1-1,0 0 1,0 0 0,-1-1-1,1 1 1,0 0-1,0 0 1,0-1 0,0 1-1,-1 0 1,1 0-1,0 0 1,0-1 0,-1 1-1,-13 0 637,-15 11-750,9 0 272,1 0 0,1 1 0,0 1 0,1 1 0,0 1 0,-18 20 0,29-27-65,-1-1-1,2 1 0,-1 1 1,1-1-1,-7 18 1,11-25-146,1 1 1,-1-1-1,1 0 1,0 0-1,0 1 0,0-1 1,0 0-1,0 1 1,0-1-1,0 0 1,0 0-1,0 1 1,0-1-1,1 0 1,-1 0-1,1 1 0,-1-1 1,1 0-1,-1 0 1,1 0-1,0 0 1,-1 0-1,1 1 1,0-2-1,0 1 1,0 0-1,0 0 0,0 0 1,0 0-1,0 0 1,0-1-1,0 1 1,0 0-1,0-1 1,1 1-1,0-1 1,6 3 77,-1 0 0,1-1 0,0 0 0,12 1 0,156 10 150,-100-12-4238,-69-1 2686,1 0-1,-1 1 0,0 0 1,10 2-1,1 3-4096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30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12 5632,'-8'-3'1152,"8"1"-385,3-5 2055,7 15-1761,99 90 2700,-89-77-3384,0 1 0,-1 1 0,15 25 0,-10-11 12,-3 2-1,17 40 0,-28-55-208,-2 0-1,0 0 0,-2 0 0,0 1 0,1 25 0,-6-37-149,-1 0 0,0 0 0,-1 1 0,-1-1-1,0-1 1,0 1 0,-2 0 0,1-1-1,-2 1 1,1-1 0,-11 18 0,-88 185-955,42-67-5697,46-103 3470,8-15-1610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32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36 1824,'9'-10'1680,"3"1"2645,-11 9-4141,0-1 1,-1 0-1,1 0 0,0 0 1,-1 0-1,1 0 0,-1 0 1,1 0-1,-1 0 0,1 0 1,-1 0-1,0 0 0,0 0 1,1 0-1,-1-2 0,-11 14 1288,-14 30-930,-21 47-1,3-3-328,32-68-120,2 1-1,0 0 1,1 0-1,0 1 0,-8 36 1,15-50-306,1 0-1362,4-13-3186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33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63 3232,'-22'-24'1456,"22"24"-1404,-1-1-1,1 1 1,0 0 0,0-1 0,0 1 0,-1 0-1,1-1 1,0 1 0,0 0 0,0-1 0,0 1 0,0 0-1,0-1 1,0 1 0,0 0 0,0-1 0,0 1-1,0 0 1,0-1 0,0 1 0,0 0 0,0-1-1,0 1 1,0 0 0,0-1 0,0 1 0,1 0-1,-1-1 1,10-7 949,23-2 91,-24 7-810,1 1-129,-1 0 1,1 1-1,0 0 0,-1 0 1,1 1-1,0 0 0,0 1 1,-1 0-1,1 1 0,0 0 1,-1 0-1,10 4 0,2 2 117,0 1 0,-1 1 1,0 1-1,20 14 0,-22-12-99,0 1 0,-2 1 0,1 1 0,-2 0 0,0 1 0,-1 0 1,21 37-1,-15-19 145,-2 1 1,-1 1-1,18 58 1,-27-61-405,0 0 1,-3 0-1,0 0 1,-1 66-1,-3-94-1992,5 1 582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33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20 4896,'-2'0'3141,"5"1"-1117,12 2-331,23 0-791,137-11 587,-3 0-957,-161 8-422,1-1 0,20-5 0,-16 3-131,-8 3-1000,-15 0-3344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34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4224,'-4'5'1920,"16"-5"-1664,-4 0 1632,1 3-1088,8-3 736,7 4-896,10-4 128,-2 4-448,7-4-128,-7 3-96,2 1 128,-5-1-128,0 2 256,-4-2-224,-5 0-3552,1 5 1856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35.7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0 721 2720,'3'-1'600,"-1"1"0,0-1 1,0 0-1,0 0 0,0 0 1,0 0-1,0 0 0,0 0 0,3-3 1,26-23 776,-1 3-453,-16 15-664,0 0 1,1 1 0,20-8-1,7-2 138,-23 8-350,38-18 421,64-41 0,-104 57-394,-1 0-1,0-1 1,-1 0 0,-1-1-1,0-1 1,0 0 0,-2-1 0,12-18-1,38-81 197,-54 96-209,-1 1 0,-1-2 0,0 1 0,4-30 1,-9 44-81,-1 0 1,1-1-1,-1 1 1,0 0 0,-1 0-1,1 0 1,-1-1 0,0 1-1,-1 0 1,1 0 0,-4-8-1,3 10-16,1 1-1,-1 0 1,1-1-1,-1 1 0,0 0 1,0 0-1,0 0 1,0 0-1,0 0 1,0 0-1,0 1 1,-1-1-1,1 1 1,-1-1-1,1 1 1,-1 0-1,0 0 1,1 0-1,-1 0 1,0 1-1,0-1 0,-4 1 1,-1-1-31,1 2 0,-1-1 1,1 1-1,-1 0 0,1 1 0,0 0 0,0 0 1,-1 0-1,1 1 0,1 0 0,-1 1 0,0-1 1,1 1-1,0 1 0,-11 8 0,5-2 28,0 1-1,1 0 0,0 1 0,1 0 0,1 1 0,-10 16 1,8-9 85,1 1 0,0 0 0,2 0 0,0 0 0,2 1 0,1 0 0,0 1 0,2-1 0,0 1 0,2 33 0,1-49 44,1 0 1,1 0-1,0 0 1,0 0 0,0 0-1,1 0 1,0 0-1,0-1 1,1 0 0,0 0-1,1 0 1,-1 0-1,1 0 1,0-1-1,1 0 1,0 0 0,0-1-1,0 1 1,1-1-1,-1-1 1,1 1 0,0-1-1,0 0 1,1-1-1,-1 1 1,1-2 0,0 1-1,0-1 1,0 0-1,0-1 1,0 0-1,0 0 1,0 0 0,1-1-1,7-1 1,6-2-24,0-1 1,0-1-1,-1-1 0,0-1 0,0-1 1,0 0-1,-1-2 0,0 0 1,19-14-1,-25 14-58,1 1-1,0 1 1,0 1 0,1 0-1,0 0 1,0 2 0,22-5-1,-37 10-10,0-1-1,0 1 1,1 0-1,-1 0 1,0 0-1,0 0 0,1 0 1,-1 0-1,0 0 1,1 1-1,-1-1 0,0 0 1,0 1-1,0-1 1,1 1-1,-1-1 0,0 1 1,0-1-1,0 1 1,0 0-1,0 0 1,0-1-1,0 1 0,0 0 1,0 0-1,0 0 1,-1 0-1,2 2 0,-1-2 7,-1 1-1,1 0 0,0 0 0,-1 0 0,0-1 0,1 1 0,-1 0 0,0 0 0,0 0 1,0 0-1,0 0 0,0 0 0,0 0 0,-1 0 0,1-1 0,-1 1 0,1 0 0,-2 2 0,0 1-10,0 0 0,0 0-1,0 0 1,1 0 0,0 0-1,-1 9 1,2-13 128,19-2 61,-1-2 0,1 0 0,-1-1 0,1-1 0,22-9 0,16-4-280,-40 13 37,-10 2 40,0 1-1,0 0 1,1 0-1,-1 1 0,0 0 1,0 0-1,1 0 1,9 1-1,-16 1 12,0-1-1,1 1 0,-1 0 1,0-1-1,0 1 1,1 0-1,-1 0 0,0 0 1,0 0-1,0 0 1,0 0-1,0 0 0,0 0 1,-1 0-1,1 0 1,0 1-1,0-1 0,-1 0 1,1 1-1,-1-1 1,1 0-1,-1 1 0,0-1 1,1 0-1,-1 3 1,1 6 83,0-1 1,-1 18-1,0-18-99,0-3 26,0 1 1,0-1-1,-1 1 0,0-1 1,0 0-1,-1 1 0,0-1 1,-3 9-1,-1 3 149,6-15-152,-1 0 1,0-1-1,1 1 0,-1-1 0,0 1 0,0-1 0,0 1 0,-1-1 0,1 0 0,0 1 0,-1-1 1,0 0-1,-2 2 0,3-3-485,1-8-3834,1 5 3925,-1 0 0,1 0 0,-1 0 0,1 0-1,-1 0 1,1 0 0,0 0 0,0 0 0,2-3 0,8-13-2725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36.4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40 159 2144,'-2'0'191,"1"0"-1,-1 0 1,1 1 0,0-1-1,-1 0 1,1 1 0,0-1-1,0 1 1,-1 0 0,1-1-1,-2 2 1,2-1 100,0 0 0,-1 0-1,1 0 1,0-1 0,-1 1 0,1-1 0,0 1 0,-1-1 0,1 1 0,-1-1-1,1 0 1,-2 1 0,3-1-215,-1 0 0,1-1 0,0 1 0,0 0 0,0 0 1,0 0-1,0 0 0,0 0 0,-1 0 0,1 0 0,0 0 0,0 0 0,0 0 0,0 0 0,0-1 0,0 1 0,0 0 0,0 0 1,0 0-1,-1 0 0,1 0 0,0 0 0,0 0 0,0-1 0,0 1 0,0 0 0,0 0 0,0 0 0,0 0 0,0 0 1,0-1-1,0 1 0,0 0 0,0 0 0,0 0 0,0 0 0,0 0 0,0 0 0,0-1 0,0 1 0,0 0 0,1 0 0,2-11 966,10-11-475,-6 13-419,2 0 1,0 0-1,0 0 1,0 1 0,1 1-1,0 0 1,1 0-1,-1 1 1,1 0-1,13-4 1,1 0-92,1 1-1,1 1 1,39-6 0,-54 12-27,-4 1-11,0-1 0,0 1 1,1 1-1,15 0 0,-22 0-26,0 0 0,0 1 0,0-1 0,0 1 0,0-1 0,-1 1 0,1 0-1,0 0 1,0 0 0,-1 0 0,1 0 0,0 0 0,-1 0 0,1 0 0,-1 1 0,1-1-1,-1 1 1,0-1 0,0 1 0,1 0 0,-1-1 0,0 1 0,-1 0 0,1 0 0,1 3 0,0 2 19,-1 0 0,1 0 0,-2 1 0,1-1 0,-1 0 0,0 1 0,-2 10 0,0 2-4,-9 30 0,2-23 52,-1 0 0,-1-1 0,-2 0 0,0-1 0,-2-1 0,0 0 0,-21 25 0,34-48-56,-23 35-92,23-33 95,1 0 1,-1 0-1,1 0 1,0 0 0,0 0-1,0 0 1,0 1 0,0-1-1,1 0 1,-1 4 0,2-5 50,-1-1 1,0 0 0,0 1 0,1-1-1,-1 0 1,1 0 0,-1 1 0,1-1-1,-1 0 1,1 0 0,0 0 0,0 0-1,-1 0 1,1 0 0,0 0 0,0 0-1,0 0 1,0 0 0,0 0 0,0 0-1,0-1 1,1 1 0,1 0 0,3 3 132,2-1-1,-1-1 1,8 3 0,-4-2-66,3 0-57,0 0 0,1-1 0,-1 0 0,0-2-1,28-1 1,-10 1 149,-30 0-218,1 0 1,0 0-1,-1 0 0,1-1 1,-1 1-1,1-1 0,0 1 0,-1-1 1,1 0-1,-1 0 0,0 0 1,1 0-1,-1-1 0,4-2 0,5-3-1103,2-2-4650,-13 8 5502,0 0 0,0 1 0,0-1-1,0 1 1,1-1 0,-1 0 0,0 1 0,0-1 0,0 0 0,0 1 0,0-1 0,0 1 0,-1-1 0,1 0-1,0 1 1,0-1 0,0 1 0,0-1 0,-1 0 0,1 1 0,0-1 0,-1 1 0,1-1 0,0 1 0,-1-1 0,-7-10-2655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37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4 377 2400,'-3'-3'8619,"9"3"-4920,-1-1-5121,49-21 2408,20 9-539,-29 6-302,241-49 645,-21 3-241,-79 18-242,307-48 484,-237 53-469,102-14 434,-330 41-751,-13 1 14,0 0-1,0 0 1,19-8 0,-28 6-786,-7 1-1342,-11-1-3116,1 4 2921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43.2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 2720,'1'0'159,"-1"-1"0,1 1 0,-1-1 0,1 1 0,0 0 0,-1-1 0,1 1 1,-1 0-1,1 0 0,0-1 0,-1 1 0,1 0 0,0 0 0,-1 0 0,1 0 0,0 0 0,-1 0 0,1 0 0,0 0 1,-1 0-1,7 5 5652,-7 17-5422,-1-10-191,1 0-1,2 13 0,9 63 445,24 192 481,-29-250-1069,-4-21 230,-1 0 1,2 15-1,-3-23 196,-1-1-539,1 0 0,-1 0-1,1-1 1,0 1 0,-1 0 0,1-1 0,0 1 0,-1-1 0,1 1 0,0 0 0,-1-1-1,1 1 1,0-1 0,0 1 0,0-1 0,-1 1 0,1-1 0,0 1 0,0-1-1,0 1 1,0-1 0,0 1 0,0-1 0,0 1 0,0-1 0,0 1 0,0-1-1,0 1 1,0-1 0,0 1 0,1-1 0,2-23-3060,-2 19 2082,0-10-600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3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69 3136,'-2'3'6200,"14"-5"-5421,-7 1-217,183-31 1694,-123 23-2124,99-10 83,-105 19 238,-58 0-405,10-1-1105,0-3-3497,-3 1 2400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9:25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52 4224,'-1'-1'133,"1"0"1,0 0-1,0 0 0,-1 0 1,1 0-1,0 0 0,0 0 1,0 0-1,0 0 0,0 0 0,0 0 1,0 0-1,1 0 0,-1 0 1,0 1-1,0-1 0,1 0 1,-1 0-1,1 0 0,-1 0 1,0 0-1,1 1 0,0-1 1,-1 0-1,1 0 0,-1 1 1,1-1-1,0 0 0,1 0 1,-1 0 155,0 0-1,0 0 1,-1 0 0,1 0 0,0-1 0,-1 1 0,1 0-1,-1 0 1,1 0 0,-1-1 0,1 1 0,-1 0 0,0 0-1,0-1 1,0 1 0,1 0 0,-1 0 0,-1-2 0,-8 16 873,-2 10-259,8-19-798,1-1 0,0 1-1,0 0 1,1 0-1,-3 7 1,-2 5 1063,7-16-715,-1 0-411,0-1-1,0 1 1,0-1 0,0 1-1,0-1 1,1 1-1,-1 0 1,0-1 0,0 1-1,1-1 1,-1 1 0,0 0-1,1-1 1,-1 1-1,0 0 1,1-1 0,-1 1-1,0 0 1,1-1-1,1 0 87,5-10 193,-1 1 0,9-23 0,-15 32-297,1-8-152,-1 9 128,0 0 0,0 0-1,0 0 1,0 0 0,0 0 0,0 0-1,0-1 1,0 1 0,0 0 0,0 0 0,0 0-1,0 0 1,0 0 0,0 0 0,0-1-1,0 1 1,0 0 0,0 0 0,0 0-1,0 0 1,0 0 0,0 0 0,0 0-1,0-1 1,0 1 0,0 0 0,-1 0-1,1 0 1,0 0 0,0 0 0,0 0-1,0 0 1,0 0 0,0 0 0,0 0-1,0 0 1,-1 0 0,1 0 0,0 0-1,0 0 1,0 0 0,0 0 0,0 0 0,0 0-1,-1 0 1,1 0 0,0 0 0,0 0-1,0 0 1,0 0 0,0 0 0,0 0-1,-1 0 1,1 0 0,0 0 0,0 0-1,0 0 1,0 0 0,0 0 0,0 0-1,0 0 1,0 0 0,-1 1 0,1-1-1,0 0 1,0 0 0,0 0 0,-27 26-704,49-37-15061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44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0 133 2400,'0'-1'222,"1"0"0,-1 0 0,1 0 0,-1 0-1,1 0 1,-1 0 0,1 0 0,-1 0 0,1 1 0,0-1 0,-1 0 0,1 0 0,0 1 0,0-1 0,0 0-1,0 1 1,-1-1 0,3 0 0,25-14 2213,-7 5-1012,-2-2-633,0 0-1,38-15 0,-32 18-631,39-14 233,-57 21-411,1 0 0,0 0 1,0 1-1,0 0 0,0 1 1,10 0-1,-14 1 2,-1 0 1,1 0 0,-1 0-1,1 0 1,-1 1-1,1-1 1,-1 1-1,0 0 1,0 0-1,0 0 1,5 4-1,28 32 976,-34-37-858,-2 0-59,4 3 295,0 0 0,0 0 0,7 6 0,-9-9-280,-1 0 1,1 0 0,-1 0-1,1-1 1,-1 1-1,1 0 1,0-1-1,-1 1 1,1-1 0,0 0-1,-1 0 1,1 1-1,0-1 1,0 0-1,-1 0 1,4-1-1,3 0 29,0-1 0,0 0-1,0 0 1,0-1-1,0 0 1,11-6-1,-9 3-17,-6 5-9,-1-1 0,0 0 0,0 0 0,1 0 0,-1 0 0,-1 0 0,1-1 0,0 1 0,0-1 0,1-3-1,3-2-497,-6 7-170,0 0 0,0 0 0,1 1 0,-1-1 0,0 0 1,1 0-1,-1 1 0,1-1 0,-1 1 0,1-1 0,-1 1 0,1 0 0,-1-1 0,3 1 0,5 2-3800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44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61 3392,'0'-6'513,"0"5"-418,-1-1 1,1 1 0,0 0 0,0-1-1,0 1 1,0 0 0,0-1 0,1 1-1,-1-1 1,0 1 0,1 0-1,-1-1 1,0 1 0,1 0 0,0-1-1,-1 1 1,1 0 0,0 0 0,0 0-1,-1 0 1,1 0 0,1-1-1,-1 1 8,-1 1-1,1-1 0,-1 1 1,1-1-1,-1 1 0,1-1 0,-1 1 1,0-1-1,1 0 0,-1 1 0,0-1 1,1 0-1,-1 1 0,0-1 0,0-1 1,0 1 11,1 1 0,-1-1 1,0 0-1,1 0 0,-1 0 1,0 0-1,1 1 1,-1-1-1,1 0 0,-1 0 1,1 1-1,-1-1 0,2 0 1,-2 1-82,0-1 1,0 1-1,0 0 1,1 0 0,-1 0-1,0 0 1,0 0-1,0-1 1,1 1-1,-1 0 1,0 0-1,0 0 1,1 0 0,-1 0-1,0 0 1,0 0-1,1 0 1,-1 0-1,0 0 1,0 0 0,1 0-1,-1 0 1,0 0-1,0 0 1,1 0-1,-1 0 1,0 0 0,0 0-1,0 1 1,1-1-1,-1 0 1,0 0-1,0 0 1,0 0 0,1 0-1,-1 1 1,6 10 400,1 17-114,-7-27-247,3 27 430,1 32 0,1 14 368,-4-30-337,-1-29-3148,3-21 636,1-2-1718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45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341 0 3392,'0'10'1033,"-1"-1"0,-1 1-1,0-1 1,-5 17 0,-19 43-680,19-52 194,-6 11-301,0-1 0,-2 0 0,-1-1 0,-1-1 0,-1 0 0,-29 30 0,-5 5 660,-49 74-1,97-129-689,51-38-8584,-26 22 5675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45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 3648,'4'4'3789,"5"-8"-2117,-4 1-1364,0 0 1,1 0-1,-1 1 1,1-1-1,0 2 1,0-1-1,0 0 1,0 1-1,0 0 0,0 1 1,12 0-1,-16 0-291,-1 1 0,1-1-1,-1 1 1,1 0-1,-1-1 1,1 1 0,-1 0-1,0 0 1,0 0 0,1 0-1,-1 1 1,0-1 0,0 0-1,0 0 1,0 1 0,0-1-1,-1 0 1,1 1 0,0-1-1,-1 1 1,1-1-1,-1 1 1,1-1 0,-1 1-1,0-1 1,1 1 0,-1 0-1,0 2 1,0 1 24,0 1 0,0-1 0,0 0 1,0 0-1,-1 0 0,0 0 0,0 0 0,-2 5 1,-3 2 298,0-1 1,-10 15 0,-5 6 509,21-31-804,-1 0 1,0 0 0,1 0-1,-1 0 1,1 0 0,-1 0-1,1 0 1,0 0 0,-1 0-1,1 0 1,0 0 0,0 1-1,0-1 1,-1 0 0,1 0-1,0 0 1,1 0 0,-1 0 0,0 0-1,0 0 1,0 1 0,1-1-1,-1 0 1,0 0 0,1 0-1,-1 0 1,1 0 0,-1 0-1,2 1 1,0-1 46,-1 0 0,1 0 0,0 0 0,0 0 0,-1-1 0,1 1 0,0 0 0,0-1 0,0 0 0,0 1 0,-1-1 0,1 0 0,0 0 0,0 0 0,0 0 0,3-1 0,11-2 39,0 0 1,26-9 0,-23 6-1788,25-6 0,-18 10-4191,45-1 0,-69 3 5757,28-3-2423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49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92 2816,'0'-10'933,"0"-7"8550,2 16-9377,-1-1 1,1 1 0,0 0-1,-1 0 1,1 0 0,0 0-1,0 1 1,0-1 0,0 0-1,0 1 1,4-1 0,77-18 831,136-14 1,-189 31-656,35 3 1,-14 1 215,-43-1-478,-7-1-162,-1 0 1,1 0-1,-1 0 1,1 0-1,0 0 0,-1 0 1,1 0-1,-1 0 0,1 0 1,-1 0-1,1 0 0,0 0 1,-1 0-1,1 0 0,-1 0 1,1-1-1,-1 1 0,1 0 1,-1 0-1,1-1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49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75 2560,'-6'-3'5751,"5"3"-5530,1-1-113,-3-3 1729,5 1-1088,-2 1 945,1 1-1630,-1 1-1,0-1 1,0 1-1,1 0 1,-1-1 0,0 1-1,0 0 1,1-1-1,-1 1 1,0 0 0,1-1-1,-1 1 1,1 0-1,-1 0 1,0 0 0,1-1-1,-1 1 1,1 0-1,-1 0 1,1 0 0,41-14 1334,-25 8-1083,-1 1-1,35-5 0,0 3 18,-12 2 107,41-1 0,-47 5-159,-22 0-237,1 0 1,18 3 0,-19-2-111,-8 0-6,0 0 0,0 0 0,-1 1 0,1-1 0,0 1 0,0-1 0,4 3 0,6-3-10966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8:51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281 175 1984,'1'-1'274,"-1"-1"0,1 1 0,-1 0 0,1-1-1,0 1 1,0 0 0,0-1 0,-1 1 0,1 0 0,0 0 0,0 0 0,1 0 0,0-2-1,2-15 3989,-4 15-3612,1 1-482,-1 0-1,0 1 1,0-1 0,0 0 0,0 0 0,0 1 0,0-1 0,-1 0 0,1 1 0,-1-1 0,1 0 0,-1 1-1,1-1 1,-1 1 0,0-1 0,0 0 0,0 1 0,0 0 0,0-1 0,0 1 0,0 0 0,-2-2 0,-5-2 190,7 3-340,0 1 1,-1 0-1,1 0 0,-1 0 1,1 0-1,-1 0 0,1 1 1,-1-1-1,0 0 1,0 1-1,1-1 0,-1 1 1,0-1-1,0 1 1,1 0-1,-1 0 0,0 0 1,0 0-1,0 0 0,1 0 1,-5 1-1,-8 6 29,1 0 0,0 0 0,0 1 0,0 1 0,1 0 0,-15 15 0,-20 15 19,38-31-19,0 0 0,0 1 1,1 0-1,0 1 0,1 0 0,-8 13 1,12-17-61,0 0 1,0 0 0,0 1 0,-2 11 0,4-15 33,0 1-1,1-1 0,-1 0 0,1 0 0,0 1 1,0-1-1,0 0 0,1 0 0,-1 1 1,1-1-1,0 0 0,1 4 0,1-2 36,1-1 0,0 1 0,0 0 1,0-1-1,1 0 0,-1 0 0,1 0 0,6 3 0,-3-1 20,6 3 125,0-1-1,0-1 0,27 11 0,-23-11 7,-13-5-132,1 0 0,0-1 0,0 1 0,0-1 0,0 0 0,0-1 0,0 0 0,0 0 0,1 0 0,-1 0 0,0-1 0,6-2 0,9-2 85,0-2 0,21-9-1,-27 10-130,-6 2 7,26-9 212,-1-3-1,33-19 1,-61 32-219,0-1 0,0 0 0,0-1 0,-1 1 0,0-1 0,0 0 0,0-1 0,0 1 0,5-10 0,-8 11 3,0 0-1,-1 0 1,0 1 0,1-1-1,-1 0 1,-1 0-1,1 0 1,-1-1-1,1 1 1,-1 0 0,0 0-1,-1 0 1,1 0-1,-1 0 1,1 0 0,-1 0-1,0 0 1,-2-4-1,-6-13-19,-1 0 0,-1 1 0,0 0 0,-2 1 0,0 1 0,-1 0 0,-21-22 0,31 36-32,-1 0 0,1 0 0,-1 0-1,1 1 1,-1 0 0,0-1-1,-1 2 1,1-1 0,0 1 0,-1 0-1,1 0 1,-1 0 0,0 1 0,0-1-1,1 1 1,-1 1 0,0-1 0,0 1-1,-7 1 1,10 0-279,0-1 1,0 1-1,0 0 1,1 0-1,-1 0 1,0 0-1,-2 2 0,3-1-861,-1 0-1,0 0 1,1 0-1,0 1 1,0-1-1,0 1 1,0-1-1,0 1 0,-3 5 1,1 4-1976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04.7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35 2496,'0'0'39,"0"0"1,0 0-1,0 0 1,1 0 0,-1 0-1,0 0 1,0 0-1,0 0 1,0-1-1,1 1 1,-1 0-1,0 0 1,0 0-1,0 0 1,0 0-1,0 0 1,1 0-1,-1 0 1,0-1-1,0 1 1,0 0-1,0 0 1,0 0-1,0 0 1,0 0-1,0-1 1,0 1-1,1 0 1,-1 0-1,0 0 1,0 0 0,0 0-1,0-1 1,0 1-1,0 0 1,0 0-1,0 0 1,0 0-1,0-1 1,0 1-1,0 0 1,0 0-1,0 0 1,-1 0-1,1-1 1,0 1-1,0 0 1,0 0-1,0 0 1,0 0-1,0-1 1,0 1-3,0 0 0,-1 0 0,1 0 1,0 0-1,0 0 0,0 0 0,0 0 0,0 0 1,0 0-1,0 0 0,0-1 0,0 1 1,0 0-1,0 0 0,0 0 0,0 0 0,0 0 1,0 0-1,0 0 0,0 0 0,0 0 0,0 0 1,0-1-1,0 1 0,0 0 0,4-7 6524,-11 8-6320,-10 11-35,16-11-174,-1 1 0,0-1 0,0 1 0,0-1 1,0 0-1,0 0 0,0 0 0,0 0 0,-4 2 1,5-3 527,2-1-501,0 1 1,0 0 0,-1 0-1,1 0 1,0-1 0,0 1-1,-1 0 1,1-1 0,0 1-1,-1 0 1,1-1 0,0 1-1,-1-1 1,1 0 0,0 0-1,1 0 107,0 0-103,0 0 23,0-1 0,0 1 0,-1 0 0,1 0 0,0-1 0,-1 1 0,1-1-1,-1 1 1,3-4 0,-4 4-59,0 1 0,0 0 0,1 0 0,-1-1 0,0 1 0,1 0 0,-1 0 0,0 0-1,0-1 1,1 1 0,-1 0 0,0 0 0,1 0 0,-1 0 0,0 0 0,1 0 0,-1-1 0,0 1 0,1 0 0,-1 0-1,0 0 1,1 0 0,-1 0 0,0 0 0,1 1 0,-1-1 0,0 0 0,1 0 0,-1 0 0,0 0 0,1 0 0,-1 0-1,0 0 1,0 1 0,1-1 0,-1 0 0,0 0 0,1 1 0,-1-1 0,0 0 0,0 0 0,0 1 0,1-1-1,-1 0 1,0 0 0,0 1 0,0-1 0,1 1 0,1 3 1189,-6-10-1042,4 5-193,-1 0 0,0 1 0,1-1 0,-1 1 0,1-1 0,-1 1-1,0 0 1,1-1 0,-1 1 0,0 0 0,0-1 0,1 1 0,-1 0 0,0 0-1,0-1 1,0 1 0,0 0-50,34-4-8350,-16 0 6198,8 0-1672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06.3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71 2720,'-1'-2'244,"1"0"1,-1 0-1,1 0 0,-1 0 1,1 0-1,0 0 1,-1-1-1,1 1 0,0 0 1,1 0-1,-1 0 1,0 0-1,1-3 0,1-12 1417,3-5 2830,-10 27-4048,-1 29 169,1-9-312,-3 63 430,8 28 101,2-43-334,-2 48 618,0-120-1104,0 0-1,0 0 1,0 0 0,0 1 0,-1-1-1,1 0 1,0 0 0,-1 0 0,1 0-1,-1 0 1,0 1 0,-3 9 121,4-10-140,0 0 0,0 0 0,-1 0 0,1 0-1,-1 1 1,1-1 0,-1 0 0,0 0 0,1 0 0,-1 0 0,0 0 0,0-1-1,1 1 1,-2 1 0,1-1 61,0-1 1,1 1-1,-1-1 0,1 1 1,-1 0-1,0 0 0,1-1 0,-1 1 1,1 0-1,0 0 0,-1 0 1,1 1-1,-8-13-757,7 7-112,0 0 0,0 0 0,1 0 1,0 0-1,0 0 0,0 0 0,0 0 1,1 0-1,1-7 0,0-9-2743,-1-2 471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07.3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362 2 3072,'15'-1'10842,"-19"10"-10750,0-1 1,-1 1-1,-1-1 0,1 0 0,-13 13 0,-38 35 391,42-43-431,-49 42 327,-77 52 0,94-69 15,36-34-211,5-2 399,11-2-323,212-6 29,-32 12 213,-124 2-447,-60-8-49,0 0-857,12-8-10328,-1 0 8637,2-5 436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0:5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584 239 2656,'19'6'1435,"-16"-5"-891,11 4 1653,-13-5-2065,-1 0 1,0 1 0,0-1 0,0 0-1,1 0 1,-1 0 0,0 0-1,0 0 1,1 0 0,-1 0 0,0 0-1,0 0 1,1 0 0,-1 0-1,0 0 1,0 0 0,1 0 0,-1 0-1,0 0 1,0 0 0,1 0-1,-1 0 1,0 0 0,0-1-1,1 1 1,-1 0 0,0 0 0,0 0-1,0 0 1,1 0 0,-1-1-1,0 1 1,0 0 0,0 0 0,0 0-1,1-1 1,0-11 1283,-8-20-745,-1 14-494,-1 1 0,0 1 0,-2 0 0,-14-18 0,22 29-171,-2-2-5,0 0 11,0 0 0,-1-1 1,1 2-1,-1-1 0,-1 1 0,0 0 0,1 0 0,-2 1 0,-8-6 0,7 7-15,0 0 0,1 1-1,-1 0 1,0 1 0,-1 0 0,1 0 0,0 1-1,0 0 1,-1 1 0,1 0 0,-1 0-1,1 1 1,0 0 0,0 1 0,-1 0-1,1 0 1,-16 7 0,8-1-38,-1 0 0,2 1 0,-1 0 0,2 2 0,-1 0 0,1 0 0,1 2 0,-15 15 1,20-19 49,1 1 1,1 0 0,0 1 0,-7 13 0,10-18 43,1 1 0,0 0 0,1 0 1,-1 0-1,1 0 0,1 1 0,-1-1 0,0 13 1,2-17-24,1 0 0,-1 0 1,0 0-1,1 0 1,-1 0-1,1-1 1,0 1-1,0 0 1,0 0-1,1-1 0,-1 1 1,1 0-1,-1-1 1,1 1-1,4 3 1,-2-2 33,0 0 0,0-1 1,0 0-1,1 0 0,-1 0 1,1-1-1,0 1 0,7 1 1,2 1 56,0-2 1,0 1 0,1-2 0,0 0 0,24 0 0,-5-2 198,0-2 0,47-7 0,-57 0-9,-23 9-305,-1 0 0,0 0-1,0 0 1,0 0 0,1 0-1,-1-1 1,0 1 0,0 0 0,0 0-1,1 0 1,-1 0 0,0-1-1,0 1 1,0 0 0,0 0-1,1 0 1,-1-1 0,0 1-1,0 0 1,0 0 0,0 0-1,0-1 1,0 1 0,0 0 0,0 0-1,0-1 1,1 1 0,-1 0-1,0 0 1,-1-1 0,1 0-10,-1 1 1,1-1-1,-1 1 1,0-1-1,1 1 1,-1 0-1,0-1 1,1 1-1,-1 0 1,0-1-1,0 1 1,0 0-1,1 0 1,-1 0-1,-1 0 1,-4-1-56,0 0 0,0 1 1,0 0-1,0 0 0,0 1 1,1-1-1,-1 1 0,-8 3 1,-2 1-58,1 1 1,-20 10-1,14-5 111,0 1 1,0 1-1,2 1 0,-1 0 1,2 2-1,0 0 0,1 1 0,0 1 1,2 1-1,0 0 0,1 1 1,1 0-1,1 1 0,1 0 1,0 1-1,-9 33 0,18-48 42,0 1 1,0-1-1,1 1 0,0 0 0,0 0 0,1-1 1,0 1-1,1 10 0,0-13 17,0-1 0,0 1 0,1 0 0,-1-1 1,1 1-1,0-1 0,0 1 0,1-1 0,-1 0 0,1 0 0,0 0 0,0 0 1,1-1-1,4 5 0,1-1 14,0 0 1,1-1 0,-1-1-1,1 0 1,0 0 0,0-1-1,1 0 1,-1 0-1,13 1 1,5 0 111,0 0 0,38-1 0,-44-3-69,0-1 0,0-2 0,0 0 0,0-1 0,0-1 0,22-8-1,-33 9-60,-1-1-1,1 0 0,-1-1 1,0-1-1,0 1 0,-1-1 1,0-1-1,0 0 0,0 0 1,-1-1-1,0 0 0,-1 0 1,12-16-1,-9 7 19,-1-1 0,-1 1 0,9-30 0,-11 30-55,0 0 0,1 1-1,1-1 1,14-22 0,-11 23 66,-3 4-97,1 0 0,0 1 0,11-12 1,-17 21-2,0-1 0,0 0 0,1 1 0,-1-1 0,1 1 1,-1 0-1,1 0 0,0 1 0,-1-1 0,1 1 1,0-1-1,0 1 0,0 1 0,0-1 0,8 0 1,-10 1 2,1 0 1,-1 1 0,1-1 0,-1 1-1,0 0 1,1 0 0,-1-1 0,0 2-1,1-1 1,-1 0 0,0 0-1,0 1 1,0-1 0,0 1 0,0-1-1,0 1 1,-1 0 0,1 0 0,0 0-1,-1 0 1,0 0 0,3 4-1,2 6-9,-1 0-1,0 0 0,4 17 0,-3-9 38,4 8-20,0 0 0,16 27 0,-21-46 39,0-1 1,0 0 0,1 0 0,0 0 0,1-1-1,0 0 1,0 0 0,0-1 0,1 1 0,9 4-1,-11-7 1,0 0 0,1-1-1,-1 0 1,1 0-1,0-1 1,0 0-1,0 0 1,0 0 0,0-1-1,0 0 1,0-1-1,14 0 1,-10-1 25,0-1 0,0 0 0,0 0 1,-1-1-1,0-1 0,16-6 0,-15 5-727,1-3 2177,-12 4-2737,-2-3-3992,0-1 1339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08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358 34 3232,'1'-1'393,"0"-1"-1,-1 1 1,1 0 0,0 0-1,0 0 1,0 0 0,0-1-1,0 1 1,0 1 0,0-1-1,0 0 1,0 0 0,0 0 0,1 0-1,-1 1 1,0-1 0,0 1-1,3-2 1,-4 2-360,0 0 0,0 0 0,1 0 0,-1 0 0,0 0 0,0 0 0,0 0 0,0 0 0,0 0 0,0 0 0,0 0 1,1 0-1,-1 0 0,0 0 0,0 0 0,0 0 0,0 0 0,0 0 0,0 0 0,0 0 0,1 0 0,-1 0 0,0-1 0,0 1 0,0 0 0,0 0 0,0 0 0,0 0 0,0 0 0,0 0 0,0 0 0,0-1 0,0 1 1,0 0-1,0 0 0,0 0 0,0 0 0,0 0 0,0 0 0,0 0 0,0-1 0,0 1 0,0 0 0,0 0 0,0 0 0,0 0 0,0 0 0,0 0 0,0-1 0,0 1 0,0 0 0,0 0 0,0 0 0,0 0 0,0 0 0,0 0 1,-1 0-1,1 0 0,0-1 0,0 1 0,0 0 0,0 0 0,0 0 0,0 0 0,0 0 0,-7-6 901,3 5-862,1 0 0,0 1 1,-1-1-1,1 1 0,-1 0 1,1 0-1,-1 0 0,0 0 1,1 1-1,0 0 0,-1-1 1,1 1-1,-7 3 0,-4 2 50,-24 13 0,37-18-104,-16 9 110,1 2 0,1-1 0,-1 2 0,2 0 0,-24 27 0,-54 86 406,81-111-453,2 1 0,-15 35 0,21-44-34,0 1 1,1-1 0,0 1-1,0 0 1,1 0 0,0 0-1,0 0 1,1 0 0,1 13-1,0-18-24,-1 0 0,1 1-1,0-1 1,0 0-1,1 0 1,-1 1 0,1-1-1,-1 0 1,1 0-1,0 0 1,0-1 0,5 6-1,-3-4 32,1 0 0,-1-1-1,1 1 1,0-1 0,0 0-1,11 5 1,-3-3 101,0-1 0,1 0 0,0-1 0,0 0 0,21 0 0,60 0 238,-83-4-377,-1 0-1,1 0 0,0-1 1,-1-1-1,23-7 1,-33 9 2,1 1 0,0-1-1,-1 0 1,1 0 0,-1 0 0,1 0 0,-1 0 0,0 0 0,1 0 0,-1-1 0,0 1-1,0 0 1,0-1 0,0 1 0,0-1 0,0 1 0,0-1 0,0-3 0,0 4-15,-1 0 0,0 0 0,0 0 0,0 0 0,0 0 0,0 0 0,0-1 0,0 1 0,-1 0 0,1 0 0,0 0 1,-1 0-1,1 0 0,0 0 0,-1 0 0,0 0 0,1 0 0,-1 0 0,1 0 0,-1 0 0,0 0 0,0 1 0,1-1 0,-1 0 0,0 0 0,0 1 1,0-1-1,0 0 0,-2 0 0,-3-2-16,0 0 1,0 1-1,-1-1 1,0 1-1,1 1 1,-1-1-1,0 1 1,-12-1-1,3 2-17,0 1 0,-26 3 0,32-2 18,0-1 1,0 2-1,0-1 0,1 2 0,-1-1 1,1 1-1,0 1 0,0-1 0,1 2 1,-1-1-1,1 1 0,0 0 1,0 1-1,-11 12 0,19-18 13,-1 0 0,0 0 0,0 0 0,0 0 0,1 0 0,-1 0 1,1 0-1,-1 1 0,1-1 0,-1 0 0,1 0 0,0 0 0,-1 1 0,1 1 0,9-3-1158,2-1-866,0 0 1,18-5-1,-16 4 667,14-2-4361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10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374 63 1984,'9'-26'3925,"-6"13"-1916,-3 12-1630,1-1 0,-1 1 0,0-1-1,1 0 1,-1 1 0,0-1 0,0 1 0,0-1-1,0 0 1,0-2 0,-8 3 1048,1-2 543,6 4-1907,0-1 0,1 1-1,-1 0 1,0-1 0,0 1-1,0-1 1,1 1 0,-1 0 0,0 0-1,1-1 1,-1 1 0,1 0-1,-1 0 1,1 0 0,-1 0 0,1 0-1,0 0 1,-1 0 0,1 0 0,0 1-1,-10 29-155,8-20 213,-5 11 37,-1 0 1,-1 0-1,-1-1 0,-19 31 1,21-39-72,-1 0 0,-1-1 1,0-1-1,-1 0 0,0 0 1,0-1-1,-26 18 0,16-15 22,-111 76 323,124-82-301,7-6-145,0 0 0,1-1-1,-1 1 1,0 0 0,1-1-1,-1 1 1,0 0 0,0-1 0,0 1-1,1-1 1,-1 0 0,0 1 0,0-1-1,0 0 1,0 1 0,0-1 0,0 0-1,-1 0 1,1 0-566,12-11-8376,-10 10 8399,7-2-4060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11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45 4480,'-1'-1'133,"0"-1"-1,1 0 1,-1 1 0,1-1 0,-1 0-1,1 0 1,0 1 0,-1-1 0,1 0 0,0 0-1,0 0 1,0 0 0,1 1 0,-1-1-1,0 0 1,1 0 0,-1 1 0,2-4-1,1-4 7387,1 12-5828,-1-1-2698,140 112 2638,-108-88-1348,38 24 413,-47-33-458,24 21-95,-29-21-46,-17-14-29,0 1 1,0-1-1,-1 1 1,1 0 0,-1 0-1,0 0 1,0 0-1,-1 0 1,1 1-1,-1-1 1,3 10-1,-4-12-126,-1 1-1,1-1 0,-1 1 0,1-1 0,-1 1 0,0 0 0,0-1 0,-1 1 0,1-1 0,-1 5 0,0-5-260,0 0 1,0 0-1,0 1 0,0-1 1,0 0-1,0 0 1,-1 0-1,1 0 0,-1 0 1,1-1-1,-1 1 0,-3 2 1,2-3-2183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11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14 3648,'4'-14'7749,"-4"16"-7493,0 5-94,-1 0 0,0 1 0,-3 7 0,-2 13 347,-6 82 675,-1 11-122,5-10-180,3-33-277,5-64-519,0-1 0,2 20 0,0 7 174,3 13 753,-5-57-2083,1 1-1,0 0 1,0-1-1,0 1 0,2-4 1,1-6-2560,-3 5-679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12.5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132 111 5888,'5'-26'4784,"-6"27"-4139,-20 34-80,2 0 1,-18 46-1,27-56-349,-2 4 331,2 0 0,1 0 1,-8 51-1,17-76-485,0 0 0,0 1 1,0-1-1,1 0 0,0 1 0,0-1 0,0 0 0,0 1 0,1-1 1,0 0-1,-1 0 0,1 0 0,1-1 0,-1 1 0,1 0 0,-1-1 1,1 1-1,0-1 0,0 0 0,1 0 0,6 5 0,0-1 120,0-1 0,0 0 0,0 0 0,1-1-1,0 0 1,23 6 0,-25-9-17,1-1 1,0 0-1,1 0 0,-1 0 1,0-2-1,0 1 0,16-4 1,-3 0 49,0-2 0,25-10 0,-41 14-184,-1-1 0,1 1 0,-1-1-1,0-1 1,0 1 0,0-1 0,0 0 0,0 0 0,-1-1-1,0 0 1,0 0 0,0 0 0,-1 0 0,0-1 0,0 0-1,0 0 1,0 0 0,-1 0 0,0 0 0,-1-1 0,1 1 0,2-14-1,-2-1 16,-1 0 0,0 0 0,-2 0-1,-2-30 1,-18-82-163,17 120 77,1 0 0,-2 1-1,0-1 1,0 1 0,-8-13 0,10 21 6,0 0 0,-1 0 0,1 0 0,-1 0 0,0 1 0,0-1 0,-1 1 0,1 0 0,-1 0 0,0 0 0,1 0 0,-1 1 0,0-1 0,-1 1 0,1 0 0,0 0 0,-7-1 0,4 1 11,0 1 1,0 0-1,-1 1 0,1 0 1,0 0-1,0 0 0,0 1 1,0 0-1,0 0 0,0 1 1,0 0-1,0 0 0,-6 3 1,0 2-278,0-1 0,1 2 0,0-1 0,0 2 0,-15 14 0,20-17-338,1 0 0,0 0 0,-5 9 0,10-14 328,-1 1 0,1-1 0,0 1 1,0 0-1,0 0 0,0 0 0,0 0 1,1-1-1,-1 1 0,1 0 1,-1 0-1,1 0 0,-1 0 0,1 1 1,0-1-1,0 0 0,0 0 0,1 3 1,7 7-1643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13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34 2816,'-1'-1'293,"-1"0"0,1 1 0,-1-1 0,1 0 0,-1 0 0,1 1 0,-1-1 0,1 1 0,-1-1 0,0 1 0,1 0 0,-1 0 0,0 0-1,-2 0 1601,4 0-1774,-1 0 0,1 1 0,0-1 0,-1 0 0,1 0 0,-1 1 0,1-1 0,-1 0 0,1 0 0,0 1 0,-1-1 0,1 0 0,-1 0 0,1 0 0,-1 0 0,1 0 0,-1 0 0,1 0 0,-1 0 0,1 0 0,-1 0 0,0 0 0,-14 0 2121,12 0-155,12-1-1776,26-10 787,-28 8-1035,-1 1 1,0 0-1,1 0 0,10-1 0,99-3 286,-115 6-59,-1 9-373,0-7 24,-1-1 1,1 1 0,-1 0-1,1 0 1,-1 0-1,0-1 1,0 1 0,0 0-1,0-1 1,0 1 0,-3 2-1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13.8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4 5056,'0'0'96,"0"0"1,0 0-1,-1-1 1,1 1-1,0 0 1,0 0-1,0 0 1,0-1-1,0 1 1,-1 0-1,1 0 0,0 0 1,0 0-1,0 0 1,0-1-1,-1 1 1,1 0-1,0 0 1,0 0-1,-1 0 1,1 0-1,0 0 1,0 0-1,0 0 1,-1 0-1,1 0 1,0 0-1,0 0 0,0 0 1,-1 0-1,1 0 1,0 0-1,0 0 1,-1 0-1,1 0 1,0 0-1,0 0 1,0 0-1,-1 1 1,1-1-1,0 0 1,0 0-1,0 0 0,0 0 1,-1 0-1,1 1 1,0-1-1,0 0 1,0 0-1,0 0 1,0 0-1,-1 1 1,1-1-1,0 0 1,0 0-1,0 1 1,-3 2 446,-14 21 1318,-28 47-1,45-70-1831,-9 16 258,2 1 1,0-1 0,1 2 0,1-1-1,1 1 1,-3 26 0,1-15-157,-10 38 1,10-46-259,5-19-1739,5-14-1810,4-6 1692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14.5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5 5056,'12'-5'6234,"-12"11"-6038,-1 0-1,1 0 1,-1 0 0,-1 0-1,1 0 1,-1 0-1,0 0 1,-1-1-1,1 1 1,-1-1-1,-5 7 1,-20 25 497,19-23-407,6-6-161,2-7 14,2 0 202,10 6-262,1-1 1,-1 0-1,1-1 0,0 0 1,0 0-1,0-2 1,15 3-1,12 5 289,-13-3-147,-17-6-35,0 0-1,0 1 1,-1 0 0,1 0 0,0 1-1,-1 0 1,0 1 0,13 10 0,-20-15-163,0 1 0,0 0-1,0 0 1,0 0 0,-1 0 0,1 0 0,0 0 0,-1 0 0,1 0-1,0 0 1,-1 0 0,0 0 0,1 0 0,-1 0 0,0 1 0,1-1 0,-1 0-1,0 0 1,0 0 0,0 0 0,0 1 0,0 0 0,-1 0 4,1 0 0,-1 0 0,0 0 0,0 0 0,0 0 1,0 0-1,0-1 0,0 1 0,0 0 0,-1-1 0,-2 3 0,-3 3 38,-1-1-1,0 0 0,0-1 1,-10 6-1,12-8-61,-57 29 67,56-28-67,-1-2 1,1 1-1,0-1 0,-1 0 0,0-1 1,-15 2-1,21-3-219,0 0 0,0 0 0,0 0 0,0-1 0,0 1 0,-1-1 0,1 1 0,0-1 0,0 1 0,0-1 0,1 0 0,-1 0 0,0 0 0,0 0 0,0-1 0,1 1 0,-1 0 0,0-1 1,1 1-1,-1-1 0,1 0 0,0 1 0,-2-4 0,1 2-304,1 0 1,0 0-1,0 0 1,0 0-1,0-1 1,1 1-1,-1 0 1,1 0-1,0-1 1,0 1-1,0 0 1,0 0-1,1-1 1,1-5-1,2-9-2914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14.9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 7040,'5'-3'2624,"-2"6"-2048,2-10-128,-1 4 1632,4 3-1216,1 0 704,3-5-896,5 5-33,-1 0-383,5 0-256,8 0 0,-4 5-160,4-2 96,-4 1-1087,-1-1 607,2 0-3328,-1 2 2112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18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3 137 1728,'-2'-2'2622,"9"6"2759,0-3-5672,93-4 3672,-81 2-3052,21-3-1,-22 1-198,21 0 0,52 0 62,38 1 331,-75 4-203,0-2 0,56-9 0,13 0-350,-43 4 476,160-6-169,-64 2 18,-2 0-67,152 15 529,-142-16-665,-82 2-19,415-28 765,-330 26-792,-5 1-50,110 6 199,-279 3-219,244 11-40,-52-4 240,110 9-309,144-11 1178,-70-5-218,-337 3-715,-36-1-54,-1-1-1,1-1 1,0 0-1,27-5 1,-42 4-1228,-3 1-82,-11 0-1386,-22 2-2366,-11 2 1873,-20-5-1135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0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0 5152,'-1'1'234,"0"0"1,-1-1-1,1 1 1,0 0-1,0 0 0,0 0 1,-1 1-1,1-1 1,0 0-1,1 0 1,-1 1-1,0-1 1,0 0-1,0 1 0,1-1 1,-1 1-1,0 2 1,-4 5 403,-35 61 1763,-59 99 215,68-121-2098,-54 63 1,53-77-281,-49 39 1,47-44-178,-47 35 145,53-44-21,-39 37 0,48-42-386,6-7-3192,12-3 1457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19.9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46 1728,'-1'-1'191,"0"0"1,1 0-1,-1 0 1,1 0-1,-1 1 1,1-1-1,0 0 0,-1 0 1,1 0-1,0 0 1,0 0-1,0 0 1,-1 0-1,1 0 0,0 0 1,0 0-1,1 0 1,-1 0-1,0 0 1,0 0-1,0 0 0,1 0 1,-1 0-1,0 0 1,1-1-1,2-10 992,-4 12-1116,1 0 0,0-1 0,0 1 0,0 0 0,0 0 0,0-1 1,0 1-1,0 0 0,0-1 0,0 1 0,0 0 0,0-1 0,0 1 0,1 0 0,-1-1 0,0 1 1,0 0-1,0-1 0,0 1 0,0 0 0,1 0 0,-1-1 0,0 1 0,0 0 0,0 0 1,1-1-1,4 7 2918,4 16-1542,-5 48-1059,0 60 113,-4-98-141,0 123 897,1-140-1097,4 26-1,-2-25 44,0 27 0,-3-9 681,-12-40-965,10 4-441,0 0 0,-1-1 0,1 0 0,0 1 0,0-1-1,1 0 1,-1 0 0,1 0 0,-1 0 0,1 0 0,-1-6 0,0 4-446,-6-19-1513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20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4 189 2560,'-3'-6'12994,"6"1"-13807,0 3 934,-1-1-1,1 1 1,-1-1 0,0 0 0,3-6 0,8-10 93,19-22 115,-27 33-256,0 0 1,1 0-1,0 1 1,1 0-1,-1 0 1,1 1-1,11-8 1,-13 10-47,0 1 1,0 1 0,0-1-1,0 1 1,1 0 0,-1 0-1,0 1 1,1-1 0,0 1-1,9 0 1,-12 1-17,0 0 0,0 0 0,0 1 0,0-1-1,0 1 1,0 0 0,0 0 0,0 0 0,-1 0 0,1 1 0,0-1 0,-1 1 0,1-1 0,-1 1-1,1 0 1,-1 0 0,0 0 0,0 0 0,0 0 0,0 1 0,3 4 0,20 38 345,-20-35-193,0 0 0,0 0 0,1-1 0,1 0 0,-1 0 1,1 0-1,1-1 0,10 10 0,-15-17-100,-1 0 0,0 0-1,1 0 1,-1 0 0,0 0 0,1-1 0,-1 1 0,1-1 0,-1 1 0,1-1 0,-1 0 0,1 0 0,4-1 0,36-5 740,-37 4-717,10-2 37,-1-2 0,1 0-1,-1 0 1,0-2 0,27-17-1,-39 22-115,1 1-1,-1-1 0,0 0 1,0 0-1,0-1 0,0 1 0,-1-1 1,1 1-1,-1-1 0,4-8 1,2-2-421,-6 12-60,-1-1 0,1 0 0,0 0 0,-1 0-1,2-6 1,-2 5-209,0 1 1,0 0-1,0 0 1,0 0-1,1 0 0,-1 0 1,1 0-1,0 0 0,0 0 1,0 1-1,4-5 0,1 5-4735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21.9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50 1056,'0'-1'27,"0"1"-1,0 0 1,1-1-1,-1 1 1,0 0-1,0 0 1,0-1-1,0 1 1,0 0 0,0 0-1,1-1 1,-1 1-1,0 0 1,0 0-1,0-1 1,1 1 0,-1 0-1,0 0 1,0 0-1,1-1 1,-1 1-1,0 0 1,1 0-1,-1 0 149,1-1-1,-1 1 1,1 0-1,-1-1 1,1 1-1,-1-1 1,1 1-1,-1 0 0,1-1 1,-1 1-1,0-1 1,1 1-1,-1-1 1,0 1-1,0-1 1,1 1-1,-1-1 1,0 0-1,0 1 0,0-1 1,0 1-1,1-1 1,-1 0-1,0 1 1,0-2-1,0-27 5271,0 30-5503,1 0 53,0 0 0,0 1 0,0-1 1,-1 1-1,1-1 0,-1 1 0,1-1 0,-1 1 0,0-1 0,1 3 0,3 57 714,1 14 102,-3-39-399,-2-28-233,1 1 0,-1-1 0,1 0 0,3 11 0,-2-14-93,0 0 76,-1 0 0,1 0 0,-1 0 0,0 8 1173,0-13-1308,-1-1 0,0 1-1,1 0 1,-1 0 0,0-1 0,0 1-1,1 0 1,-1-1 0,0 1 0,0 0-1,0-1 1,0 1 0,1 0 0,-1-1-1,0 1 1,0 0 0,0-1 0,0 1-1,0 0 1,0-1 0,0 1 0,0-1-1,0 1 1,0 0 0,0-1 0,0 1-1,0 0 1,0-1 0,0 1 0,-1-1-1,-1-13-157,2 14 9,-1-12-2731,1 10 2142,0 1-1,0-1 0,0 0 0,-1 1 0,1-1 1,0 0-1,-1 1 0,1-1 0,-1 1 1,-1-3-1,-6-13-2920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22.5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200 1 3328,'-5'14'6194,"-17"28"-4542,-1 5-1274,-48 94 1200,40-83-1203,19-37-196,0 1 0,-8 25 0,17-32 151,2-7-4105,10-7-1324,2 4 2065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23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60 2656,'-1'-1'140,"-4"-4"550,10 3 32,-1-5 2787,0 3-3144,-1 0-1,1 1 1,0 0-1,0 0 1,0 0 0,0 0-1,1 1 1,-1-1-1,1 1 1,5-2 0,-2 1-215,9 0 169,3 1-262,-18 1-54,0 1 0,0-1 1,1 1-1,-1 0 0,0 0 0,0 0 1,1 0-1,-1 0 0,0 0 1,0 1-1,0-1 0,1 1 1,-1 0-1,0-1 0,0 1 0,0 0 1,0 0-1,0 0 0,3 3 1,-3-2 17,1 0-1,-1 0 1,0 0 0,0 0 0,0 0 0,3 5 0,-4-6 0,-1 1 0,1-1 1,-1 1-1,1 0 0,-1-1 0,0 1 0,1 0 0,-1-1 1,0 1-1,0 0 0,0-1 0,-1 1 0,1 0 0,-1 1 1,1 0 18,-1 0 0,0 0 0,0-1 0,-1 1 0,1 0 0,0-1 0,-1 1 0,0-1 1,0 1-1,1-1 0,-1 0 0,-1 1 0,-2 2 0,-6 3 156,-20 12 1,10-7-234,7-3 17,-16 11 172,28-19-114,0-1 0,-1 0 0,1 0 0,-1 0 0,0 0 0,1 0 0,-1 0 0,0-1 0,-4 1 0,1 0 363,8-1 34,11-1-108,18-6 210,40-5 0,-29 6-390,-15 3-58,0 1 0,1 1 1,40 4-1,-36-1-521,-30-2-858,-1 0 644,1 0 1,-1 0 0,0 0-1,0 0 1,0 0 0,0 0-1,0 0 1,0 0 0,1 1-1,0-1 1,-3 7-3776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24.5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326 1 2400,'1'0'3185,"-2"7"2190,-43 59-4053,-4 6-511,16-18-412,-118 224 1197,139-249-1372,2 1 0,-10 55 0,18-80-240,-4 23 139,1 0 1,2 1-1,1-1 1,1 1-1,6 38 1,-4-51 20,1-1-1,1 1 1,1-1 0,0 0 0,11 23-1,-12-30-22,1 1 0,0-1 0,0 0 0,1 0 0,0-1-1,1 0 1,-1 0 0,1 0 0,1-1 0,10 8 0,-8-7-120,-9-5 9,1-1 0,0 0 1,-1 1-1,1-1 0,0 0 0,0 0 0,0 0 0,0 0 0,0 0 0,0 0 0,5 0 0,3-7-5908,-3 2 3461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26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0 269 2976,'2'1'3362,"5"3"2078,-6-4-5405,-1 0 0,1 0 1,0 0-1,-1 0 1,1 0-1,0 0 1,-1 0-1,1 0 1,0 0-1,-1 0 0,1 0 1,0-1-1,-1 1 1,1 0-1,-1 0 1,1-1-1,0 0 1,3-1 74,-1-1 0,0 0 1,0 0-1,0 0 1,-1-1-1,1 1 1,3-7-1,5-6 100,66-78 765,-63 78-862,-2 3-169,-4 5 90,-1-1 0,0 1 0,0-2 1,-1 1-1,6-12 0,-9 16 17,-1 0 0,1 1-1,0-1 1,1 1 0,5-7-1,-8 11 20,-1-1-81,0 1 4,0 0 0,0 0 1,0 0-1,0 0 0,-1 0 0,1 0 1,0 0-1,0 1 0,0-1 0,0 0 0,0 0 1,0 0-1,0 0 0,0 0 0,0 0 1,0 0-1,0 0 0,0 0 0,0 0 1,0 0-1,-1 0 0,1 0 0,0 0 0,0 0 1,0 0-1,0 0 0,0-1 0,0 1 1,0 0-1,0 0 0,0 0 0,0 0 1,0 0-1,0 0 0,0 0 0,0 0 0,0 0 1,-1 0-1,1 0 0,0 0 0,0 0 1,0 0-1,0 0 0,0 0 0,-3 6-67,-5 29 273,-8 60 0,14-84-104,2 1 1,0-1-1,0 0 0,1 0 0,0 0 0,1 0 1,0 0-1,1 0 0,0-1 0,5 11 1,-8-19-57,1-1 0,-1 0 0,1 0 0,-1 0 0,1 0 0,-1 0 0,1 0 0,0 0 0,-1 0 0,1 0 0,0 0 0,0 0 0,0-1 0,-1 1 0,1 0 0,0 0 0,0-1 0,0 1 0,0-1 0,0 1 0,1-1 0,-1 1 0,2 0 0,-2-2 14,1 1 0,-1-1 0,1 1 1,-1-1-1,1 0 0,-1 1 0,1-1 0,-1 0 0,0 0 1,1 0-1,-1 0 0,0 0 0,0 0 0,0 0 0,0-1 0,0 1 1,1-2-1,15-20 249,21-36 0,-28 40-275,1 2 1,1-1-1,1 2 1,23-25-1,-12 10-336,-23 30 213,-8 108 0,6-77 410,1-30 17,4-1-293,-1 0-1,0 0 0,0 0 1,1 0-1,-1 0 1,0-1-1,0 0 1,0 0-1,-1 0 1,1 0-1,0 0 0,2-3 1,8-5-82,11-7 39,1 2 1,1 0 0,1 2 0,53-19-1,-70 29 80,-1-1-110,0 2 1,14-4 0,-22 6 21,1-1 0,0 1 0,0 0 1,0 0-1,-1 0 0,1 0 1,0 0-1,0 0 0,-1 1 1,1-1-1,0 0 0,-1 1 1,1 0-1,0-1 0,-1 1 1,1 0-1,0 0 0,-1 0 0,3 1 1,-3 1 29,0 0 0,0 0-1,0 0 1,0 0 0,0 0 0,-1 0 0,1 0 0,-1 0 0,0 6 0,1 3 11,2 17 8,-1-10 175,6 25 1,-6-35-179,1 0 0,1 0 1,0 0-1,0-1 0,0 1 1,1-1-1,7 8 0,-12-15-33,1 0 0,-1-1 0,1 1-1,-1 0 1,1-1 0,-1 1 0,1-1-1,0 1 1,-1-1 0,1 0 0,0 1-1,-1-1 1,1 1 0,0-1-1,-1 0 1,1 0 0,0 1 0,0-1-1,-1 0 1,1 0 0,0 0 0,0 0-1,0 0 1,-1 0 0,1 0 0,0 0-1,0 0 1,0 0 0,-1-1 0,1 1-1,0 0 1,-1 0 0,1-1 0,0 1-1,0 0 1,-1-1 0,1 1 0,0-1-1,0 0 1,0 0-208,0 1-1,-1-1 1,1 0 0,0 0-1,-1 0 1,1 0 0,0 0 0,-1 0-1,1 0 1,-1 0 0,0 0-1,1 0 1,-1 0 0,0 0-1,1 0 1,-1 0 0,0-2 0,2-11-2737,-1 13 2397,-1-1 0,1 0 0,-1 0 0,0 1 0,0-1 0,0 0-1,0 0 1,0-2 0,-4-3-3990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26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34 104 6976,'-29'-33'2592,"24"26"-2016,5-12-160,0 7 192,0 1-416,0 1-352,5 2 64,2 5-128,3 3 128,2 7-1824,5 4 1024,3 8-3552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29.9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275 30 2144,'-4'-4'7818,"3"2"-7723,0 0-1,0 1 1,0-1-1,0 1 1,-1-1-1,1 1 0,0 0 1,-1 0-1,1-1 1,-1 1-1,1 0 1,-1 0-1,0 0 0,1 0 1,-1 1-1,-2-2 1,-3 1 56,0 0 1,0 0-1,0 0 1,-14 1-1,12 0-12,-8 1-145,-1 0-1,1 1 1,-1 0 0,1 1 0,0 1 0,-23 9 0,14-2-207,26-11 212,-1 0 0,1 1 0,0-1 0,-1 0 0,1 1 0,0-1 0,0 1 0,-1-1 0,1 0 0,0 1 0,0-1 0,0 1 0,0-1 0,-1 1 0,1-1 0,0 1 0,0-1 0,0 1 0,0-1 0,0 1 0,0-1 0,0 1 0,1-1 0,-1 1 0,0-1 0,0 1 0,0-1 0,0 0 0,1 1 0,-1-1 0,0 1 0,1 0 0,11 19-35,-5-10-29,-4-5 84,0 0 1,1 0-1,0 0 0,0-1 0,0 1 0,0-1 0,1 0 1,7 5-1,6 3 314,22 10 0,-13-7-318,-23-13 0,0 0 1,-1 0 0,1 1-1,0 0 1,-1-1 0,1 1 0,-1 0-1,0 1 1,0-1 0,0 1-1,-1-1 1,1 1 0,-1 0-1,0 0 1,0 0 0,0 0 0,2 8-1,-1-1 177,-3-9-160,0-1-1,1 0 0,-1 0 0,0 0 1,0 0-1,0 0 0,1 1 1,-1-1-1,0 0 0,-1 0 0,1 0 1,0 1-1,0-1 0,-1 2 1,-2 13 274,2-14-278,1 0 0,0 0 0,-1 0 0,1 0 0,-1 0 0,0 0 0,0 0 0,1 0 0,-1 0 0,-1-1 0,1 1 0,0 0 0,-2 2 0,-4 2 34,1-1-1,-1 0 0,0-1 1,0 1-1,0-1 0,0 0 1,-1-1-1,0 0 0,0 0 1,0-1-1,0 0 0,0 0 1,0-1-1,0 0 0,0 0 1,-1-1-1,-12-1 0,-13-10-103,33 11 49,0-1 0,0 1 0,0-1 0,0 1 0,0-1 0,0 1 0,-1-1 0,2 0 1,-1 1-1,0-1 0,0 0 0,0 0 0,0 0 0,0 0 0,1 0 0,-1 0 0,0 0 1,1 0-1,-1 0 0,1 0 0,-1 0 0,1 0 0,-1 0 0,1-1 0,0 1 0,-1-2 1,1 2-20,0 1 0,1-1 0,-1 1 1,0-1-1,0 1 0,0-1 1,1 1-1,-1-1 0,0 1 0,0-1 1,1 1-1,-1-1 0,0 1 1,1-1-1,-1 1 0,0 0 1,1-1-1,-1 1 0,1 0 0,-1-1 1,1 1-1,-1 0 0,1 0 1,-1-1-1,1 1 0,-1 0 1,2 0-1,16-4-162,-13 4 137,63-10 112,-7 2 47,79-22 1,-130 26-74,-1 0-1,0 0 1,0-1 0,-1 0 0,0-1-1,10-7 1,-7 4-33,21-11 0,-29 18 9,-1 0 0,1 0-1,0 0 1,-1-1 0,1 1-1,-1-1 1,0 1 0,4-7-1,-4 5 18,1 1 0,0-1 0,0 0 0,5-3 0,-5 4-14,0 0-1,0-1 0,0 1 1,0-1-1,0 0 1,-1 1-1,0-1 1,1-1-1,-2 1 1,1 0-1,1-6 0,-2 9-13,0-1 0,-1 0 0,0 0 0,1 0 0,-1 1 0,0-1 0,0 0-1,0 0 1,0 0 0,0 1 0,0-1 0,-1 0 0,1 0 0,-1 1 0,1-1-1,-1 0 1,1 0 0,-1 1 0,0-1 0,0 1 0,0-1 0,0 1 0,0-1-1,0 1 1,0-1 0,-1 1 0,1 0 0,0 0 0,-1 0 0,1 0 0,-4-2-1,-5-3-66,9 5 32,0 0 0,0 0 0,0 0 0,0 1 0,0-1 0,0 0 0,0 1 0,0-1 0,0 1 0,0-1 0,-1 1 0,1-1 0,0 1 0,0 0 0,0 0 0,-1-1 0,1 1 0,0 0 0,0 0 0,-1 0 0,1 0 0,0 1 0,0-1 0,-1 0 0,1 1 0,0-1 0,0 0 0,0 1 0,-1-1 0,1 1 0,-1 1 0,-4 2-31,1 1 0,0 0 0,1 0 0,-1 0 0,1 1 0,0-1 0,0 1 0,1 0 0,-1 0 0,2 0 0,-1 1 0,0-1 0,1 1 0,1-1 0,-3 12 0,-1 11 10,-3 52 1,8-65 59,0-1 0,1 0 1,1 0-1,1 1 0,4 17 1,-6-31 2,-1-1 0,1 1 0,-1 0 1,1 0-1,0 0 0,-1-1 0,1 1 0,0 0 1,0-1-1,1 1 0,-1-1 0,0 1 1,0-1-1,1 1 0,-1-1 0,1 0 0,-1 0 1,1 0-1,-1 0 0,1 0 0,0 0 0,0 0 1,-1 0-1,4 0 0,-3-1 27,1 0-1,0 0 1,-1 0-1,1 0 1,-1-1-1,1 1 1,0-1 0,-1 0-1,1 0 1,-1 0-1,0 0 1,1 0 0,-1 0-1,0 0 1,0-1-1,0 1 1,3-3-1,203-175 631,-91 70-518,-116 109-173,-1 0 0,1-1 0,0 1 0,-1 0 1,1-1-1,0 1 0,-1 0 0,1 0 0,0 0 1,0-1-1,-1 1 0,1 0 0,0 0 0,-1 0 0,1 0 1,0 0-1,0 0 0,-1 1 0,1-1 0,0 0 0,-1 0 1,1 0-1,0 1 0,-1-1 0,1 0 0,0 1 0,-1-1 1,1 0-1,-1 1 0,1-1 0,0 1 0,-1-1 0,1 1 1,0 0-1,4 4-2,3 1 9,-4 0 49,-3-5 981,-2-1-1030,0 0 1,1 0-1,-1 0 1,0-1-1,0 1 0,1 0 1,-1-1-1,0 1 0,0 0 1,1-1-1,-1 1 1,0-1-1,1 1 0,-1-1 1,0 0-1,0 0 5,-5-2-22,0 0-1,0 0 0,0 1 1,0-1-1,0 1 0,0 1 1,-1 0-1,1-1 0,0 2 1,-1-1-1,1 1 0,-1 0 0,-12 2 1,14-1 2,-1 0-1,1 0 1,-1 1 0,1-1-1,0 1 1,-1 1 0,1-1 0,0 1-1,0 0 1,1 0 0,-1 0 0,0 1-1,1-1 1,0 1 0,0 0-1,-4 6 1,5-5 7,-1 0-1,1 0 1,0 1-1,1-1 0,-1 1 1,1 0-1,0 0 1,1 0-1,-1 0 1,1 0-1,1 0 1,-1 0-1,1 0 1,0 11-1,1-13 39,0 0 0,-1 0-1,1 0 1,1 0 0,-1 0 0,1 0-1,-1 0 1,1 0 0,0-1 0,0 1-1,1-1 1,-1 0 0,1 1 0,0-1-1,0 0 1,0-1 0,0 1 0,0 0-1,0-1 1,1 0 0,-1 0 0,1 0-1,4 2 1,0-1 99,-1-1-1,1 0 1,0-1-1,-1 0 1,1 0-1,0 0 1,0-1 0,15-1-1,6-3 137,30-8 0,-37 7-3,-17 4-233,0 0 0,0 0-1,-1-1 1,1 0 0,-1 1-1,1-2 1,-1 1 0,0 0-1,0-1 1,0 0 0,5-4-1,-9 6 16,0-4-505,0-9-6858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0:39:32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3 3328,'0'0'126,"0"0"1,0-1-1,-1 1 1,1 0-1,0 0 1,0 0-1,0-1 0,-1 1 1,1 0-1,0 0 1,0 0-1,-1 0 1,1 0-1,0 0 0,0-1 1,-1 1-1,1 0 1,0 0-1,0 0 1,-1 0-1,1 0 1,0 0-1,0 0 0,-1 0 1,1 0-1,0 0 1,0 0-1,-1 0 1,1 1-1,0-1 1,0 0-1,-1 0 0,1 0 1,0 0-1,0 0 1,-1 0-1,1 0 1,0 1-1,0-1 0,-1 0 1,-10 12 778,-1-1 131,2-6-575,8-3-263,0-1 0,0 0 0,-1 0 0,1 0 0,0 0 1,0 0-1,0-1 0,-1 1 0,1-1 0,-4 1 864,8 0-939,28 22 154,14 12 27,11 16-120,20 17 121,88 105 1,-149-157-236,-2 2 1,0 0-1,-1 0 1,-1 1-1,-1 0 1,0 1-1,-2 0 1,10 36-1,12 90 459,-24-114-206,-2 1 1,-2 50-1,-2-70-245,0 0 1,-2-1 0,1 1-1,-2-1 1,1 0 0,-2 0-1,0 0 1,0 0 0,-1-1 0,0 0-1,-14 18 1,1-6-9,0-1 1,-2-1 0,-46 36-1,31-27 69,12-9-1186,-1-2 0,-43 25 0,37-31-1522,29-12 2245,0-1 1,1 1 0,-1-1 0,0 0-1,0 0 1,0 0 0,0 0-1,0 0 1,0 0 0,0 0 0,1-1-1,-1 1 1,0 0 0,-3-2-1,-4-5-4198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0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388 859 2720,'1'0'349,"-1"0"0,1 0 0,0 0 0,0 0 0,-1 0 0,1 0 0,0-1 0,-1 1 0,1 0 0,0 0 1,-1-1-1,1 1 0,-1 0 0,1-1 0,-1 1 0,1-1 0,-1 1 0,1-1 0,0 0 0,0 0-241,-1 0 0,1 0 0,-1 0 0,1 0 0,-1 0 0,0 0 0,0 0 0,1 0 0,-1 0 0,0 0 0,0 0 0,0 0 0,0 0 0,0 0 0,0 0 0,0 0 0,-1 0 0,1 0 0,0 0 0,0 0 0,-1 0 0,1 1 0,-1-2 0,-2-1-18,-1 0 0,1 0 0,-1 0 0,1 1 0,-1 0 0,0 0 0,0 0 1,-8-3-1,3 2-28,1 1 0,-1 0 0,1 0 1,-1 1-1,0 0 0,0 1 0,0 0 1,1 0-1,-1 1 0,0 0 0,0 0 1,1 1-1,-1 0 0,1 1 0,-1 0 1,1 0-1,-15 9 0,11-5-91,1 0 0,-1 1 0,1 0 0,1 1-1,-1 1 1,1-1 0,1 2 0,0-1 0,1 1 0,-13 20 0,18-24 18,-36 67-11,34-63 138,1 0-1,0 0 0,1 1 0,-4 23 1,6-32-75,1 0 1,0 1 0,0-1 0,0 1 0,0-1 0,0 0 0,1 1 0,-1-1 0,1 0 0,0 1-1,0-1 1,0 0 0,1 0 0,-1 0 0,1 0 0,0 0 0,0 0 0,0 0 0,0-1 0,0 1-1,0-1 1,1 1 0,-1-1 0,1 0 0,5 4 0,-2-3 37,-1-1 0,1 0 0,0 0 0,0 0 1,0 0-1,0-1 0,0 0 0,0 0 0,0-1 0,1 1 0,-1-2 1,0 1-1,8-2 0,1 0 53,-1-1 0,1 0-1,-1-1 1,0-1 0,16-8 0,-23 10-104,0-1 0,-1 0 0,1 0-1,-1-1 1,0 0 0,0 0 0,-1-1 0,1 1 0,-1-1-1,-1 0 1,9-13 0,-4 2 25,0 0 1,-2 0-1,0-1 0,-1 0 1,0 0-1,-2-1 0,0 1 1,-1-1-1,1-27 0,-8 19-16,3 25-42,0-1-1,1 1 0,-1-1 0,1 0 1,0 1-1,-1-1 0,1 0 0,0 0 1,1 1-1,-1-1 0,1-3 0,0 70-458,0-46 477,2 0-1,0 0 1,0 0-1,2 0 1,0-1-1,1 0 1,1 0-1,10 17 0,-12-23 48,0-1 0,1 1 0,1-1 0,0-1 0,0 1 0,1-1 0,13 13 0,-20-21-29,0 0 0,0-1 0,1 1 0,-1 0 0,0 0-1,0-1 1,1 1 0,-1 0 0,0-1 0,1 1 0,-1-1-1,1 0 1,-1 0 0,1 1 0,-1-1 0,0 0 0,1 0-1,-1 0 1,1 0 0,-1-1 0,1 1 0,-1 0 0,0-1-1,1 1 1,-1-1 0,1 1 0,-1-1 0,0 1 0,0-1-1,1 0 1,-1 0 0,0 0 0,0 0 0,0 0 0,0 0-1,1-1 1,4-5 69,-1-1 0,0 1 0,-1-1 0,8-16 0,-2 4-82,33-66 73,3-3-80,-36 74-53,-1 0 1,2 1-1,21-24 1,-22 27-5,-7 8 15,1-1 0,-1 0-1,1 1 1,7-6 0,-10 8 32,0 1 0,0-1 1,0 1-1,0 0 0,0-1 1,0 1-1,0 0 0,0-1 1,0 1-1,0 0 0,0 0 1,0 0-1,0 0 0,1 0 1,-1 0-1,0 0 0,0 1 1,0-1-1,0 0 0,0 0 0,0 1 1,0-1-1,0 1 0,0-1 1,-1 1-1,1-1 0,2 2 1,0 1 2,0 1 1,1-1 0,-1 1 0,0-1-1,-1 1 1,1 0 0,-1 0-1,0 0 1,0 1 0,0-1-1,2 9 1,1 6 1,4 30 0,-7-36-26,3 36 470,0 71 1,-5-122-376,1 0 0,0 0 0,0 0 0,0 0 0,0 0 0,1 0 0,-1 0 0,3-2 0,11-20-46,4-12-72,3 2 1,43-57-1,-62 87 11,0 1 1,0 0-1,0 0 0,0 0 1,0 0-1,1 0 1,-1 1-1,1-1 0,0 1 1,7-3-1,-10 4 23,1 1 0,-1 0 1,1-1-1,0 1 0,-1 0 1,1 0-1,0 0 0,-1 0 0,1 0 1,0 0-1,-1 1 0,1-1 0,0 0 1,-1 1-1,1-1 0,-1 1 1,1 0-1,-1 0 0,1-1 0,-1 1 1,1 0-1,-1 0 0,0 0 0,1 0 1,-1 1-1,0-1 0,0 0 1,0 0-1,0 1 0,1 2 0,0-1 9,0 1 0,0-1 0,-1 1 0,0 0 0,0 0 0,0 0 0,1 6 0,2 33-61,-2-17 21,4 29 989,4-68-862,-1-1 0,-1 1 0,12-26 0,9-15-195,-21 40 115,-5 8-86,1 0 0,0 0 0,8-9 0,-12 15 76,0-1-1,0 1 1,0 0-1,0 0 1,0 0-1,0 0 1,0 0-1,0 0 1,1 0-1,-1 0 1,0 0 0,0 0-1,0 0 1,0 0-1,0 0 1,0 0-1,0 0 1,0 0-1,1 0 1,-1 0-1,0 0 1,0 0 0,0 0-1,0 0 1,0 0-1,0 0 1,0 0-1,0 0 1,1 0-1,-1 0 1,0 0-1,0 0 1,0 0 0,0 0-1,0 0 1,0 0-1,0 0 1,0 0-1,0 1 1,0-1-1,0 0 1,0 0-1,1 0 1,-1 0 0,0 0-1,3 7-79,0 11-6,11 69 25,-14-87 64,0 14 18,2-1 0,0 0 0,0 0-1,1 0 1,8 19 0,-8-23 21,-2-7-9,0 0-1,-1 0 1,1 0 0,0 0-1,0-1 1,0 1-1,0 0 1,0 0-1,0-1 1,0 1 0,1 0-1,-1-1 1,2 2-1,-1-3-5,0 0 0,0 0 0,0 0 0,0 0 0,0 0 0,0 0 0,0-1 0,0 1 0,0-1-1,0 0 1,0 1 0,0-1 0,0 0 0,-1 0 0,3-2 0,2-1 38,0 0-1,-1 0 1,9-9 0,11-17 12,-1 0 0,20-35 0,8-11 13,-41 61-66,10-21 0,-14 22-125,20-26 1,-27 39 96,0 1 1,0 0-1,0-1 1,0 1-1,0 0 1,1 0-1,-1-1 1,0 1-1,0 0 1,0 0-1,0-1 1,1 1-1,-1 0 1,0 0-1,0-1 1,1 1-1,-1 0 1,0 0-1,0 0 1,1 0-1,-1 0 1,0-1 0,0 1-1,1 0 1,-1 0-1,0 0 1,1 0-1,-1 0 1,0 0-1,1 0 1,-1 0-1,0 0 1,1 0-1,-1 0 1,0 0-1,0 0 1,1 0-1,-1 0 1,0 0-1,1 0 1,-1 1-1,0-1 1,0 0-1,1 0 1,-1 0-1,0 0 1,0 1-1,1-1 1,-1 0-1,0 0 1,0 1-1,0-1 1,1 0-1,-1 0 1,0 1 0,0-1-1,0 0 1,0 0-1,0 1 1,1-1-1,-1 0 1,0 1-1,0-1 1,3 23-198,-3-1 183,0 77-128,-14 111-1,-9-22 315,10-77-194,-9 63 581,17-159 6,5-15-552,0 0 0,-1 0 0,1-1 1,0 1-1,0 0 0,0 0 0,-1 0 1,1 0-1,0-1 0,0 1 0,0 0 0,0 0 1,-1 0-1,1-1 0,0 1 0,0 0 1,0 0-1,0 0 0,0-1 0,0 1 1,0 0-1,0 0 0,0-1 0,0 1 1,-1 0-1,1 0 0,0-1 0,0 1 1,1 0-1,-5-30 214,4 11-119,0-7-57,0 0 0,2 0 0,8-44 1,-2 39-18,43-161 180,2 12-319,-40 139 60,1 0 0,2 0-1,2 2 1,26-42 0,-40 74 16,1 0 0,0 1 1,0-1-1,1 1 0,0 1 1,0-1-1,9-6 0,-13 10 18,0 1 0,0 0 1,0 0-1,1 0 0,-1 0 0,0 0 0,0 1 0,0-1 0,1 1 0,-1-1 1,0 1-1,5 0 0,-5 0 10,0 0 1,-1 1 0,1-1-1,0 1 1,-1-1-1,1 1 1,0 0-1,-1 0 1,1 0 0,-1 0-1,0 0 1,1 0-1,-1 0 1,1 0-1,-1 0 1,0 1 0,0-1-1,0 1 1,1 1-1,1 2-5,0 1 0,0-1 0,0 1 0,-1 0 0,0 0 0,0 0 0,2 12 0,1 48 258,-4-35-300,1-10 15,-3 41 0,0-56 80,0 1 1,0-1-1,-1 1 0,-3 8 0,4-13 14,0 1 1,0-1 0,0 0-1,-1 0 1,1 0 0,-1 0 0,1 0-1,-1 0 1,0 0 0,1 0-1,-1 0 1,-3 1 0,4-3-48,0 1 0,0-1 0,0 0 1,0 0-1,-1 0 0,1 0 1,0 0-1,0 0 0,0-1 0,0 1 1,0 0-1,0 0 0,0-1 1,0 1-1,0-1 0,0 1 0,0-1 1,-1 0-1,-23-14 93,18 10-232,7 5 125,0 0 0,0 0 0,0 0 0,0 0 0,0 0 0,0 0 0,0 0 0,0 0 0,0-1-1,0 1 1,0 0 0,0 0 0,0 0 0,-1 0 0,1 0 0,0 0 0,0 0 0,0 0 0,0 0 0,0 0 0,0 0 0,0 0-1,0 0 1,0 0 0,0 0 0,0 0 0,-1 0 0,1 0 0,0 0 0,0 0 0,0 0 0,0 0 0,0 0 0,0 0-1,0 0 1,0 0 0,0 0 0,-1 0 0,1 0 0,0 0 0,0 0 0,0 0 0,0 0 0,0 0 0,0 0 0,0 0 0,0 0-1,0 0 1,0 0 0,0 0 0,0 0 0,-1 0 0,1 1 0,0-1 0,0 0 0,0 0 0,0 0 0,0 0 0,0 0-1,0 0 1,0 0 0,0 0 0,0 0 0,0 1 0,4 7-72,8 9 144,-10-15-56,-1-1 1,1 1 0,0-1 0,0 0 0,0 1-1,0-1 1,0 0 0,0 0 0,1 0-1,-1-1 1,0 1 0,0-1 0,1 1 0,-1-1-1,0 0 1,1 1 0,-1-1 0,0 0 0,1-1-1,-1 1 1,0 0 0,0-1 0,4 0-1,-2-1 2,-1 1-1,1-1 0,0 0 0,-1 0 1,0-1-1,1 1 0,-1-1 0,0 1 1,0-1-1,0 0 0,-1 0 0,3-4 1,89-136 282,-60 94-277,41-45 0,-57 73 14,3-2 24,25-36 1,-12 2-5,48-114 1,21-93-174,-103 263 123,17-53-44,-16 49-37,0 0 0,0 0 0,0 0 0,-1 0-1,0 0 1,0 0 0,-1-10 0,1 14 73,0 1 0,0 0 0,0 0 1,0-1-1,0 1 0,0 0 0,0 0 0,0-1 0,0 1 0,0 0 1,0-1-1,-1 1 0,1 0 0,0 0 0,0-1 0,0 1 1,0 0-1,0 0 0,0 0 0,0-1 0,-1 1 0,1 0 0,0 0 1,0 0-1,0-1 0,-1 1 0,1 0 0,0 0 0,0 0 1,0 0-1,-1 0 0,1-1 0,0 1 0,0 0 0,-1 0 0,1 0 1,0 0-1,0 0 0,-1 0 0,1 0 0,0 0 0,0 0 1,-1 0-1,1 0 0,0 0 0,0 0 0,-1 0 0,1 0 0,0 0 1,0 0-1,-1 1 0,1-1 0,-12 13-83,6-2 80,0 0 1,1 0-1,0 1 0,-6 20 0,-9 56-129,11-44 89,-5 20 10,-8 97 0,20-132 31,2 1 1,1-1 0,1 1-1,1-1 1,12 50-1,-4-40 84,27 86-152,-33-113 129,0 0 1,1 0-1,0-1 0,1 0 0,0 0 0,1 0 0,16 16 1,-23-25-28,1-1 0,-1 1 0,1-1 1,-1 0-1,1 0 0,0 0 0,0 0 1,-1 0-1,1 0 0,0-1 0,0 1 0,0 0 1,0-1-1,0 1 0,0-1 0,0 0 1,0 0-1,0 0 0,2 0 0,-1-1-3,0 1 0,-1-1-1,1 0 1,0 0-1,0 0 1,-1-1-1,1 1 1,-1-1 0,1 1-1,-1-1 1,4-3-1,2-3 52,-1 0-1,0-1 1,0 0-1,-1 0 1,-1 0-1,7-13 1,-6 10-112,-1-1 1,0 0 0,-1 0-1,0-1 1,-1 1 0,-1-1-1,2-22 1,-4 34 19,0 0 1,-1 0-1,1 0 0,0 0 1,-1 0-1,0 0 0,1 0 1,-1 0-1,0 0 0,0 0 1,0 0-1,-2-2 0,3 4 9,0-1-1,-1 1 1,1-1-1,-1 1 1,1-1 0,-1 1-1,1 0 1,-1-1-1,1 1 1,-1 0-1,0-1 1,1 1 0,-1 0-1,1 0 1,-1-1-1,0 1 1,1 0-1,-1 0 1,0 0 0,1 0-1,-1 0 1,0 0-1,1 0 1,-1 0-1,0 0 1,1 0-1,-1 0 1,0 1 0,1-1-1,-1 0 1,1 0-1,-1 1 1,0-1-1,1 0 1,-1 1 0,1-1-1,-1 0 1,1 1-1,-1-1 1,1 1-1,-1 0 1,-5 5-30,0 1 0,0 0 1,1 0-1,0 1 0,1-1 0,0 1 1,0 0-1,-5 17 0,3-7 81,1 1 0,1 1-1,-3 21 1,6-25-23,0 0 0,1 0 1,0 0-1,1 1 0,1-1 0,1 0 0,5 20 1,-6-30 49,1 0 0,-1 0 0,1 0 0,0 0 0,1-1 0,-1 1 0,1-1 0,0 0 0,6 5 0,-7-6 2,1-1 1,0 0-1,0-1 0,0 1 0,1-1 0,-1 1 0,0-1 0,1-1 0,0 1 0,-1-1 1,1 1-1,0-1 0,7 0 0,-3-1-195,1 0 1,-1 0-1,0-1 0,1-1 0,-1 1 1,0-1-1,0-1 0,0 0 1,-1 0-1,1-1 0,-1 0 0,1-1 1,12-8-1,-2-9-3661,-1 1 1084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5:5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3552,'-1'-1'209,"1"0"1,0 0-1,0 0 1,0 0-1,0 0 0,0 0 1,0 0-1,0 0 1,0 0-1,0 0 1,1 0-1,-1 0 0,0 0 1,1 0-1,-1 0 1,1 0-1,-1 0 1,1 0-1,-1 0 0,1 0 1,-1 1-1,1-1 1,0 0-1,0 0 1,1 0-1,-3 9 4974,4 18-5395,0-10 345,6 122 387,-1-10 27,-3 80 431,-1-9-245,-3-127-215,-1-59 340,-8-80-8809,11 42 5839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5:5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41 3968,'0'-15'6330,"-6"23"-5071,1-1-1156,1 1 0,0 0 1,0 0-1,1 0 0,0 0 0,0 0 0,1 1 1,0-1-1,1 1 0,0 0 0,0-1 0,1 1 1,0 0-1,0-1 0,1 1 0,0 0 0,1-1 1,0 1-1,5 13 0,-2-6 129,2-1 0,0 0-1,1 0 1,0-1 0,2 0 0,-1 0 0,2-1 0,-1 0-1,2-1 1,0 0 0,0-1 0,1 0 0,0-1 0,1-1-1,0 0 1,30 14 0,-38-21-152,-1 0 0,0-1 0,1 0 0,0 1 0,-1-2 0,1 1 0,0 0 0,-1-1 0,1 0 0,0-1 0,0 1 0,-1-1 0,1 0 0,-1-1 0,1 1 0,-1-1 0,1 0 0,-1-1 0,0 1 0,0-1 0,0 0 0,0 0 0,0 0 0,-1-1 0,0 0 0,6-6 0,-3 1 11,0 0-1,-1-1 1,0 0-1,-1 0 0,8-18 1,-6 7 174,10-44-1,-16 55-262,1 1 1,-2-1-1,0 0 0,0 1 1,0-1-1,-1 0 0,-1 1 1,0-1-1,0 1 0,-1 0 0,0 0 1,0 0-1,-1 0 0,-8-13 1,8 16-48,0-1 1,0 1-1,-1 0 1,0 0-1,0 0 1,-1 1-1,1 0 1,-1 0-1,0 0 1,-1 1-1,1 0 1,-1 0-1,0 1 1,0-1-1,0 2 1,0-1-1,-1 1 1,-10-2-1,9 3 13,0 0-1,0 1 0,0 0 0,0 1 0,0 0 1,0 0-1,1 1 0,-1 0 0,0 0 0,1 1 1,0 1-1,-16 7 0,15-6-794,0 1 1,0 1-1,-10 8 0,7-1-1797,5 0 870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5:5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61 4480,'-13'0'11600,"14"0"-11414,62-9 827,18-4-73,-6 1-920,-33 7 83,-25 2 5,0 1-1,1 1 1,31 2 0,-12-1-7,-37 0-100,0 1-1,1-1 1,-1 0 0,0 0 0,0 0-1,0 0 1,1 0 0,-1 0-1,0 0 1,0 0 0,0 0 0,1 0-1,-1 0 1,0 0 0,0 0-1,0 0 1,1 0 0,-1-1-1,0 1 1,0 0 0,0 0 0,0 0-1,1 0 1,-1 0 0,0 0-1,0 0 1,0 0 0,0-1-1,0 1 1,1 0 0,-1 0 0,0 0-1,0 0 1,0-1 0,0 1-1,0 0 1,0 0 0,0 0-1,0 0 1,0-1 0,0 1 0,-3-7-1923,1 4 92,1 0-10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5:5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4064,'-1'-1'4387,"0"7"-1699,0 19-821,0 34-1092,1-29-389,0 73 666,15 114 1,-14-204-1280,1 8 1243,0-17-2303,5-21-5991,-2 0 5054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5:5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10 6144,'1'-10'3567,"-7"21"-729,-3 1-2608,0-1-1,-20 19 1,22-24-134,-1 1 1,1 1-1,1-1 1,0 1-1,0 0 1,0 1-1,1 0 1,-8 15-1,10-14 13,0 0 0,1 0 0,0 1 0,1-1 0,0 0 0,0 0 0,1 1 0,1-1 0,-1 0-1,2 1 1,-1-1 0,2 0 0,-1 0 0,1 0 0,1 0 0,0-1 0,0 1 0,1-1 0,0 0 0,0 0 0,1-1-1,0 0 1,1 0 0,0 0 0,13 11 0,-16-16-29,0 0 1,0 0-1,1-1 0,-1 0 1,0 0-1,1 0 0,0 0 1,-1-1-1,1 1 0,0-1 1,0 0-1,0-1 0,0 1 1,0-1-1,0 0 0,0 0 1,-1-1-1,1 0 0,0 1 1,0-2-1,0 1 0,0 0 1,-1-1-1,1 0 0,4-3 1,-2 2-41,-1-1 1,0 0-1,0 0 1,-1-1 0,1 1-1,-1-1 1,0 0-1,0-1 1,0 0 0,-1 1-1,0-1 1,0 0-1,-1-1 1,1 1 0,-2-1-1,6-13 1,-7 15-45,0 0 0,0 0 0,0 0 0,-1 0 0,0 0 0,1 0 0,-2 0 0,1 0 0,-1-5-1,0 8-16,0 0-1,1 0 1,-1 0-1,0 0 0,0 1 1,0-1-1,0 0 0,0 0 1,-1 1-1,1-1 1,0 1-1,-1-1 0,1 1 1,-1-1-1,0 1 0,1 0 1,-1 0-1,0 0 1,0 0-1,0 0 0,0 0 1,0 0-1,0 1 0,0-1 1,-3 0-1,-2 0 15,0 0 0,-1 1 0,1 0-1,0 0 1,0 1 0,0 0 0,0 0 0,0 0 0,0 1 0,0 0-1,0 1 1,-9 4 0,-1 1-660,-22 16 0,5-1-3122,21-14 440,8 2 1120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5:5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9 2656,'1'-4'9002,"-10"4"-8132,-9-2-280,16 1-555,0 1-1,0-1 1,0 1 0,0 0 0,-1-1 0,1 1 0,0 0 0,0 0-1,-3 1 1,-2 0-13,0 0-1,0-1 0,-8 0 0,-19 2-221,31-1 178,1-1 0,0 1 1,-1 0-1,1 0 0,0 0 0,0 0 0,0 0 0,-1 0 0,2 1 0,-1-1 0,0 1 0,-3 2 0,-6 8-120,6-7 147,0-1 0,1 1-1,0 0 1,-1 0 0,2 0 0,-1 1-1,1 0 1,0-1 0,0 1-1,0 0 1,-3 12 0,5-13 79,1-1-1,-1 0 1,1 0 0,0 1-1,0-1 1,0 1 0,0-1 0,1 0-1,1 6 1,-1-7-20,1 1 0,-1-1 0,1 0 0,0-1 0,0 1 0,0 0 0,0 0 0,0-1 0,0 1 0,1-1 0,0 0 0,3 3 0,9 5 122,1 0-1,29 12 1,-27-14-203,-1 1 1,19 13-1,-26-15 147,-1 0 0,0 0 0,-1 1 0,0 0 1,0 1-1,0-1 0,-1 2 0,-1-1 0,9 17 0,-14-24-82,0 0-1,0 1 1,0-1 0,-1 0-1,1 1 1,-1-1 0,0 1-1,0-1 1,0 1 0,0-1-1,0 1 1,0-1 0,0 1-1,-1-1 1,0 0 0,1 1-1,-1-1 1,0 0 0,0 1-1,0-1 1,0 0 0,-1 0-1,1 0 1,-1 0-1,1 0 1,-1 0 0,0 0-1,-2 2 1,-4 3 92,-1 0-1,-1 0 1,1-1 0,-19 10-1,18-11-75,1 0-1,-1-1 1,0 0 0,0 0-1,-1-1 1,1-1 0,-1 0-1,1 0 1,-1-1 0,0 0-1,0-1 1,0 0-1,1 0 1,-17-4 0,24 3-199,0 0 0,0 0 0,0 0 0,0-1 1,0 1-1,-4-3 0,0-5-2801,7 9 2662,0-1 0,0 0 0,0 1 1,0-1-1,0 1 0,0-1 1,1 1-1,-1-1 0,0 1 0,0-1 1,0 1-1,0-1 0,0 1 1,1 0-1,-1-1 0,0 1 0,1-1 1,-1 1-1,0-1 0,1 1 0,-1 0 1,1-1-1,7-5-2259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5:5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0 2304,'0'4'6529,"-2"5"-3946,-4 22-1615,4-24-814,-1 0 0,0-1-1,0 1 1,0 0 0,-1-1 0,0 0 0,0 0 0,-9 11 0,-3-1 224,-27 21 0,37-32-317,-19 15 155,-2-1 0,-31 17-1,-61 25 404,-22 12-75,119-59-518,1 0 1,0 1-1,1 1 0,-20 22 0,-14 24 134,53-61-133,-1 1-1,1-1 0,0 1 0,0 0 0,0-1 0,0 1 0,0 0 0,1 0 0,-1-1 0,0 1 0,1 0 0,-1 0 0,1 0 0,0 0 0,0 0 0,0 0 0,0 0 0,0 0 0,0 0 0,0 2 0,2 1 43,-1 1 0,0-1 0,1 0 0,0 0 0,1 0 0,3 6 0,3 3 32,1 0 1,0 0-1,1-1 0,1 0 1,0-1-1,1-1 1,0 0-1,1 0 1,20 11-1,15 5 91,81 32 1,1 0 88,-39-12 508,-92-47-887,1 1 1,0-1-1,0 0 0,0 1 0,0-1 0,0 0 1,0 1-1,0-1 0,0 0 0,0 0 1,-1 0-1,1 0 0,0 0 0,0 0 0,0 0 1,0 0-1,0-1 0,0 1 0,0 0 1,0 0-1,0-1 0,0 1 0,0-1 0,-1 1 1,1-1-1,1 0 0,1-1-688,-1-1 0,0 1 0,1 0 0,-1-1 0,0 0 0,0 0 0,1-3 0,10-14-2280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5:5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 2400,'-1'-48'12388,"1"48"-12381,0 0 1,-1 0-1,1 0 1,0 0-1,0 0 1,-1 0-1,1 0 1,0 0 0,0 0-1,0 0 1,-1 0-1,1 0 1,0 0-1,0 1 1,0-1-1,0 0 1,-1 0-1,1 0 1,0 0 0,0 0-1,0 1 1,0-1-1,0 0 1,-1 0-1,1 0 1,0 1-1,0-1 1,0 0-1,0 0 1,0 0 0,0 1-1,0-1 1,0 0-1,0 0 1,0 0-1,0 1 1,0-1-1,0 0 1,0 0-1,0 0 1,0 1 0,0-1-1,0 0 1,0 0-1,0 1 1,0-1-1,0 0 1,0 0-1,1 0 1,-1 0-1,0 1 1,0-1 0,0 0-1,0 0 1,1 0-1,0 6-10,-1 0 0,1-1 0,-1 1-1,1 0 1,-3 9 0,2 13 273,11 52 659,-1-17-408,17 314 1490,-27-397-5760,5 3 2048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5:5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19 149 3328,'-18'-5'10008,"36"-14"-7013,1 0-2484,-11 11-413,-1 1-1,1 0 0,0 0 1,1 1-1,0 1 1,0-1-1,0 1 1,1 1-1,-1-1 0,1 2 1,0-1-1,16-2 1,-15 4-117,1 1 0,0 0 1,0 1-1,0 0 0,0 1 1,-1 0-1,1 1 0,0 1 1,-1-1-1,22 9 0,-22-6 38,31 12 908,2-1 0,62 13 0,-100-28-826,0-1 1,1 0-1,-1 0 0,0-1 0,1 1 0,-1-1 0,0-1 0,0 1 0,0-1 0,0 0 0,0-1 0,0 1 0,0-1 0,-1 0 1,1 0-1,-1-1 0,0 0 0,0 0 0,0 0 0,4-5 0,12-11-100,3-4 34,-11 6-4487,-8 12 1914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5:5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24 4224,'0'0'78,"1"-1"1,-1 1-1,1 0 0,-1-1 1,1 1-1,-1-1 1,0 1-1,1 0 0,-1-1 1,0 1-1,1-1 1,-1 1-1,0-1 0,0 1 1,1-1-1,-1 0 1,0 1-1,0-1 0,0 1 1,0-1-1,0 1 1,0-1-1,0 1 0,0-1 1,0 0-1,0 1 1,0-1-1,0 1 0,7-9 7654,-13 24-6297,-40 50-534,35-48-851,-2-1 0,1-1 0,-2 0 0,0 0 0,-1-1 0,0-1 0,-34 22 0,-132 63 577,100-57-140,-23 15-119,91-49-254,-18 16-1,3-2 18,19-13-2,9-7-104,-1 0-1,0 0 1,1-1 0,-1 1-1,0-1 1,0 1 0,1 0 0,-1-1-1,0 1 1,0-1 0,0 0-1,0 1 1,1-1 0,-1 0 0,0 1-1,-2-1 1,-2 0 386,8 1-270,0 0-1,0 0 1,0 1 0,0-1 0,0 1-1,0 0 1,3 3 0,20 11-99,-1-6 31,32 9 0,-11-4-59,161 65 82,-147-52 117,78 48 0,-115-61-150,-6-5-16,0 0-1,15 15 1,-1-3 305,-30-21-288,-1-1-87,0 0 1,0 0-1,0 0 0,0-1 0,0 1 1,0 0-1,1 0 0,-1 0 0,0 0 1,0-1-1,0 1 0,0 0 1,0 0-1,0 0 0,0 0 0,1-1 1,-1 1-1,0 0 0,0 0 1,0 0-1,0 0 0,1 0 0,-1 0 1,0 0-1,0 0 0,0 0 0,1 0 1,-1 0-1,0 0 0,0-1 1,0 1-1,1 0 0,2-1-699,0-9-2521,-1-1 924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0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 4064,'0'-6'7040,"-5"100"-4950,-28 164 1,17-159-1350,-9 123 224,23-191-746,0 0 0,-9 38-1,9-60-91,2-8-111,0 1 1,0-1-1,0 0 1,-1 0-1,1 1 0,0-1 1,-1 0-1,1 0 1,-1 1-1,1-1 1,-1 0-1,0 0 1,1 0-1,-1 0 0,0 0 1,0 0-1,0 0 1,0 0-1,0 0 1,0 0-1,0-1 0,0 1 1,0 0-1,0-1 1,0 1-1,-1-1 1,-1 2-1,-5 0 138,-1 0-1,1 0 0,-1-1 1,1 0-1,-1-1 1,-14 0-1,8 0 608,56-9-100,79 1-624,-96 6 171,-20 2-184,1 0-1,0 0 1,0-1 0,0 0 0,-1 0-1,1 0 1,0 0 0,6-3 0,1-3-1087,-10 5-75,0 0-1,0 1 0,0-1 0,0 0 0,-1 0 0,4-4 0,0-2-999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5:5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89 2496,'0'-44'3500,"0"0"3336,-9 78-5871,6 0-785,2 42 1,0-6 263,-3 157 1471,-2-35-625,5-27-480,3-75-302,5-104-2962,0 0 1,1 1 0,12-16 0,1 4 277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5:5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95 6400,'12'-33'6944,"-33"54"-6083,6-7-711,0 2 0,-15 19 1,13-12 139,1 2 1,-14 29-1,24-40-130,0 0 0,0 0-1,2 1 1,0-1 0,0 1-1,-1 16 1,4-24-63,1-1 0,0 1 1,0 0-1,1 0 0,0 0 1,0 0-1,0-1 0,1 1 1,0 0-1,0-1 0,1 0 1,0 1-1,0-1 0,0 0 1,1-1-1,0 1 0,0 0 1,1-1-1,-1 0 0,1 0 1,0-1-1,0 1 0,1-1 1,-1 0-1,1 0 0,0-1 1,9 4-1,-3-1 33,0-2 0,0 0 1,1 0-1,0-1 0,0-1 0,0 0 0,0 0 0,0-2 0,0 1 1,19-3-1,-17 0-65,0-1 1,-1 0-1,1 0 0,-1-2 1,0 0-1,0 0 0,-1-1 1,0-1-1,14-9 0,-8 3 90,0-1 0,32-31 0,-44 37-120,-1 1-1,1-1 1,-1-1-1,0 1 1,-1-1 0,0 0-1,-1 0 1,1 0-1,3-14 1,-5 10-52,0-1 0,0 1 0,-2 0 0,1-1-1,-2 1 1,0-1 0,-1 1 0,0-1 0,-1 1 0,0 0 0,-1-1 0,0 1-1,-1 1 1,-1-1 0,0 0 0,-1 1 0,0 0 0,-15-21 0,17 28-15,0 0 0,0 1 0,-1-1 0,1 1 0,-1 0 0,0 0 0,0 0 0,0 1 0,-1 0 0,1 0 0,-1 0 0,-8-2 0,6 3-1,1 0-1,-1 1 1,0-1-1,0 2 1,0-1-1,1 1 1,-1 1-1,-15 2 1,7 0-22,0 2 1,0 0 0,0 0 0,1 2-1,0 0 1,0 1 0,1 0 0,-22 18-1,27-20-20,1 1 0,0 1 0,0-1 0,0 1 0,-6 10 0,13-16-139,-1 0 0,0 1 0,1-1 0,0 0 0,-1 1-1,1-1 1,0 1 0,0 0 0,1-1 0,-1 1 0,0 0 0,1-1 0,0 1 0,0 0 0,0 0 0,0 0 0,0-1 0,0 1 0,1 0 0,-1 0 0,1-1 0,0 1 0,-1 0 0,1-1 0,1 1 0,1 2 0,-2-2-231,1-1-1,0 0 0,-1 0 0,1 0 1,0-1-1,4 4 0,15 7-1596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5:5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44 3392,'0'-26'2655,"0"8"2402,-14 89-2039,13-63-2836,-1 0 0,0 0-1,-7 15 1,-1 5-66,5-7 61,1 0 0,0 1 0,2-1 0,1 1 0,0 0 0,2-1 0,0 1 0,2 0 0,0-1 0,9 29-1,-11-46-212,8-4-7122,5-7 3169,7 3 1333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5:5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27 4576,'9'-21'2948,"-5"16"-133,-5 15 862,-1-3-3531,-1 0-1,0 0 1,0 0 0,0 0 0,-1-1 0,0 1 0,-7 7 0,-7 12 121,-58 120 790,38-69-759,32-66-201,1-1-1,0 1 1,-5 21 0,9-29-61,0 1 1,0 0-1,1 0 1,0 0-1,0 0 0,0 0 1,0 0-1,1 0 1,0 0-1,0 0 1,0-1-1,0 1 0,0 0 1,4 6-1,-1-4 98,-1 0 0,2 0-1,-1-1 1,1 1 0,0-1 0,0 0-1,0-1 1,1 1 0,0-1 0,-1 0 0,2 0-1,7 3 1,-10-5-75,-1 0 0,1 0 0,0-1 0,0 0 0,0 1-1,1-1 1,-1-1 0,0 1 0,0-1 0,0 1 0,1-1 0,-1-1 0,0 1 0,0 0 0,0-1 0,1 0-1,-1 0 1,0 0 0,0-1 0,7-3 0,-9 4-44,-1 0 0,1 0 0,-1-1-1,1 1 1,-1-1 0,0 1 0,1-1 0,-1 1 0,0-1 0,0 0 0,0 0-1,0 1 1,0-1 0,-1 0 0,1 0 0,0 0 0,-1 0 0,0 0-1,1 0 1,-1 0 0,0 0 0,0 0 0,0 0 0,0 0 0,0 0 0,-1 0-1,1 0 1,-1 0 0,1 0 0,-2-3 0,1 3-40,0 1 0,0-1 1,0 0-1,0 1 0,0-1 1,0 1-1,0-1 0,0 1 1,0 0-1,-1-1 0,1 1 1,-1 0-1,1 0 0,-1 0 0,1 0 1,-1 0-1,0 0 0,1 0 1,-1 1-1,0-1 0,0 1 1,1-1-1,-1 1 0,0-1 1,0 1-1,0 0 0,0 0 1,0 0-1,1 0 0,-1 0 0,0 1 1,0-1-1,-2 1 0,-17 10-145,6-2 266,4 1-971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5:5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52 3904,'4'-17'5952,"-4"17"-5943,0 0 37,0 0-1,0-1 1,0 1-1,0 0 0,0 0 1,0 0-1,0 0 0,0 0 1,0 0-1,0 0 1,0-1-1,0 1 0,0 0 1,0 0-1,0 0 1,0 0-1,0 0 0,0 0 1,0-1-1,0 1 1,0 0-1,0 0 0,0 0 1,0 0-1,0 0 0,0 0 1,0 0-1,0-1 1,-1 1-1,1 0 0,0 0 1,0 0-1,0 0 1,0 0-1,0 0 0,0 0 1,0 0-1,0 0 1,-1 0-1,1 0 0,0 0 1,0 0-1,0 0 0,0-1 1,0 1-1,0 0 1,0 0-1,-1 0 0,1 0 1,0 0-1,0 0 1,0 0-1,0 0 0,0 1 1,0-1-1,0 0 0,-1 0 1,1 0-1,0 0 1,0 0-1,0 0 0,0 0 1,0 0-1,-1 0 1,1 1 265,-1-1-262,0 1-1,0 0 0,0-1 0,0 1 0,1 0 1,-1 0-1,0-1 0,1 1 0,-1 0 1,1 0-1,-1 0 0,0 2 0,-22 34 122,19-32-151,0 0-1,0 1 1,1-1-1,0 1 1,0 0-1,1 0 1,-1 0-1,1 0 1,0 1-1,-1 10 1,2-3 122,0 1 1,1-1 0,1 1-1,4 26 1,-3-35 0,-1 1 0,1-1 0,0 1 0,1-1 0,-1 1 0,1-1 0,1 0 0,-1 0 0,1-1 0,0 1 0,0-1 0,8 8 0,-11-12-82,1 0 0,0 1 0,0-1 1,-1 0-1,1 0 0,0 0 0,0-1 0,0 1 0,0 0 0,0-1 0,0 1 0,0-1 0,0 0 1,0 1-1,0-1 0,0 0 0,1 0 0,-1-1 0,0 1 0,0 0 0,0-1 0,0 1 0,0-1 1,0 0-1,0 1 0,2-3 0,3 0 87,-1-1 0,1 0 1,-1-1-1,0 0 0,9-8 1,-2 0-41,-2-1-1,1 0 1,-2-1 0,0 0 0,8-16 0,34-86 62,-49 107-211,0 0 1,0-1-1,-1 1 0,-1-1 0,0 1 0,0-20 0,-7 50-433,-21 178 187,15-71 198,-42 261 154,53-380 3,-1 0 0,0 0 0,-1 0 1,1 0-1,-1-1 0,-1 1 0,0-1 0,0 0 1,-6 8-1,9-13-42,-1-1 0,0 1 1,1-1-1,-1 1 0,0-1 0,0 0 1,0 0-1,0 0 0,0 0 0,0-1 1,0 1-1,-1 0 0,1-1 1,0 0-1,0 1 0,0-1 0,-1 0 1,1 0-1,0 0 0,0 0 0,-1-1 1,1 1-1,0 0 0,0-1 1,-3-1-1,-5-2 23,0 0 0,0-1 0,-17-11 0,13 7 100,0 0-123,0 0 0,1-1 0,0-1 0,1 0-1,-21-24 1,32 34-35,0-1 0,-1 0 0,1 1 0,0-1 0,0 0 0,0 0 0,0 0 0,1 0 0,-1 1 0,1-1 0,-1 0 0,1 0 0,-1-1 0,1 1-1,0 0 1,0 0 0,0 0 0,0 0 0,0 0 0,1 0 0,0-3 0,0 2 15,1 0 0,-1 0-1,0 0 1,1 0 0,0 1-1,0-1 1,0 0 0,0 1 0,0 0-1,0-1 1,1 1 0,4-3-1,46-33 176,-2-3-1,59-58 1,-88 75-30,17-16-30,58-48-1,-82 75-687,16-17-1,-19 18-2144,2 0 484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6:26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245 5 1248,'9'-5'12496,"-4"16"-11643,-6-4-699,1 0 0,-1 0 1,-1 1-1,1-1 0,-1 0 1,-1 0-1,-4 10 0,-29 49 674,23-44-611,-10 23 0,-19 57 607,-30 111 0,58-165-687,6-22 194,-8 40 1,-1 1 329,17-67-635,0 0 1,0 1-1,0-1 0,0 0 0,0 0 1,0 0-1,0 1 0,0-1 0,0 0 1,0 0-1,0 1 0,0-1 0,0 0 1,0 0-1,0 1 0,0-1 0,0 0 1,0 0-1,0 0 0,0 1 0,1-1 1,-1 0-1,0 0 0,0 0 0,0 0 1,0 1-1,0-1 0,1 0 0,-1 0 1,0 0-1,0 0 0,0 1 0,1-1 1,-1 0-1,0 0 0,0 0 0,1 0 1,11-1 362,15-10-273,-24 9-40,13-3-42,0 0 0,0 1 0,24-4 0,-14 3 102,32-4 201,0 3 1,81 0 0,-75 9 201,-63-3-299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6:27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9 5728,'-8'-7'1602,"7"6"-811,5 4 1493,5 13 1279,-1 22-966,-4-24-2504,-1 0 0,-1 0 0,0 0 0,-1 0 0,-1 1 0,-2 24 0,1 4-6019,1-43 5811,0 0-1,0 1 0,0-1 0,0 0 1,0 1-1,0-1 0,0 0 1,0 0-1,0 1 0,0-1 1,0 0-1,0 0 0,0 1 0,0-1 1,0 0-1,0 0 0,1 1 1,-1-1-1,0 0 0,0 0 0,0 1 1,0-1-1,0 0 0,1 0 1,-1 0-1,0 1 0,0-1 0,0 0 1,1 0-1,-1 0 0,0 0 1,0 1-1,1-1 0,-1 0 0,0 0 1,0 0-1,1 0 0,-1 0 1,0 0-1,0 0 0,1 0 0,-1 0 1,0 0-1,1 0 0,-1 0 1,0 0-1,0 0 0,1 0 0,-1 0 1,0 0-1,0 0 0,1 0 1,-1 0-1,0-1 0,1 1 1,14-2-2680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6:27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8 2816,'-22'-7'1056,"27"7"-832,-10 0-64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6:27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 4480,'0'0'63,"-1"0"0,1 0 0,-1-1 0,1 1 0,-1 0 0,1 0 0,-1 0 0,1 1-1,-1-1 1,1 0 0,-1 0 0,1 0 0,-1 0 0,1 0 0,-1 1 0,1-1 0,-1 0 0,1 0 0,-1 1 0,1-1 0,-1 0 0,1 1 0,-1-1 0,4 11 1935,3 5-649,39 211 6352,-45-212-7231,0-13-44,2-3-95,4-2-240,-1-1 1,0 0-1,1 1 0,-1-2 1,-1 1-1,1-1 0,4-5 1,28-40-32,-24 30 45,17-20 50,-30 39-141,0 1-1,1-1 1,-1 1 0,1-1 0,-1 1 0,0 0 0,1-1-1,-1 1 1,1 0 0,-1 0 0,1-1 0,-1 1 0,1 0 0,-1 0-1,1 0 1,0-1 0,-1 1 0,1 0 0,-1 0 0,1 0-1,-1 0 1,1 0 0,0 0 0,-1 0 0,1 0 0,-1 1 0,1-1-1,-1 0 1,1 0 0,-1 0 0,1 1 0,-1-1 0,1 0-1,-1 0 1,1 1 0,-1-1 0,1 0 0,-1 1 0,0-1-1,1 1 1,-1-1 0,1 1 0,-1-1 0,1 1 0,15 22 583,-16-23-596,7 14 434,-1-1-1,-1 1 1,7 25-1,0 1 73,-10-32-596,0 0-1,0 0 0,-1 0 0,0 0 0,-1 13 1,18-21-5175,-12-1 3656,1 0 0,-1 0 0,0 0 0,7-3 0,-9 3 1088,17-6-4061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6:29.0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7 109 6720,'-1'1'238,"-4"2"1419,5-3-1634,0 0 0,-1 0 1,1 0-1,0 0 1,0 0-1,0 0 1,0 0-1,0 1 0,0-1 1,0 0-1,0 0 1,2 3 2696,28 12 2549,-27-14-5141,1-1 1,0 1-1,-1-1 1,1 0 0,0 0-1,0 0 1,-1 0-1,1 0 1,0-1-1,-1 0 1,1 0-1,-1 0 1,1 0-1,-1 0 1,1-1 0,-1 1-1,0-1 1,1 0-1,-1 0 1,0-1-1,0 1 1,5-6-1,-6 6-111,0 0-1,0-1 1,0 0-1,-1 1 1,1-1-1,-1 0 1,1 0-1,-1 0 1,0 0-1,0 0 1,0 0-1,0 0 1,-1 0-1,1 0 1,-1 0-1,0-1 1,0 1-1,0 0 1,0 0-1,-1 0 1,1 0-1,-1 0 1,0-1-1,0 1 1,0 0-1,0 0 1,-2-3-1,2 5-25,1 0-1,-1 0 0,0-1 0,1 1 0,-1 0 1,0 0-1,0 0 0,0 0 0,0 0 0,0 0 1,0 0-1,0 0 0,0 1 0,0-1 1,0 0-1,0 1 0,-1-1 0,1 1 0,0-1 1,0 1-1,-1-1 0,1 1 0,-3 0 0,3 0-1,-1 0 0,1 0 0,-1 1 0,1-1 0,-1 1 0,1 0-1,0-1 1,-1 1 0,1 0 0,0 0 0,0-1 0,-1 1 0,1 0-1,0 0 1,0 1 0,0-1 0,0 0 0,0 0 0,0 0 0,1 1 0,-2 1-1,-4 7 316,0 0 0,1 1 0,1 0 0,-1 0-1,-3 16 1,7-19-70,0-1 0,0 1-1,1-1 1,0 1 0,0-1-1,0 1 1,1-1 0,0 1 0,4 11-1,-3-14-166,-1 0 0,1 0 0,0-1 0,0 1 0,0-1 0,1 0 0,0 0-1,-1 0 1,2 0 0,-1 0 0,0 0 0,1-1 0,-1 0 0,1 1 0,0-2 0,0 1-1,0 0 1,1-1 0,-1 1 0,1-1 0,-1-1 0,1 1 0,0 0 0,-1-1 0,1 0-1,0 0 1,0-1 0,0 1 0,0-1 0,0 0 0,0-1 0,0 1 0,0-1 0,5-1 0,3 0 39,1-2 1,-1 1-1,0-2 1,17-6 0,-24 7-83,0 1 0,0-1 1,0 0-1,0 0 0,-1 0 0,0-1 1,0 0-1,0 0 0,0-1 0,4-7 1,22-43 148,-7 11-202,-23 44-4,1-1 1,-1 0 0,1 1-1,-1-1 1,1 1 0,-1-1 0,1 1-1,4-3 1,-3 2-104,-2 2 119,0 1 1,0-1 0,0 0-1,0 1 1,0-1-1,0 1 1,0-1 0,-1 1-1,1-1 1,0 1-1,1 1 1,-1-2-6,10 8-35,0 1 0,-1 0 0,10 11 0,-14-14 29,-1 0 37,0-1-1,-1 1 0,1 0 1,-1 1-1,-1-1 1,0 1-1,1-1 1,-2 1-1,5 14 0,-7-18 15,1 1 0,-1-1 0,1 1 0,-1 0 0,0-1 0,0 1 0,0-1 0,-1 1 0,1-1 0,-2 5 0,1-6-18,0 0 0,0 0 0,0 0 0,0 0 0,0 0 0,0-1 0,0 1 0,-1 0 0,1 0 0,-1-1 0,0 1 0,1-1 0,-1 0 0,0 1 0,0-1 0,0 0 0,-2 1 0,-4 2 28,0-1-1,0 0 1,-1-1 0,1 1-1,-1-2 1,1 1 0,-1-1 0,0-1-1,0 0 1,1 0 0,-1 0-1,0-1 1,1-1 0,-15-3 0,15 3-55,0 0 1,0 1 0,-15-1-1,19 1 29,5 0 127,8 0-24,145 11 787,-75-2-594,-59-7-155,0-1 0,29-2 1,-38 1-812,0-1 1,-1-1-1,1 0 1,0 0 0,-1-1-1,10-5 1,-16 7-837,1 1 0,-1-1-1,1 1 1,-1 0 0,1 0 0,0 0-1,-1 0 1,7 1 0,14 2-4634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78 6400,'-7'-20'2058,"7"19"-1975,0 1-1,0-1 0,0 0 0,0 0 0,0 0 0,0 0 0,0 0 1,0 1-1,0-1 0,0 0 0,0 0 0,0 0 0,1 0 0,-1 1 1,0-1-1,1 0 0,-1 0 0,1 0 0,-1 1 0,1-1 0,-1 0 1,1 1-1,-1-1 0,1 0 0,0 1 0,-1-1 0,1 1 0,0-1 1,-1 1-1,1-1 0,0 1 0,0 0 0,0-1 0,-1 1 1,3 0-1,-1-1 166,7-4 160,1 1 0,0 1-1,0 0 1,0 0 0,14-1 0,55-2 483,-34 3-885,-26 2 69,0 0 1,0 2-1,1 0 1,-1 1-1,24 6 1,-21-2-49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6:30.9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231 21 1472,'0'-3'972,"0"2"-818,1 1 0,-1 0 0,0-1 0,0 1 0,0 0 0,0-1 0,0 1 0,0 0 0,0-1 0,0 1 0,1 0 0,-1-1 0,0 1 0,-1 0 0,1-1 0,0 1 0,0 0 0,0-1 0,0 1 1,0 0-1,0-1 0,0 1 0,0 0 0,-1 0 0,1-1 0,0 1 0,0 0 0,0-1 0,-1 1 0,1 0 0,0 0 0,0-1 0,-1 1 0,1 0 0,0 0 0,0 0 0,-1-1 0,1 1 0,0 0 0,-1 0 1,1 0-1,0 0 0,-1 0 0,0 0 0,-6-2 320,-1 1 1,0 0-1,0 0 1,0 1-1,0 0 1,0 0-1,0 1 1,0 0-1,1 1 1,-1 0-1,0 0 0,1 0 1,-1 1-1,1 0 1,-10 6-1,11-6-376,0 1 0,0 0 0,1 0 0,-1 1 0,1 0 0,0 0 0,0 0 0,1 0 0,-1 1 0,1 0 0,0 0 0,1 0-1,-1 0 1,1 1 0,1-1 0,-1 1 0,-1 10 0,0 0 46,2-10-48,0 0 0,1 1-1,-1 12 1,2-17-70,0 0 1,0-1-1,1 1 0,-1 0 1,1-1-1,0 1 1,0 0-1,0-1 0,0 0 1,0 1-1,0-1 1,1 1-1,-1-1 0,3 3 1,-3-3 15,1 0 0,0 0 0,-1-1 0,1 1-1,0 0 1,0-1 0,0 1 0,0-1 0,1 1 0,-1-1 0,0 0 0,5 1 0,-6-1-19,1-1 0,0 0 0,0 0 0,0 0 0,-1 0 0,1-1 0,0 1 0,0 0 0,-1-1 0,1 1-1,0-1 1,-1 0 0,1 1 0,0-1 0,-1 0 0,1 0 0,-1 0 0,3-2 0,6-4 43,-1-1 0,0 0-1,0 0 1,12-16 0,-18 19-30,0 1 0,0-1-1,0 0 1,-1 1 0,0-1 0,0 0 0,0 0 0,-1-1-1,1 1 1,-1 0 0,0-1 0,0-9 0,-6-23 166,3 32 51,-1 10 172,-4 13 199,7-14-566,0 0 1,0 0-1,0 0 1,0 0 0,1 0-1,0 4 1,1 13 208,-2-13-184,1-1 0,-1 0-1,1 0 1,0 0 0,1 0 0,0 0 0,0 0 0,0-1 0,4 9-1,-5-11-48,1-1 0,-1 0 0,1 0 0,-1 0 0,1 0 0,-1 0 0,1 0 0,0-1 0,0 1 0,0-1 0,0 1 0,0-1 0,1 1 0,-1-1 0,0 0 0,0 0 0,1 0 0,-1-1 0,1 1 0,-1 0 0,1-1 0,-1 0 0,1 0 0,-1 1 0,6-2 0,1-1-29,0 0 1,0-1-1,-1-1 0,1 1 1,0-1-1,-1-1 0,0 1 1,9-8-1,14-8-96,-17 12 147,24-20-1,3-3-118,-39 30 80,-1 0-1,1-1 0,0 1 1,0 1-1,-1-1 0,1 0 1,0 0-1,0 0 0,0 1 1,4-1-1,-5 1-16,1 1 1,-1-1-1,0 0 1,1 1-1,-1 0 0,1-1 1,-1 1-1,0 0 1,0 0-1,1 0 0,-1 0 1,0 0-1,0 0 1,0 0-1,0 0 0,1 1 1,3 6 16,1-1-1,-1 0 1,6 13 0,8 12 108,18 27 238,-30-47-213,-5-9-110,0 1 1,0 0-1,1-1 1,-1 0-1,1 0 0,3 4 1,-5-6-29,0-1 0,1 1 0,-1 0 0,0-1-1,0 1 1,0-1 0,0 1 0,1-1 0,-1 1 0,0-1 0,1 0 0,-1 0 0,0 0-1,0 0 1,1 0 0,-1 0 0,0 0 0,1 0 0,-1 0 0,0-1 0,1 1 0,-1 0-1,0-1 1,2 0 0,3-2 20,-1 0-1,1-1 1,-1 0-1,0 0 1,0 0-1,0 0 1,0-1-1,-1 0 1,0 0-1,0 0 1,6-10-1,-4 6-15,-1 0 0,-1 0 0,0-1 0,0 1 1,-1-1-1,4-17 0,-7 25-10,1 1 1,-1-1 0,0 1-1,0-1 1,0 1 0,0-1-1,0 1 1,0-1-1,0 1 1,0-1 0,-1 1-1,1-1 1,-1 1-1,1 0 1,-1-1 0,1 1-1,-1-1 1,-1-1 0,0 2-31,1 0 1,0 0-1,-1 0 1,1 0 0,-1 0-1,1 1 1,-1-1-1,1 1 1,-1-1 0,1 1-1,-1-1 1,1 1-1,-1 0 1,0 0 0,1 0-1,-4 0 1,4 0 25,0 1 1,-1-1-1,1 1 0,-1 0 1,1-1-1,0 1 1,0 0-1,-1 0 0,1-1 1,0 1-1,0 0 0,0 0 1,0 0-1,0 1 1,-1 1-1,-14 21 77,14-22-57,1 1 0,0-1-1,0 1 1,0 0 0,0-1-1,0 1 1,0 0 0,1 0-1,0-1 1,-1 1 0,1 0-1,0 0 1,0 0 0,1 0-1,-1-1 1,1 1 0,1 5-1,-1-5 17,1 1-1,0-1 1,0 1-1,0-1 1,0 0-1,1 0 1,-1 0-1,1 0 1,0 0-1,0-1 1,5 5-1,0-2 28,0 0 1,1 0-1,0-1 0,0 0 1,0-1-1,0 0 0,0 0 1,1-1-1,17 2 0,-9-4-138,1 0 0,0-1 0,33-7 0,21-7-3166,-12 1-3117,-26 7 2276,-1 0-3669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6:32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63 2304,'-9'4'2933,"10"-2"-1978,4 3-556,0 0 0,1-1-1,-1 0 1,1 0 0,0 0 0,0 0 0,0-1 0,0 0 0,1 0 0,-1-1 0,1 0 0,0 0-1,-1-1 1,1 0 0,7 1 0,3-1-11,0 0 0,0-1-1,0-1 1,0-1 0,19-4 0,-31 5-314,-1 0 0,1 0 0,-1-1 1,0 1-1,0-1 0,0 0 0,6-4 0,-9 5-49,0 0 0,0 0-1,1 1 1,-1-1 0,0-1-1,0 1 1,0 0-1,-1 0 1,1 0 0,0 0-1,0-1 1,-1 1 0,1 0-1,-1-1 1,1 1 0,-1 0-1,1-1 1,-1 1-1,0-1 1,0 1 0,1-1-1,-1 1 1,0 0 0,0-1-1,-1 1 1,1-2 0,-1 0-25,1 0 0,-1 0 0,0 0 0,0 1 0,0-1 0,0 0 0,0 1 0,-1-1 0,1 1 0,-1-1 0,0 1 0,0 0 0,0 0 0,0 0 0,0 0 0,0 0 0,0 0 0,-1 0 0,1 1 0,-1-1 0,1 1 0,-1 0 0,1 0 0,-1 0 0,0 0 0,-5-1 0,3 1 4,-1 0 0,1 0 1,-1 1-1,1 0 0,-1 0 1,0 0-1,1 1 0,-1 0 1,1 0-1,-1 0 0,1 1 0,0 0 1,0 0-1,0 0 0,-7 4 1,7-3 74,-1 0 0,1 1 1,0-1-1,0 1 0,1 0 0,-1 0 0,1 0 1,0 1-1,0 0 0,0-1 0,1 1 1,0 1-1,-5 10 0,7-14-51,0 0 1,1 0-1,-1 0 0,1 1 0,0-1 1,0 0-1,0 1 0,0-1 0,0 0 0,1 0 1,-1 1-1,1-1 0,-1 0 0,1 0 1,0 0-1,0 0 0,0 0 0,0 0 1,0 0-1,0 0 0,0 0 0,1 0 0,-1 0 1,1-1-1,0 1 0,-1-1 0,1 1 1,2 1-1,4 3 59,0-1 1,1 0-1,-1 0 1,1-1 0,11 4-1,-11-5-16,1 0 0,-1-1-1,0 0 1,1-1 0,0 0-1,-1 0 1,1-1 0,0 0 0,0-1-1,-1 0 1,1 0 0,-1-1-1,1 0 1,-1-1 0,0 0 0,0-1-1,0 0 1,0 0 0,0-1 0,-1 0-1,0 0 1,10-9 0,1-9-40,-15 18-35,0 0 0,0 1 0,8-8 1,-5 3-135,3-2 165,-10 10-24,1 1 0,-1 0 1,0 0-1,1-1 0,-1 1 0,0 0 0,1 0 1,-1 0-1,0 0 0,1 0 0,-1-1 0,1 1 1,-1 0-1,0 0 0,1 0 0,-1 0 0,0 0 0,1 0 1,-1 0-1,1 0 0,-1 0 0,0 1 0,1-1 1,-1 0-1,0 0 0,1 0 0,-1 0 0,0 0 1,1 1-1,-1-1 0,0 0 0,1 1 0,10 9 255,0 0 0,13 18-1,-16-18-10,0-1-1,1 0 1,0 0-1,12 9 1,0-3 46,56 36 745,-65-44-914,1-1 0,-1 0 0,1-1 0,24 6 1,4-4 127,-23-7-6163,1-11-5534,-4 4 7472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6:32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370 1 4800,'-7'0'630,"0"0"0,0 0 1,-1 0-1,1 1 0,0 0 1,0 1-1,0-1 0,0 1 1,0 1-1,0-1 0,1 1 0,-7 4 1,-12 7 556,-37 29 0,57-39-1153,-10 6 124,1 2-1,1 0 1,0 0 0,0 1-1,2 1 1,-1 0 0,2 1-1,-11 18 1,-30 67-302,44-87-3308,23-25-7021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6:36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22 865 3712,'-22'14'4240,"24"-14"-3024,3-3-941,0 0-1,-1 0 1,1 0 0,-1-1 0,0 1 0,0-1 0,0 0 0,0-1-1,5-7 1,1-1 113,15-15 165,143-182 1790,-155 190-2249,-1-1 0,-1-1 1,-1 0-1,-1 0 1,-1-1-1,0 0 0,4-31 1,0-15 407,2-84 0,-13 45-81,-1 62 294,-2 46-751,-2 3 7,-3 5 41,4 0 53,-1 1 0,1-1 1,1 1-1,-1-1 0,1 1 0,1 0 0,-1 13 1,1-13-55,-8 128 588,6-70-366,5 21 68,0-26-74,-1-28 35,2 1-1,11 54 0,-14-89-248,0 1 0,0 0 0,0 0 0,1-1 0,-1 1 0,0 0-1,0-1 1,1 1 0,-1 0 0,1-1 0,-1 1 0,0 0 0,1-1-1,-1 1 1,1-1 0,0 1 0,-1-1 0,1 1 0,-1-1 0,1 0-1,0 1 1,-1-1 0,1 0 0,0 1 0,-1-1 0,1 0 0,0 0-1,0 1 1,-1-1 0,1 0 0,0 0 0,0 0 0,-1 0 0,1 0-1,0 0 1,0 0 0,-1-1 0,1 1 0,0 0 0,-1 0 0,1 0-1,0-1 1,0 1 0,0-1 0,4-1-17,-1 0 0,1-1 0,-1 1 0,0-1 0,6-5 0,-5 4 46,23-20 17,43-48 0,-56 54-15,-9 12-1,-1 0 0,1-1 1,-2 0-1,1 1 1,5-11-1,-10 16-41,0 1 0,0 0 0,0 0 0,0 0 0,0-1 0,1 1 0,-1 0 0,0 0 0,0-1 0,0 1 0,0 0 0,0 0 0,0 0 0,0-1 0,0 1 0,0 0 0,0 0 0,0-1 0,0 1 0,0 0 0,0 0 0,0 0 0,-1-1 0,1 1 0,0 0 0,0 0 0,0-1 0,0 1 0,0 0 0,0 0 0,-1 0 0,1 0 0,0-1 0,0 1 0,0 0 0,0 0 0,-1 0 0,1 0 0,0 0 0,0 0 0,-1-1 0,1 1-10,-1 0 0,1 0 0,0 0 0,-1 0 0,1 0 0,-1 0 0,1 0 0,0 0 1,-1 0-1,1 1 0,-1-1 0,1 0 0,0 0 0,-1 0 0,1 0 0,0 1 0,-1-1 0,1 0 0,0 0 0,-1 1 0,1-1 0,0 0 0,0 0 0,-1 1 0,1-1 0,-5 7-64,1-2 31,1-1 1,0 1-1,0 0 0,0 0 0,0 1 1,-3 9-1,3-4 83,1 0 0,0 0 1,0 0-1,0 12 0,2-19-5,0-1 0,1 1 0,-1 0 0,1 0 1,0-1-1,0 1 0,0 0 0,0-1 0,1 1 0,0-1 1,-1 0-1,1 1 0,0-1 0,1 0 0,3 4 0,-1-1-12,0 0-1,1-1 1,0 0-1,0 0 1,1 0-1,-1-1 1,1 0-1,7 3 1,-9-5 6,0 0-1,1-1 1,-1 1-1,0-1 1,1-1 0,-1 1-1,1-1 1,-1 0 0,1 0-1,-1-1 1,0 1-1,7-2 1,4-2 10,0 0 0,-1-1 1,1-1-1,-1 0 0,-1-1 0,1-1 0,-1 0 1,0-1-1,-1 0 0,20-19 0,-31 26-32,0 1-1,0-1 0,-1 0 1,1 0-1,-1 0 1,1 0-1,-1-1 0,0 1 1,0 0-1,0 0 1,0-1-1,0 1 0,-1-1 1,1 1-1,-1-1 1,1 1-1,-1-1 0,0 1 1,0-1-1,0 1 1,0-1-1,-1 1 0,1-1 1,-1 1-1,1-1 1,-1 1-1,0 0 1,0-1-1,0 1 0,0 0 1,0 0-1,-1 0 1,1 0-1,-1 0 0,1 0 1,-1 0-1,0 0 1,0 0-1,-2-1 0,3 1-33,-1 1 0,0-1 0,0 0 0,0 1-1,0 0 1,-1-1 0,1 1 0,0 0 0,-1 0-1,1 0 1,0 0 0,-1 1 0,1-1 0,-1 1-1,1-1 1,-1 1 0,0 0 0,1 0 0,-1 0-1,1 0 1,-1 1 0,1-1 0,-1 1 0,1-1-1,-1 1 1,1 0 0,0 0 0,-5 2 0,4-1 3,0-1 0,0 1 1,0 0-1,0 0 1,0 0-1,1 0 0,-1 1 1,1-1-1,-1 1 1,1 0-1,0 0 0,0-1 1,0 1-1,0 0 1,0 1-1,1-1 0,0 0 1,-1 0-1,1 1 1,0-1-1,0 6 0,0-5 18,1 1-1,0-1 0,0 1 1,1-1-1,-1 0 0,1 1 1,0-1-1,0 1 0,0-1 1,1 0-1,0 0 0,0 0 1,0 0-1,0 0 0,0 0 1,5 5-1,-2-3 61,0 0 1,1 0-1,0-1 0,0 0 1,0 0-1,0-1 1,1 0-1,-1 0 0,1 0 1,0-1-1,1 0 1,9 3-1,-11-5-24,-1 1 0,1-1 0,0-1-1,0 1 1,-1-1 0,1 0 0,0 0 0,0-1 0,0 0 0,-1 0 0,1 0-1,-1-1 1,1 0 0,-1 0 0,1 0 0,-1 0 0,5-4 0,-2 2 48,-1-1 0,1 0 0,-1 0 0,-1-1 0,1 0 0,-1 0 0,0 0 0,6-8 0,-1-3-215,-5 10 78,-1 0 1,7-14 0,12-35 82,-28 105 6,-12 35 662,15-72-900,1-12 212,0 1 0,0-1 0,0 0 0,0 0 0,0 0 0,0 0 0,1 0 0,-1 0 0,0 0 0,0 0 0,0 0 0,0 0 0,0 0 0,0 0 0,1 0-1,-1 0 1,0 0 0,0 0 0,0 0 0,0 0 0,0 0 0,1 0 0,-1 0 0,0-1 0,0 1 0,0 0 0,0 0 0,0 0 0,0 0 0,0 0 0,0 0 0,1 0 0,-1 0 0,0 0 0,0-1 0,0 1 0,0 0 0,0 0 0,0 0 0,13-18 163,55-70 15,-65 84-176,4-4 10,0 1 0,14-12 0,-21 19-13,0 0 0,0 0 1,1 0-1,-1 0 1,0-1-1,0 1 1,0 0-1,1 0 1,-1 0-1,0 0 0,0 0 1,1 0-1,-1 0 1,0 0-1,0 0 1,0 0-1,1 0 1,-1 0-1,0 1 0,0-1 1,1 0-1,-1 0 1,0 0-1,0 0 1,0 0-1,0 0 0,1 0 1,-1 1-1,0-1 1,0 0-1,0 0 1,0 0-1,1 0 1,-1 1-1,0-1 0,0 0 1,0 0-1,0 1 1,8 13 175,2 18 18,-7-15-58,0-1 0,-1 1 1,-1 32-1,-1-49-137,1 1 1,-1-1-1,0 0 1,1 0-1,-1 0 1,0 0-1,1 0 0,-1 0 1,0 0-1,1 0 1,-1 0-1,0 0 1,1 0-1,-1 0 1,0 0-1,1 0 0,-1 0 1,0 0-1,1 0 1,-1 0-1,0 0 1,1 0-1,0-1 1,6-3 33,1 0 0,-1 0 0,0-1 1,12-11-1,9-5-69,33-23-76,-40 32 43,-20 12 59,-1 0 0,1 0-1,-1 0 1,1 0 0,-1-1 0,1 1 0,-1 0 0,1 0-1,-1 0 1,1 1 0,-1-1 0,1 0 0,-1 0 0,1 0-1,-1 0 1,0 0 0,1 1 0,-1-1 0,1 0 0,-1 0-1,1 1 1,-1-1 0,1 1 0,8 7-58,6 9 125,16 27 1,-21-28 11,1-1 0,0-1 0,18 17 1,-27-29-80,0 0 1,1-1-1,-1 0 1,0 1-1,1-1 1,-1 0 0,1 0-1,0 0 1,-1-1-1,1 1 1,0-1 0,-1 1-1,1-1 1,0 0-1,0 0 1,-1 0 0,1 0-1,4-1 1,-4 0-1,0 1 0,0-1-1,0 0 1,0 0 0,0 0 0,0 0 0,0-1 0,-1 1 0,1-1 0,-1 0 0,1 1 0,-1-1-1,1 0 1,-1-1 0,4-3 0,2-5 50,-4 4-92,1 1 1,6-14-1,-11 19 46,1-1 0,0 0 0,-1 0 0,1 1 0,-1-1 0,1 0 0,-1 0 0,0 0 1,0 0-1,0 0 0,0 1 0,0-1 0,0 0 0,0 0 0,-1 0 0,1 0 0,-1-1 0,-4-13-57,5 15 23,-1-1 0,1 1 0,0-1 0,-1 1 1,1-1-1,-1 1 0,0-1 0,1 1 0,-1-1 0,0 1 0,0 0 1,0 0-1,0-1 0,-2-1 0,3 3 30,0 0 0,-1-1 0,1 1 0,0 0 0,0 0 0,-1-1 0,1 1 0,0 0 0,0 0 0,-1-1 0,1 1-1,0 0 1,-1 0 0,1 0 0,0-1 0,-1 1 0,1 0 0,-1 0 0,1 0 0,0 0 0,-1 0 0,1 0 0,0 0 0,-1 0 0,1 0 0,-1 0 0,1 0 0,0 0 0,-1 0 0,1 0 0,-1 0 0,1 0 0,0 0 0,-1 1 0,1-1 0,0 0 0,-1 0 0,1 0 0,-1 1 0,-3 1-18,1 0 9,0-1 0,0 1 0,0-1 1,1 1-1,-1 0 0,1 0 0,-1 0 0,1 0 1,0 0-1,-1 1 0,1-1 0,0 1 0,1-1 1,-1 1-1,0 0 0,-1 5 0,-2 2 26,1 1-1,1 0 1,0 0-1,0 0 1,1 0-1,1 1 1,-1 14 0,2-4 71,1-1 0,8 42 0,-7-55 6,1 1 0,-1-1 0,1 1 1,6 11-1,-7-17-71,-1 0 0,1 0 0,-1-1 0,1 1 1,0 0-1,0-1 0,1 0 0,-1 1 0,0-1 0,1 0 0,-1 0 0,1 0 0,0-1 0,0 1 0,4 2 1,-5-4-10,-1 0 1,1 0-1,-1 1 1,1-1 0,0 0-1,-1 0 1,1 0 0,0-1-1,-1 1 1,1 0 0,-1-1-1,1 1 1,0-1 0,-1 1-1,1-1 1,-1 0-1,0 0 1,1 1 0,2-3-1,0-1-12,1 0 0,-1 0-1,0 0 1,4-6 0,11-17-19,16-30 1,15-21 48,-26 45 61,38-66 0,-50 76-50,-2-1 1,0-1 0,12-49-1,-13 32-106,4-74 0,-10-43 114,-3 151-41,0-1 0,-1 1 0,-3-15-1,4 22-20,0-1-1,-1 1 0,1-1 1,-1 1-1,1 0 0,-1-1 1,1 1-1,-1 0 0,1-1 1,-1 1-1,0 0 0,0 0 1,0 0-1,0 0 0,0 0 0,0 0 1,0 0-1,0 0 0,0 0 1,0 0-1,-1 0 0,1 1 1,0-1-1,0 0 0,-1 1 1,1-1-1,-1 1 0,-2-1 1,3 1 6,0 0 1,0 1 0,0-1 0,0 0 0,-1 1 0,1-1 0,0 1 0,0-1 0,0 1 0,0 0 0,0-1 0,1 1-1,-1 0 1,0 0 0,0 0 0,0-1 0,0 1 0,1 0 0,-1 0 0,0 2 0,-12 22-110,13-24 119,-13 34-84,3 1-1,-10 52 1,9-37 71,-8 58 253,9-45-102,3-13 35,2 0-1,2 58 1,4-99-137,-1 0 1,2 0-1,-1 0 1,1 0-1,1 0 1,5 14 0,-8-23-39,1-1 1,-1 1 0,0-1-1,1 0 1,-1 1 0,0-1-1,1 0 1,-1 0 0,1 1-1,-1-1 1,1 0 0,-1 0-1,1 1 1,-1-1 0,1 0-1,-1 0 1,1 0 0,-1 0-1,1 0 1,-1 0 0,1 0-1,-1 0 1,1 0 0,-1 0-1,1 0 1,-1 0 0,1 0-1,13-4 45,-4 1-4,-1-1 0,0 0 0,-1 0 0,1-1 0,-1 0-1,1 0 1,-2-1 0,1 0 0,7-8 0,1-3 2,0 1-1,2 1 0,0 1 1,1 1-1,0 0 0,30-15 1,-48 28-31,-1 0-1,1-1 1,-1 1 0,1 0-1,-1-1 1,1 1 0,-1 0-1,1 0 1,-1 0 0,1 0 0,0-1-1,-1 1 1,1 0 0,-1 0-1,1 0 1,-1 0 0,1 0-1,0 0 1,-1 1 0,1-1 0,-1 0-1,1 0 1,-1 0 0,1 0-1,-1 1 1,1-1 0,-1 0-1,1 0 1,-1 1 0,1-1-1,-1 1 1,1-1 0,-1 0 0,0 1-1,1-1 1,-1 1 0,0-1-1,1 1 1,-1-1 0,0 1-1,1-1 1,-1 1 0,0-1 0,0 1-1,0-1 1,0 1 0,1 0-1,-1 4 38,1 0 0,-1 0 0,0 0-1,-1 8 1,1-2-10,-1 38 281,0-16-224,3 38 0,-1-69-81,-1 0 0,0 0 0,1 0-1,-1 0 1,1 0 0,0 0-1,-1 0 1,1 0 0,0-1-1,0 1 1,0 0 0,2 2-1,-2-4-12,-1 1 0,1-1 0,0 1 0,-1-1 0,1 1 0,0-1 0,-1 0 0,1 1 0,0-1 0,-1 0 0,1 0 0,0 0 1,0 1-1,-1-1 0,1 0 0,0 0 0,0 0 0,-1 0 0,1 0 0,0 0 0,0-1 0,-1 1 0,1 0 0,0 0 0,-1 0 0,1-1 0,0 1 0,0 0 0,-1-1 0,1 1 0,-1-1 0,1 1 0,0 0 0,-1-1 0,1 1 0,-1-1 0,1 0 0,14-14 72,-1-1 0,-1 0 0,-1 0 0,12-21 1,-22 34-72,1-1-18,0-1-1,0 1 0,1 0 0,0 0 1,4-5-1,-7 32-78,-8 72 143,1-42-110,4-29 72,-1 0 0,-1 0 0,-2-1 0,-13 39 0,14-49 0,-1 1 1,-1-1-1,0 0 0,-1-1 0,0 0 0,-1 0 0,0 0 1,-20 18-1,23-25 6,0-1 1,0 1 0,0-1-1,0 0 1,-1 0-1,0-1 1,0 0-1,0 0 1,0-1 0,-8 3-1,11-5-52,0 1-1,-1-1 1,1 1 0,0-1-1,0 0 1,0-1 0,0 1-1,0-1 1,0 0 0,0 0-1,0 0 1,0 0-1,0-1 1,0 1 0,0-1-1,1 0 1,-1 0 0,1-1-1,-6-3 1,4 1 24,0 0 1,1 0-1,-1 0 1,1-1-1,-6-10 1,9 14 14,0 0 0,0 0 0,0 0 0,1 0 0,-1-1 0,1 1 0,-1 0 0,1-1 0,-1-2 0,1 4-12,0 0 0,1 0 0,-1 0 0,0 0 0,0 0 0,1 0 0,-1 0 0,0 0-1,1 0 1,-1 0 0,1 0 0,-1 0 0,1 0 0,0 0 0,-1 0 0,1 1 0,0-1-1,-1 0 1,1 0 0,1 0 0,8-5 44,-1 0 0,1 1-1,0 0 1,0 1 0,11-3-1,56-13 160,-32 9-87,128-33 65,-159 40-1306,0 0 1,-1-2-1,21-10 1,-42-11-18391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6:37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78 120 2656,'-11'-5'1080,"0"1"-1,0 1 1,-14-3-1,6 2 6833,23 9-5942,12 4-677,-7-7-861,0-1-1,0 0 1,0 0 0,0-1 0,0 0-1,0 0 1,1-1 0,13-3 0,3 0-94,80-13-624,110-32 1,-94 19-5512,-105 26 3853,23-2 0,22 4-4669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6:40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48 831 1056,'-8'-2'1685,"1"1"1,-15 0-1,21 1-1115,-3 22 1932,-1 23 3647,5-45-6055,1-1 1,-1 1-1,1-1 0,-1 1 1,1-1-1,-1 1 1,1-1-1,-1 1 0,1-1 1,0 1-1,-1 0 0,1-1 1,-1 1-1,2 0 1,3-3 174,-2 0-103,0 0-1,0-1 1,0 1-1,0-1 0,-1 0 1,1 1-1,-1-1 1,0-1-1,1-4 1,14-43 534,-11 31-282,17-76 896,-9 34-889,-10 51-380,1-15-111,-5 26 65,0 0 1,0 1 0,0-1-1,0 0 1,0 0 0,1 1 0,-1-1-1,0 0 1,0 1 0,0-1-1,1 0 1,-1 1 0,0-1-1,1 0 1,0 0 0,0 0-1,-1 1 3,0-1 0,0 1 0,0 0-1,0 0 1,0 0 0,0 0-1,0 0 1,0 0 0,1 0 0,-1 0-1,0 0 1,0 0 0,0 0-1,0-1 1,0 1 0,0 0 0,0 0-1,1 0 1,-1 0 0,0 0 0,0 0-1,0 0 1,0 0 0,0 0-1,0 0 1,1 0 0,-1 0 0,0 0-1,0 0 1,0 0 0,0 0 0,0 0-1,0 1 1,1-1 0,-1 0-1,0 0 1,0 0 0,0 0 0,0 0-1,0 0 1,0 0 0,0 0 0,0 0-1,0 0 1,1 0 0,-1 1-1,0-1 1,0 0 0,0 0 0,0 0-1,0 0 1,0 0 0,0 0-1,0 1 1,0-1 0,3 6 67,-3-6-59,7 22 2,3 3-16,-2 1 0,0-1-1,5 42 1,-9-30 197,5 74-29,-7-87-121,2 14 62,-4-37-88,0 1 0,0-1 0,-1 1 0,1 0 0,0-1 0,0 1 0,-1-1 0,1 1 0,-1-1 0,1 1 0,-1-1 0,0 1 0,0-1 0,0 0 0,1 1 0,-1-1 0,-2 2 0,3-3-9,-1 0 1,0 0-1,1 0 1,-1 0-1,1 0 1,-1 0 0,1 0-1,-1-1 1,0 1-1,1 0 1,-1 0-1,1 0 1,-1-1-1,1 1 1,-1 0-1,1-1 1,-1 1 0,1 0-1,-1-1 1,1 1-1,0 0 1,-1-1-1,1 1 1,-1-1-1,-11-12-77,0-4-47,-18-29 0,21 30 38,-1 1 1,-22-27 0,30 39 76,-3-2-62,0-1 0,0 1-1,-1 0 1,1 1 0,-1-1 0,-10-4 0,16 9 58,0-1 0,0 1 0,0 0 0,-1 0 1,1 0-1,0 0 0,0 0 0,0 0 0,0 0 0,-1 0 0,1 0 1,0 0-1,0 0 0,0 0 0,-1 0 0,1 0 0,0 0 0,0 0 0,0 0 1,-1 0-1,1 0 0,0 0 0,0 0 0,0 0 0,-1 0 0,1 0 0,0 0 1,0 0-1,0 0 0,0 1 0,-1-1 0,1 0 0,0 0 0,0 0 0,-2 9-77,6 7-12,0-7 62,0 0 0,1-1-1,0 0 1,7 9-1,-9-13 88,0 0 1,1-1-1,-1 1 0,1-1 0,0 0 0,0 0 0,0 0 0,0-1 1,8 5-1,-9-6-30,0-1 1,0 1 0,0-1-1,0 1 1,0-1 0,0 0-1,0 0 1,0 0 0,0 0 0,0-1-1,0 1 1,0-1 0,0 0-1,0 0 1,0 0 0,4-2-1,4-3 59,-1-1 0,18-13 0,-12 8-47,26-21 51,66-64 0,-92 82-36,-1-1 1,0 0-1,-1-2 1,-1 1-1,19-35 1,-19 26 16,-1-1 0,-1 1 1,12-50-1,27-191-165,-47 243 70,-1-46 0,-2 58 73,0 8-14,0 1 1,0-1 0,-1 0 0,1 0 0,-1 0-1,0 0 1,0 0 0,-3-6 0,0 11 54,0 5-55,-1 11-90,-13 81 298,-12 59 328,-53 285 989,81-419-1395,1 30 0,1-42-89,1-11-8,3-4-36,3-8 7,2-10-97,2 0 0,0 1 1,1 0-1,18-22 0,64-58-558,-93 100 616,0 0 0,-1 1 0,1-1 0,0 0 0,0 1 0,0-1 0,0 0 0,0 1 0,0-1 0,0 1 0,0-1 0,0 1 0,0 0 0,0-1 1,0 1-1,0 0 0,0 0 0,0 0 0,2 0 0,-2 0-1,0 0 0,0 1 1,-1-1-1,1 1 0,0-1 0,0 1 1,-1-1-1,1 1 0,0-1 1,-1 1-1,1-1 0,-1 1 0,1 0 1,-1-1-1,1 1 0,-1 0 0,1 0 1,-1-1-1,1 2 0,1 4-11,0 1-1,0-1 1,-1 1 0,2 11-1,-3-17 15,17 119 102,-17-119-103,0 0 0,0 0 0,0 0 1,0 0-1,0 0 0,1 0 0,-1 0 1,0 1-1,1-1 0,-1 0 0,1 0 1,-1 0-1,1 0 0,-1 0 0,1 0 0,0-1 1,-1 1-1,1 0 0,0 0 0,0 0 1,0-1-1,0 1 0,0 0 0,0-1 1,-1 1-1,2-1 0,-1 1 0,0-1 1,0 1-1,0-1 0,0 0 0,0 1 1,0-1-1,1 0 0,1 0-1,-1-1 1,1 1-1,-1-1 0,0 0 1,1 0-1,-1 0 0,0 0 1,0 0-1,0 0 0,0 0 1,0-1-1,0 1 0,0-1 1,0 0-1,3-3 0,26-30-12,97-104-89,-124 134 107,-5 4-139,-10 7 37,5 1 117,-1 0 1,2 0-1,-1 1 1,1 0-1,0 0 1,1 0 0,-5 12-1,0 4-118,-10 36-1,-18 122 479,37-180-388,-1 13-46,1-15 57,0 1 0,0-1 0,0 0 0,0 0 0,0 0 1,0 1-1,0-1 0,0 0 0,0 0 0,0 0 1,1 0-1,-1 1 0,0-1 0,0 0 0,0 0 0,0 0 1,0 0-1,1 0 0,-1 1 0,0-1 0,0 0 1,0 0-1,0 0 0,1 0 0,-1 0 0,0 0 1,0 0-1,0 0 0,1 0 0,-1 0 0,0 0 0,0 0 1,0 0-1,1 0 0,-1 0 0,0 0 0,0 0 1,0 0-1,1 0 0,-1 0 0,0 0 0,0 0 1,0 0-1,1 0 0,-1 0 0,0 0 0,0 0 0,0-1 1,0 1-1,1 0 0,-1 0 0,0 0 0,0 0 1,0 0-1,0-1 0,0 1 0,0 0 0,0 0 0,1 0 1,-1-1-1,3-1 45,-1-1 0,1 0 0,0 0 0,-1 0 0,0 0 0,1-1 0,-2 1 0,4-5 0,11-35 24,-10 28-74,11-30-188,-6 19 137,-1-1 1,-1 0-1,10-51 0,-19 44 625,0 34-570,0 0-1,0 0 1,0 0 0,0 0 0,0 0-1,0 0 1,0-1 0,0 1-1,0 0 1,-1 0 0,1 0 0,0 0-1,0 0 1,0 0 0,0 0 0,0 0-1,-1 0 1,1 0 0,0-1 0,0 1-1,0 0 1,0 0 0,-1 0-1,1 0 1,0 0 0,0 0 0,0 0-1,0 0 1,0 0 0,-1 0 0,1 1-1,0-1 1,0 0 0,0 0 0,0 0-1,0 0 1,-1 0 0,1 0 0,0 0-1,0 0 1,0 0 0,0 0-1,-7 4-95,3 1 130,0 1 0,1 0 0,0 0 0,0 0 0,0 0 0,1 1 0,0-1 0,0 0 1,0 1-1,1 0 0,0-1 0,0 10 0,1 1 53,0 0 1,1 1 0,5 27 0,-3-30-49,0 0 0,1-1 1,1 1-1,0-1 0,9 15 1,-12-25-43,0 1 1,1-1 0,0 1 0,0-1-1,0 0 1,1 0 0,-1 0 0,1-1 0,0 1-1,0-1 1,0 0 0,0 0 0,1 0-1,-1-1 1,1 1 0,0-1 0,0 0-1,6 1 1,-8-2 3,1-1 0,-1 1-1,0-1 1,1 0 0,-1 0 0,1 0-1,-1-1 1,0 1 0,1-1 0,-1 0-1,0 0 1,0 0 0,6-3 0,-5 2 20,1-1 1,-1 0-1,0 0 1,0 0-1,0-1 0,-1 1 1,1-1-1,3-5 1,2-5 20,0-1 0,-1 0 0,-1 0 1,8-22-1,-10 27-20,-2-1 0,1 1-1,-1 0 1,-1-1 0,0 0 0,1-20 0,-3-24-269,0 55 240,0-1-1,1 1 0,-1-1 0,0 1 0,1-1 0,-1 1 0,1-1 0,-1 1 0,0-1 1,1 1-1,-1-1 0,1 1 0,-1 0 0,1-1 0,1 1 0,-2 0 5,0-1-1,0 1 1,1 0-1,-1 0 1,0 0 0,0 0-1,1-1 1,-1 1-1,0 0 1,0 0 0,1 0-1,-1 0 1,0 0-1,1 0 1,-1 0-1,0 0 1,0 0 0,1 0-1,-1 0 1,0 0-1,1 0 1,-1 0 0,0 0-1,0 0 1,1 0-1,-1 0 1,0 0-1,1 1 1,-1-1 0,0 0-1,0 0 1,1 0-1,-1 0 1,0 1 0,0-1-1,7 12 36,-6-9-37,1-1 0,-1 1 0,0-1 0,0 1 0,0 0 0,1 3 1,11 69-254,-9-44 273,1-1 0,19 56 1,-22-80 11,-1-1-35,1 0 0,0 0-1,1 0 1,-1-1 0,7 9-1,-9-12 5,1 0 0,-1-1 0,1 1 0,0-1 0,-1 1 0,1-1 0,0 1 0,-1-1 0,1 1 0,0-1 0,0 0 0,-1 1 0,1-1 0,0 0 0,0 0 0,0 1 0,1-1 0,-1 0 4,1-1-1,-1 1 1,0 0 0,0-1-1,0 1 1,1-1 0,-1 1-1,0-1 1,0 1 0,0-1-1,0 0 1,0 0 0,0 1-1,0-1 1,1-2 0,5-6-11,1-1-1,-2 0 1,0 0 0,0-1 0,-1 0 0,0 0 0,4-16-1,3-3 61,-1 2-11,-3 7-32,0 0 0,2 1 0,1 0 0,13-19 1,-24 39-10,0 0 1,0 1 0,0-1-1,0 0 1,0 0 0,0 0-1,0 0 1,0 1 0,0-1 0,0 0-1,0 0 1,0 0 0,0 0-1,0 1 1,0-1 0,0 0-1,0 0 1,0 0 0,0 0 0,0 1-1,0-1 1,0 0 0,0 0-1,0 0 1,0 0 0,1 0 0,-1 1-1,0-1 1,0 0 0,0 0-1,0 0 1,0 0 0,1 0-1,-1 0 1,0 0 0,0 0 0,0 0-1,0 1 1,0-1 0,1 0-1,-1 0 1,0 0 0,0 0 0,0 0-1,1 0 1,-1 0 0,0 0-1,0 0 1,0 0 0,0 0-1,1 0 1,-1 0 0,0-1 0,0 1-1,0 0 1,0 0 0,1 0-1,-1 0 1,0 0 0,0 0 0,0 0-1,0 0 1,0 0 0,0-1-1,1 1 1,-1 0 0,0 0-1,0 0 1,0-1 0,1 16 26,0-1-1,-1 1 1,-3 17 0,1-2-124,-11 165 110,9-146 143,-20 82 0,23-126-137,-8 21-214,9-25 282,1-1-85,-1 0 0,1-1 0,-1 1 1,1 0-1,-1 0 0,1-1 0,-1 1 0,1 0 0,-1-1 1,1 1-1,-1 0 0,1-1 0,-1 1 0,0-1 1,1 1-1,-1 0 0,0-1 0,1 1 0,-1-1 1,0 1-1,1-1 0,-1 1 0,0-1 0,0 0 0,0 1 1,0-1-1,0 1 0,1-1 0,1-18 38,-1 3-20,5-31 0,0 1-182,17-125-18,-17 138 151,3 0 1,0 1-1,16-37 1,-20 59 19,0 1 1,1-1 0,0 1 0,0 0-1,1 0 1,0 1 0,0 0 0,1 0 0,0 1-1,1 0 1,17-12 0,-21 17 27,-1 0-1,1 0 1,0 0 0,0 1 0,0-1 0,0 1-1,1 0 1,-1 1 0,0-1 0,0 1-1,0 0 1,1 0 0,-1 1 0,0 0 0,0 0-1,0 0 1,0 0 0,0 1 0,0 0-1,0 0 1,0 0 0,-1 0 0,1 1 0,-1 0-1,0 0 1,1 0 0,-1 0 0,-1 1-1,1 0 1,0 0 0,-1 0 0,0 0-1,0 0 1,0 1 0,-1-1 0,1 1 0,-1 0-1,0-1 1,0 1 0,-1 0 0,0 0-1,1 1 1,-2-1 0,1 0 0,-1 0 0,1 0-1,-2 7 1,0-1 48,-1 0 0,0 0 0,-1 0 0,0 0 0,-1 0 0,0-1 0,-1 0 0,0 0 0,-13 19 0,13-21-60,-1-1-1,0 0 0,-1-1 0,1 1 0,-1-1 0,-1 0 0,1-1 1,-1 0-1,0 0 0,0 0 0,0-1 0,-15 5 0,19-8-23,1 0 0,-1 0 0,1-1 0,-1 1 0,1-1 0,-1 0 0,1 0 0,-7-1 0,9 1-78,0 0 0,-1 0 0,1-1 0,0 1-1,-1-1 1,1 1 0,0-1 0,0 1 0,-1-1 0,1 0 0,0 0 0,0 0 0,0 1 0,0-1 0,0 0 0,0 0-1,0 0 1,0-1 0,1 1 0,-1 0 0,0 0 0,1 0 0,-2-3 0,-1-3-1768,1-1 1,0 1-1,1-1 1,-1-8-1,1 13 1118,1 0 1,1-1-1,-1 1 1,0 0-1,1 0 0,0-1 1,0 1-1,0 0 1,0 0-1,0 0 0,4-6 1,11-14-2726,1 4 960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5:53.9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5 957 2144,'-4'2'8346,"8"-6"-7071,7-6-1168,1-8 289,0-1 0,-1 0 0,-1 0 0,9-28 0,5-6 40,72-132 278,-73 141-640,-1 0 0,-2-2 0,-2 0 0,-2-2 0,-2 1 0,-3-2 0,9-71 0,-19 113-68,3-55 134,-4 54-133,0 1-1,-1-1 1,0 0 0,0 1 0,-4-15 0,4 22-17,1-1 1,0 0 0,0 1-1,0-1 1,-1 0-1,1 0 1,0 1-1,-1-1 1,1 1-1,-1-1 1,1 0-1,0 1 1,-1-1 0,0 1-1,1-1 1,-1 1-1,1-1 1,-1 1-1,0-1 1,0 1 3,1 0 0,-1 0 0,1 0 0,-1 0 0,1 0 0,-1 0 0,1 1-1,-1-1 1,1 0 0,0 0 0,-1 0 0,1 1 0,-1-1 0,1 0 0,0 0 0,-1 1 0,1-1 0,0 0 0,-1 1 0,1-1 0,0 0 0,-1 1 0,-3 5-21,1-1 1,0 1-1,-3 9 0,2-6 51,-17 39 101,2 1-1,-25 101 1,38-123 44,-5 55 0,10-68-91,1 0-1,1-1 1,0 1 0,1 0 0,7 27 0,-3-21-20,-1-2 56,1 0-1,0-1 0,14 27 1,-13-33-109,-3-2 85,1 0 0,1 0-1,0-1 1,0 0 0,11 11 0,-15-18-60,-1 1 0,1-1 0,-1 0-1,1 0 1,0 0 0,0 0 0,0 0 0,0 0-1,0 0 1,0 0 0,0-1 0,0 1 0,0-1-1,0 0 1,0 1 0,0-1 0,0 0 0,0 0-1,0-1 1,0 1 0,0 0 0,0 0-1,0-1 1,0 0 0,0 1 0,0-1 0,0 0-1,0 0 1,0 0 0,0 0 0,-1 0 0,1 0-1,1-2 1,3-2 49,0-1 0,0 0 0,-1 0 0,0 0 0,5-10 0,21-36 118,-28 46-191,7-11 31,36-75-292,-43 84 285,2-3-406,-3 12 170,-1 8 123,2 145 974,-2-144-836,0 0 1,0-1 0,1 1-1,0-1 1,1 1-1,6 16 1,-8-26-41,-1 1-1,0 0 1,0-1-1,1 1 1,-1 0-1,1-1 1,-1 1 0,0-1-1,1 1 1,-1-1-1,1 1 1,-1-1-1,1 1 1,0-1-1,-1 1 1,1-1-1,-1 0 1,1 1 0,0-1-1,-1 0 1,1 0-1,0 1 1,-1-1-1,1 0 1,0 0-1,0 0 1,-1 0 0,1 0-1,0 0 1,-1 0-1,1 0 1,0 0-1,-1 0 1,1 0-1,0-1 1,0 1 0,-1 0-1,1 0 1,0-1-1,-1 1 1,1 0-1,-1-1 1,1 0-1,4-2 90,0 0-1,-1 0 0,0-1 1,5-5-1,-8 9-92,29-31 121,-12 12-183,0 0 1,2 1 0,0 1-1,1 1 1,26-15-1,-43 28 8,1 1-1,0-1 0,0 1 1,-1 0-1,2 1 0,-1-1 1,0 1-1,5 0 1,-8 1 40,0 0 1,-1 0 0,1 0-1,0 0 1,-1 0 0,1 1-1,-1-1 1,1 1 0,0-1 0,-1 1-1,1 0 1,-1-1 0,1 1-1,-1 0 1,0 0 0,1 0 0,-1 0-1,0 0 1,0 0 0,0 1-1,0-1 1,0 0 0,0 1-1,0-1 1,0 1 0,0-1 0,0 1-1,-1-1 1,1 1 0,0 1-1,1 7 65,0 0 0,-1 1 0,0-1 0,0 0 1,-1 1-1,-1 10 0,0 5 399,3-30-391,0 1 0,1-1 0,-1 1-1,1-1 1,0 1 0,0 0-1,0 0 1,7-5 0,11-12-15,-10 7-82,22-24-118,-30 34 89,1 0 0,-1 0 0,1 0 0,0 1-1,0 0 1,0-1 0,0 1 0,6-2 0,-9 4 40,0 0 0,0 0 0,0 0 0,0 0 0,0 0 0,0 0 0,0 0 0,0 1 0,0-1 0,0 0 0,0 1 0,0-1 0,0 0 0,0 1 0,0-1 0,-1 1 0,1-1 0,0 1 0,0 0 0,-1-1 0,1 1 0,0 1 0,12 14 69,-1 7 62,-7-12-40,0-1 0,1 1 1,14 18-1,-19-28-37,0 1-1,1-1 1,-1 0-1,0 0 1,1 0 0,-1 0-1,0 0 1,1 0 0,-1 0-1,1 0 1,0 0-1,-1-1 1,1 1 0,0 0-1,-1-1 1,1 0-1,0 1 1,-1-1 0,1 0-1,0 0 1,3 0-1,-3-1-2,1 0 0,-1 1 0,0-1 0,1 0 0,-1-1-1,0 1 1,0 0 0,0-1 0,1 1 0,-2-1 0,1 0-1,0 1 1,2-4 0,2-2 21,-1 0 1,0 0-1,0-1 0,-1 0 0,0 0 1,-1 0-1,5-13 0,-6 14-35,-1 1 0,0-1 0,0 1-1,-1-9 1,1 14-34,-1-1 0,0 0 0,0 0 0,-1 1 0,1-1 0,0 0 0,-1 1-1,1-1 1,-1 0 0,1 1 0,-1-1 0,0 1 0,1-1 0,-1 1 0,0-1 0,0 1 0,0 0 0,0-1 0,0 1 0,-2-2 0,2 3-1,0 0 0,0-1 0,1 1 0,-1 0 0,0 0 0,0 0 0,0-1 0,1 1 1,-1 0-1,0 0 0,0 0 0,0 0 0,0 0 0,1 1 0,-1-1 0,0 0 0,0 0 0,0 1 1,0-1-1,1 0 0,-1 1 0,0-1 0,1 0 0,-1 1 0,0-1 0,1 1 0,-1-1 0,0 1 1,1 0-1,-1-1 0,1 1 0,-1 0 0,1-1 0,-1 1 0,1 0 0,-1 0 0,1 1 0,-3 2 6,1 1-1,0-1 0,0 1 0,1 0 0,-2 4 0,2-4 51,0 0-1,1 0 1,0 0-1,0 0 1,0 0-1,0 0 1,1 0-1,0-1 1,0 1-1,0 0 1,1 0-1,-1-1 1,4 7-1,-1-3 13,1 0-1,0 0 0,0-1 1,1 0-1,0 0 1,11 10-1,-15-15-45,0-1-1,0 1 1,1 0 0,-1-1-1,1 1 1,0-1 0,-1 0-1,1 0 1,0 0 0,0 0 0,-1 0-1,1 0 1,6 0 0,-3-1-761,1 0 1,-1-1 0,1 0 0,-1 0 0,10-2 0,3-1-1366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5:54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60 6144,'-48'-17'2784,"26"5"-2432,11 3 736,11 5-672,-5-4-160,10 4-160,0-1-672,9 5 320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5:57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99 738 896,'0'0'93,"0"-1"0,0 1 0,0-1 0,0 1 0,0-1 1,0 1-1,0-1 0,0 1 0,1 0 0,-1-1 0,0 1 0,0-1 0,0 1 0,1-1 0,-1 1 0,0 0 0,1-1 1,-1 1-1,0 0 0,1-1 0,-1 1 0,1 0 0,-1-1 0,0 1 0,1 0 0,0-1 0,-1 1 59,1 0 0,-1 0 0,0 0 1,0 0-1,1 0 0,-1-1 0,0 1 0,0 0 0,1 0 0,-1 0 0,0 0 0,0-1 0,0 1 0,1 0 0,-1 0 0,0-1 0,0 1 0,0 0 0,0 0 0,0-1 0,1 1 0,-1 0 0,0 0 0,0-1 0,-5 3 477,1 0 0,-1 0-1,1 1 1,0 0 0,0 0-1,0 0 1,-5 6 0,-2 5-12,2 2 1,-1 0 0,2 0 0,0 0-1,-10 34 1,16-44-513,1-1 0,-1 1-1,1 0 1,0-1 0,1 1 0,0 0-1,0 7 1,0-12-85,0 0 0,0 0 1,0 0-1,0-1 0,1 1 0,-1 0 0,0 0 1,0 0-1,1 0 0,-1 0 0,1 0 0,-1-1 1,1 1-1,-1 0 0,1 0 0,0-1 0,-1 1 0,1 0 1,0-1-1,0 2 0,1-2 5,-1 0 0,0 0 0,1 1 0,-1-1 0,0 0 0,0 0-1,1 0 1,-1 0 0,0-1 0,0 1 0,1 0 0,-1 0 0,0-1 0,0 1 0,1-1 0,-1 1-1,0-1 1,0 1 0,2-3 0,10-5 140,-1-1-1,0-1 1,-1 0 0,13-13 0,-13 11-217,0 1 1,1 1 0,23-16 0,-23 18-120,-7 5 96,0 0 0,0 0 0,0 0 0,0 1-1,9-4 1,-13 6 59,1 0-1,-1-1 1,0 1 0,1 0-1,-1 0 1,1 0-1,-1 0 1,0 0-1,1 1 1,-1-1-1,0 0 1,0 1 0,1-1-1,-1 1 1,0-1-1,0 1 1,1-1-1,-1 1 1,0 0 0,0 0-1,0-1 1,0 1-1,0 0 1,0 0-1,0 0 1,0 0-1,-1 0 1,1 1 0,0 0-1,11 17 334,-4-5 211,17 21 1,-22-32-431,-1 0 0,1 0 1,0 0-1,0 0 1,0-1-1,0 1 1,1-1-1,-1 0 0,1 0 1,-1 0-1,9 2 1,-9-3-68,-1-1 0,1 1 1,0-1-1,0 0 0,0 0 0,0 0 1,-1-1-1,1 1 0,0-1 0,0 1 1,0-1-1,-1 0 0,1 0 1,-1 0-1,1 0 0,0-1 0,-1 1 1,4-4-1,-1 2 20,-1-1-1,0 0 1,1 0 0,-2-1-1,1 1 1,0-1 0,-1 0 0,3-6-1,-1 4-15,-1-1-1,1 0 0,-2-1 0,1 1 0,-1-1 0,-1 1 0,1-1 0,-2 0 1,2-17-1,-2 24-38,-1 0 0,0 0 0,0-1 0,-1 1 0,1 0 0,0 0 0,-1 0 0,1-1 0,-2-1 0,-1 0 4,1 1 0,-1-1 1,1 1-1,-1 0 1,0 0-1,-5-3 0,7 5-2,1 0-1,-1 1 0,0-1 1,0 0-1,0 1 0,1-1 1,-1 1-1,0-1 1,0 1-1,0-1 0,0 1 1,0 0-1,-1-1 0,2 1-24,1-2-21,2 1 49,0-1 0,0 1 0,0 0 0,0 0 0,1 0 0,-1 0 0,0 1 0,0-1 0,0 1 0,5 0 0,-1-1-3,0 0 0,1 0 1,-1-1-1,0 1 0,9-5 0,-11 4 24,0 0 0,0 0 0,10-2 0,8-3-14,-23 7 0,1 0 0,-1 0-1,0-1 1,1 1-1,-1 0 1,0 0 0,0 0-1,1 0 1,-1 0 0,0 0-1,1 0 1,-1 0 0,0 0-1,1 0 1,-1 0-1,0 0 1,1 0 0,-1 0-1,0 1 1,0-1 0,1 0-1,-1 0 1,0 0-1,0 0 1,1 1 0,-1-1-1,0 0 1,0 0 0,1 1-1,3 10 420,-3 19 158,-1-25-658,0 21 116,-1-6-33,3 28-1,-1-43 4,0 1-1,0-1 1,0 1-1,1-1 1,0 0-1,0 1 0,0-1 1,0 0-1,6 8 1,-6-11 5,-1-1-1,1 1 1,-1-1 0,1 1 0,0-1-1,0 0 1,-1 1 0,1-1 0,0 0-1,0 0 1,0-1 0,0 1-1,0 0 1,1-1 0,-1 1 0,0-1-1,0 1 1,0-1 0,0 0 0,1 0-1,-1 0 1,0 0 0,0-1-1,3 0 1,6-1 40,0-1 0,-1 0 0,17-8 0,-13 5-56,273-128-39,-270 126 61,-9 4-5,0 0-1,0 0 1,0 0 0,12-11-1,-54 48-594,6-12 458,13-10 147,-22 20 0,33-27-43,0 0 0,0 0 0,1 0-1,-1 1 1,1 0 0,0-1-1,1 1 1,-1 0 0,-2 10 0,5-14 17,-1 0 1,1 0-1,0 1 1,0-1 0,-1 0-1,1 0 1,0 1-1,0-1 1,0 0 0,1 0-1,-1 1 1,0-1-1,0 0 1,1 0 0,-1 0-1,1 1 1,-1-1-1,1 0 1,-1 0 0,1 0-1,0 0 1,-1 0-1,1 0 1,0 0-1,0 0 1,0 0 0,1 1-1,0-1 12,-1-1 0,1 1 0,-1 0 1,1-1-1,-1 1 0,1-1 0,-1 1 0,1-1 0,-1 1 0,1-1 0,0 0 0,-1 0 0,1 0 0,0 0 0,-1 0 0,1 0 0,0-1 0,-1 1 0,1-1 0,-1 1 1,3-2-1,5-2 31,-1 0 0,-1-1-1,1 0 1,-1-1 0,0 1 0,0-2 0,-1 1 0,8-9 0,-4 2 3,0 0-1,-1-1 1,12-23 0,-13 18-2,-1 0 0,-1 0 1,-1 0-1,5-28 0,4-81 137,-12 106-178,3-29-102,-3 1 0,-8-98 0,6 147 77,0 0-1,0 0 1,0 0-1,0 0 0,0-1 1,-1 1-1,1 0 1,0 0-1,-1 0 1,1 0-1,-1 0 0,1 0 1,-1 0-1,1 0 1,-1 0-1,0 0 1,0 0-1,1 0 0,-3-1 1,3 2 6,0 0 1,-1 0-1,1 0 1,0 0-1,0 0 1,-1 0-1,1 0 1,0 0-1,-1 0 1,1 0-1,0 0 1,0 0-1,-1 1 1,1-1-1,0 0 1,-1 0-1,1 0 1,0 0-1,0 0 1,0 1-1,-1-1 1,1 0-1,0 0 1,0 0-1,0 1 1,-1-1-1,-6 15-111,-1 15 17,2 0 1,-5 47-1,7-47 128,0 4 8,2 0 0,1 44-1,3-62-30,-1 0 0,2-1-1,0 1 1,1 0-1,0-1 1,13 29 0,-14-38 25,0 0 0,0 0 1,1-1-1,-1 1 0,1-1 1,0 0-1,10 9 0,-13-12-3,1-1 0,-1 0 0,1 0 0,0-1 0,-1 1-1,1 0 1,0 0 0,-1-1 0,1 1 0,0-1 0,0 0 0,0 1 0,-1-1 0,1 0-1,0 0 1,0 0 0,0 0 0,-1-1 0,1 1 0,0 0 0,0-1 0,0 1-1,-1-1 1,1 1 0,0-1 0,-1 0 0,1 0 0,0 0 0,-1 0 0,0 0 0,1 0-1,2-3 1,2-2 19,0-1-1,0-1 0,-1 1 0,0-1 1,0 0-1,-1 0 0,6-13 0,-5 10-13,22-47-22,-3-2 1,29-106 0,-26 69 188,14-56-48,-35 128-112,-4 20-99,-1 1 1,1-1-1,-1 0 0,0 0 1,0 0-1,-1 0 0,0 0 0,1-1 1,-2-7-1,0 13 32,0 1 0,0-1 0,0 0 0,0 1 1,1-1-1,-1 1 0,0-1 0,0 1 0,1-1 0,-1 1 0,0 0 1,0 0-1,-3 4 37,0 0 1,0 1 0,1-1 0,-1 1-1,1 0 1,1 0 0,-1 0 0,1 0-1,0 0 1,-1 8 0,-3 6-7,-47 198-278,3 181 884,50-333-327,1-31 10,-1-33-237,0 0 0,0 0-1,0 0 1,0 0 0,0 0-1,0 0 1,1 0 0,-1 0-1,1-1 1,-1 1 0,1 0-1,0 0 1,1 2 0,-1-3-33,-1-1 1,0 0-1,0 0 1,1 1-1,-1-1 1,0 0-1,1 0 1,-1 0-1,0 0 1,1 0-1,-1 0 0,0 1 1,1-1-1,-1 0 1,1 0-1,-1 0 1,0 0-1,1 0 1,-1 0-1,0 0 1,1 0-1,-1 0 1,1-1-1,12-7 2,-11 6-9,0 0 0,0 0 0,-1 0 0,1-1 0,0 1 0,1-4 0,7-10 128,4-5-90,15-27 0,-20 33-42,2-17 63,-10 26-44,1 0 0,0 0 0,0 0 0,4-7 0,8-15-88,-13 23 52,1 0-1,1 1 1,-1-1 0,1 0 0,5-7 0,-1-1 61,-6 12-43,-1 0-1,0 0 1,1 1-1,-1-1 0,1 0 1,-1 0-1,1 0 1,-1 0-1,1 1 0,0-1 1,-1 0-1,1 1 1,0-1-1,0 0 0,-1 1 1,1-1-1,1 0 1,0 0 0,1-1-1,-1 1 1,0-1 0,1 0 0,-1 0 0,0 0 0,0 0 0,0 0 0,1-3 0,3-2 68,-5 6-13,0 0-58,-1 1 1,0 0-1,1-1 1,-1 1-1,0-1 1,0 1-1,1 0 1,-1-1-1,0 1 1,0-1-1,0 1 1,1-1-1,-1 1 1,0-1-1,0 1 1,0-1-1,0 1 1,0-1-1,0 1 1,0-1-1,0 1 1,0-1-1,0 1 1,0-1-1,-1 0 1,1-7 102,0-14-191,-1 20 92,1-1 1,0 1 0,0 0 0,0-1-1,1 1 1,-1 0 0,1 0-1,-1-1 1,1 1 0,0 0 0,1-2-1,-2 4-6,0-1 0,0 1 0,0 0 0,0 0 0,1-1 0,-1 1 0,0 0 0,0 0 0,0-1 0,0 1 0,0 0 0,0 0 0,0-1 0,0 1 0,0 0 0,0-1 0,0 1 0,0 0 0,0 0 0,0-1 0,0 1 0,0 0 0,0-1 0,3-6 12,-2 5-33,0 1 0,-1-1 0,1 1 0,0-1 0,-1 1 0,0-1 0,1 0 0,-1 1 0,0-1 0,0-1 1,1-1 20,0 1 0,0-1 1,1 1-1,-1 0 1,1-1-1,3-5 0,7-14 78,20-78-39,15-35-46,-40 110-176,-6 19 51,-4 16 57,-45 184-142,13-43 280,17-86 64,-45 179 759,54-214-774,7-22 8,0-1 0,0 1 0,1-1 0,0 1 0,-1 7 0,4-13 28,4-4-72,5-8-44,-9 8-33,49-54-116,-46 52 98,0 1 1,0-1 0,1 1 0,0 0-1,0 0 1,0 1 0,0-1-1,12-3 1,-17 7 6,0 0 0,-1-1 0,1 1 0,0 0 0,0 0 0,0 0 0,0 0 0,0 0 0,0 0 0,0 0 0,0 0 0,0 0 0,0 0 0,0 0 0,-1 1 0,1-1 0,0 0 0,0 1 0,0-1 0,0 1 0,0-1 0,-1 1 0,1-1 0,1 2 0,0 0 6,0 1-1,-1-1 1,1 1 0,0 0 0,-1 0 0,1 3 0,0-4 14,-1 1 1,0 0-1,0 0 1,1-1-1,0 1 1,-1-1-1,1 1 1,4 3 0,-4-5 10,-1 0 0,1 0 0,0 0 0,0 0 1,0-1-1,0 1 0,0-1 0,1 1 1,-1-1-1,0 0 0,0 1 0,0-1 1,0 0-1,0 0 0,0-1 0,1 1 1,-1 0-1,0-1 0,0 1 0,3-2 1,0 0 34,1 0 0,-1-1 0,0 1 1,0-1-1,-1 0 0,9-7 1,-6 3-34,0 0 1,0-1 0,9-15 0,-5 7 45,-5 7-98,0 0 0,6-16-1,2-4-546,-14 29 576,0 0 0,1 0 0,-1 0 0,0 0 0,0 0-1,0 0 1,0 0 0,0 0 0,0 0 0,0 0 0,0 0 0,0 0 0,0 0-1,0 0 1,0-1 0,0 1 0,0 0 0,0 0 0,0 0 0,0 0 0,0 0-1,0 0 1,0 0 0,0 0 0,0 0 0,0 0 0,0 0 0,0 0 0,0 0-1,0 0 1,0 0 0,0 0 0,1 0 0,-1 0 0,0 0 0,0 0 0,0 0-1,0 0 1,0 0 0,0 0 0,0 0 0,0 0 0,0 0 0,0 0 0,0 0-1,0 0 1,0 0 0,0 0 0,0 0 0,0 0 0,0 0 0,0 0 0,0 0-1,0 0 1,0 1 0,1-1 0,-1 0 0,0 0 0,0 0 0,0 0 0,0 0-1,0 0 1,0 0 0,0 0 0,0 0 0,0 0 0,1 6-104,-1 9 34,0-14 86,-1 7-18,-1 0 0,1 0 1,-2 0-1,1 0 0,-1 0 1,0-1-1,-6 12 0,3-10 35,1 0 0,-6 17 0,0-1 234,17-24-56,1-1 0,0 0 0,0-1 0,10-1 0,31-14-77,-1 0-2995,-41 15 2267,16-6-3765,-20 6 3614,-1 1-1,1-1 1,0 0 0,-1 0-1,1 0 1,0-1 0,-1 1-1,0 0 1,1-1-1,0-1 1,4-2-2218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5:58.2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14 132 8384,'-14'-25'3808,"23"12"-3328,-4 0 1792,4 10-1344,10-15 831,6 6-1023,17-5-416,1 4-192,8 1-224,2 7 64,-6 5-32,0 5 0,-14 4-2399,-5 3 1343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0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13 520 3488,'-1'1'104,"0"-1"1,0 1-1,1-1 1,-1 1-1,0-1 1,0 1-1,0 0 1,1-1-1,-1 1 1,0 0-1,1 0 1,-1-1-1,1 1 1,-1 0-1,0 2 1,1-3-49,0 0 1,0 1-1,0-1 1,0 0 0,0 0-1,0 1 1,0-1-1,0 0 1,0 1 0,0-1-1,0 0 1,0 0 0,0 1-1,0-1 1,0 0-1,1 0 1,-1 1 0,0-1-1,0 0 1,0 0 0,0 1-1,1-1 1,-1 0-1,12 5 2402,-8-4-2112,0-1-1,0 0 1,0 0 0,-1-1 0,1 1-1,0-1 1,0 0 0,0 0 0,7-3 0,32-17 1529,-31 14-1587,0-1 0,0-1 0,-1 0 0,-1 0 0,0-1 0,0 0 0,10-15 0,5-9 197,22-43 0,31-70 283,-20 55 80,-50 80-768,-3 5-77,-1 1-1,-1 0 0,1-1 1,-1 1-1,0-1 0,2-9 0,-5 16-17,0-1-1,0 1 0,0-1 1,0 1-1,0-1 1,0 1-1,1-1 0,-1 1 1,0 0-1,0-1 0,0 1 1,0-1-1,0 1 0,1-1 1,-1 1-1,0 0 1,0-1-1,1 1 0,-1 0 1,0-1-1,1 1 0,-1 0 1,0-1-1,1 1 0,-1 0 1,0 0-1,1-1 0,0 1 1,-1 0-8,1 1 1,-1-1-1,1 0 0,-1 1 1,1-1-1,-1 1 0,1-1 1,-1 1-1,1-1 1,-1 1-1,0-1 0,1 1 1,-1-1-1,0 1 0,0 0 1,1 0-1,9 30-195,-6 4 245,-1 0 0,-1 40 0,-2-66 4,-9 174 295,8-174-240,0-1 1,0 1-1,-1 0 0,0-1 1,-1 1-1,0-1 1,0 0-1,-1 0 0,-6 10 1,10-17-75,-1-1 0,1 1 0,0-1 0,-1 1 0,1 0 0,-1-1 0,1 1 0,-1-1 1,1 1-1,-1-1 0,1 1 0,-1-1 0,0 0 0,1 1 0,-1-1 0,0 0 0,1 1 0,-1-1 0,0 0 0,1 0 1,-1 0-1,0 1 0,0-1 0,1 0 0,-1 0 0,0 0 0,0 0 0,1 0 0,-1 0 0,0-1 0,0 1 1,1 0-1,-2-1 0,-1 0 10,0-1 1,0-1 0,1 1-1,-1 0 1,0-1 0,-2-3-1,2 3-21,-36-46 47,39 49-57,0-1 1,0 1-1,0 0 0,0 0 0,0 0 0,0-1 0,0 1 0,0 0 0,0 0 0,0 0 0,0 0 0,0-1 1,0 1-1,0 0 0,0 0 0,0 0 0,0 0 0,0-1 0,1 1 0,-1 0 0,0 0 0,0 0 0,0 0 1,0 0-1,0 0 0,0-1 0,1 1 0,-1 0 0,0 0 0,0 0 0,0 0 0,0 0 0,1 0 0,-1 0 0,0 0 1,0 0-1,0 0 0,0 0 0,1 0 0,-1 0 0,0 0 0,0 0 0,11-3-226,4 4 96,13 0 155,-2-5 29,0-1 0,0-1-1,0-1 1,37-16 0,12-9 30,109-50-65,-175 78 53,6-3-151,-11 10 41,-5 6 66,-2 4-2,0 0-1,1 1 0,0-1 1,1 18-1,1-26-7,0 0-1,0 0 1,1-1-1,0 1 1,0 0-1,0 0 1,1-1 0,0 1-1,0-1 1,0 1-1,0-1 1,0 0-1,1 0 1,0 0-1,5 6 1,-4-6 49,1 1 0,0-1 0,0 0 0,0 0 1,1-1-1,-1 0 0,9 4 0,-12-6-44,0 0 1,0-1-1,0 1 0,0-1 0,0 1 1,0-1-1,0 0 0,1 0 0,-1 0 1,0 0-1,0 0 0,0 0 0,0 0 0,0-1 1,1 1-1,-1-1 0,0 0 0,0 0 1,0 0-1,0 0 0,0 0 0,-1 0 1,1 0-1,3-3 0,-3 1 41,1 0 1,-1 0-1,0-1 1,0 1-1,0 0 0,0-1 1,-1 1-1,1-1 1,-1 0-1,0 0 1,0 1-1,0-7 0,1-4-92,1-27-1,-4 17 37,-1 1-1,-5-29 0,5 46-39,0 0 0,-1 0-1,0 0 1,-5-8 0,2 3 12,5 10 6,1 0-1,-1 0 1,0 0-1,1 0 1,-1 1-1,0-1 1,0 0-1,1 0 1,-1 1-1,0-1 1,0 1-1,0-1 1,0 1-1,0-1 1,0 1-1,0 0 1,0-1-1,0 1 1,0 0-1,-2 0 1,3 0 19,-1 0 0,1 0 0,-1 0 0,1 0 0,-1 0 0,1 0 1,0 0-1,-1 0 0,1 0 0,-1 0 0,1 0 0,-1 0 0,1 1 0,0-1 0,-1 0 1,1 0-1,0 0 0,-1 1 0,1-1 0,0 0 0,-1 1 0,1-1 0,0 0 0,-1 1 1,1-1-1,0 0 0,0 1 0,-1-1 0,1 1 0,0-1 0,0 0 0,0 1 0,0-1 1,0 1-1,0-1 0,0 0 0,-1 1 0,1-1 0,0 1 0,0-1 0,1 1 0,-1-1 1,0 0-1,0 1 0,0-1 0,0 1 0,0-1 0,0 1 0,1 0 0,-1 4-30,-1-4 33,1 0 1,0 0-1,0 0 0,0 0 0,0 0 1,0 0-1,0 0 0,0 0 1,1 1-1,-1-1 0,0 0 0,0 0 1,1-1-1,-1 1 0,1 0 1,-1 0-1,1 0 0,1 2 0,-2-2 289,1-1-263,0 0 0,0 1 0,-1-1 0,1 0-1,0 0 1,0 0 0,0 0 0,-1 0-1,1 0 1,0 0 0,0 0 0,-1 0 0,1-1-1,0 1 1,0 0 0,-1 0 0,1-1-1,1 0 1,14-9 91,-11 6-15,-3 3-87,0-1-1,0 0 0,-1 0 0,1 0 1,0 0-1,-1 0 0,1 0 0,1-4 1,11-12-192,-4 10 195,1-2 0,1 1 1,14-8-1,-12 10 8,1 1 1,0 1-1,-1 0 0,28-4 1,-26 5-20,-2 1 6,0 1-1,0 1 0,0 0 1,0 0-1,0 1 0,1 1 1,24 5-1,-37-5-7,0-1 0,1 1 0,-1 0 0,0 0 0,0 0-1,0 1 1,0-1 0,0 0 0,0 1 0,0-1 0,0 1 0,-1 0 0,1-1 0,-1 1 0,1 0-1,-1 0 1,0 0 0,1 0 0,-1 0 0,0 1 0,0-1 0,-1 0 0,1 0 0,0 1 0,-1-1-1,1 0 1,-1 1 0,0-1 0,0 3 0,0 7 13,0 0 1,-1 0-1,0 0 0,-4 14 1,5-23-25,-6 21 101,-1-1 1,-15 36-1,3-10 151,17-43-193,2-5-32,0-1 0,-1 1-1,1 0 1,0-1 0,0 1 0,-1 0-1,1 0 1,0-1 0,-1 1 0,1-1-1,-1 1 1,1 0 0,-1-1 0,1 1 0,-2 0-1,15-51 888,-6 34-895,1 0 0,1 0 0,0 1 0,2 1 0,-1 0 0,1 0 0,1 1 0,19-16 0,-20 19-27,1 1 0,0 0 0,0 1 0,1 1-1,0 0 1,1 0 0,0 1 0,0 1 0,0 1-1,22-5 1,-33 8-4,-1 1 0,1-1 0,0 1-1,0 0 1,0 0 0,0 0 0,0 1 0,-1-1 0,1 1-1,0-1 1,0 1 0,3 1 0,-5-1 21,1 0 1,0 0-1,-1 0 1,1 1-1,-1-1 1,0 0-1,1 1 0,-1-1 1,0 1-1,0-1 1,0 1-1,0-1 1,0 1-1,0 0 1,0-1-1,-1 1 1,1 0-1,0 3 1,1 6-18,-1 0 0,0 0 1,-1 0-1,0 0 0,-1 0 0,-3 20 1,1-14 206,0 23 1,3-40-186,0 0 0,0 0-1,0 0 1,0 0 0,0 0 0,0 0-1,0 0 1,0 0 0,0 0-1,0 0 1,0 0 0,0 1 0,0-1-1,0 0 1,0 0 0,0 0 0,0 0-1,0 0 1,0 0 0,0 0-1,0 0 1,0 0 0,0 0 0,0 0-1,1 0 1,-1 0 0,0 0-1,0 0 1,0 0 0,0 0 0,0 0-1,0 0 1,0 0 0,0 0-1,0 0 1,0 0 0,0 0 0,0 0-1,0 0 1,0 0 0,0 0-1,0 0 1,0 0 0,0 0 0,1 0-1,-1 0 1,0 0 0,0 0-1,0 0 1,0 0 0,0 0 0,0 0-1,0 0 1,0 0 0,0 0 0,0 0-1,0 0 1,0 0 0,0 0-1,0 0 1,0 0 0,6-5 171,5-8-42,17-29-2,-15 21-156,21-24 0,-30 39-19,1 1 0,1-1 0,-1 1 1,1 1-1,0-1 0,0 1 0,0 0 0,13-6 1,-18 10 27,0-1 0,0 1 0,1 0 0,-1-1 1,0 1-1,1 0 0,-1 0 0,0-1 1,1 1-1,-1 0 0,0 0 0,1 1 0,-1-1 1,0 0-1,1 0 0,-1 1 0,0-1 0,1 1 1,-1-1-1,0 1 0,0-1 0,0 1 1,1 0-1,-1-1 0,0 1 0,0 0 0,0 0 1,0 0-1,0 0 0,-1 0 0,1 0 0,0 0 1,0 0-1,-1 1 0,1-1 0,0 0 1,-1 0-1,1 3 0,3 5-4,-2 0 1,1 1-1,-1-1 0,1 14 0,-1-12 72,0 6-36,1-1 1,1 1 0,0-1 0,2 1 0,-1-2-1,12 22 1,-16-35-13,1 0-1,-1 0 1,1 0-1,-1 0 1,1 0 0,0 0-1,0 0 1,0 0-1,0-1 1,0 1-1,1-1 1,-1 0-1,0 1 1,1-1-1,4 1 1,-3-1 19,1 0 0,-1 0-1,0-1 1,0 0 0,1 0 0,-1 0 0,0 0 0,9-2 0,3-3 46,-1 0 0,1-1 0,-1 0 1,16-11-1,-8 5-17,0-1 0,-2-1 0,0-1 0,0-2 0,-2 1 0,0-2-1,0-1 1,-2 0 0,18-26 0,-31 39-57,0-1 0,-1 1 0,1-1 0,-1 0 1,-1 0-1,1 0 0,-1 0 0,0-1 0,-1 1 0,1-9 0,-2 15-16,0 0 0,0 1 0,0-1 0,0 0 1,0 0-1,0 1 0,0-1 0,-1 0 0,1 1 0,0-1 0,0 0 1,-1 1-1,1-1 0,-1 0 0,1 1 0,0-1 0,-1 1 0,1-1 0,-1 1 1,1-1-1,-1 1 0,0-1 0,0 0 0,-1 1-7,1-1 0,-1 0 0,0 1 0,0-1-1,1 1 1,-1 0 0,0-1 0,1 1 0,-4 0 0,0 0-21,1 1 0,-1-1 1,1 1-1,0 0 1,-1 0-1,1 0 0,-6 3 1,3 0 34,0 1 0,1 0 0,-1 0 1,1 0-1,0 1 0,0 0 1,1 0-1,-1 0 0,2 1 0,-1-1 1,1 1-1,-6 12 0,2-2 30,2 0-1,0 0 0,1 0 0,-4 31 1,8-41-6,0 0 0,1 1 1,-1-1-1,2 0 0,-1 1 1,1-1-1,0 0 0,1 0 1,0 0-1,0 0 0,0 0 0,6 11 1,-6-14 10,1-1 1,-1 1 0,0-1-1,1 0 1,0 1-1,-1-1 1,1 0-1,1-1 1,-1 1-1,0 0 1,1-1 0,-1 0-1,1 0 1,-1 0-1,1 0 1,0-1-1,0 1 1,0-1-1,0 0 1,0 0 0,0 0-1,1-1 1,5 1-1,2-2 7,-1 0 0,0 0 0,0-1 0,0-1-1,0 0 1,0 0 0,0-1 0,-1 0 0,0-1 0,15-9-1,7-7-6,51-46-1,-48 37-3,7-5 56,2 2 0,48-29 1,-50 39-162,79-33-1,-121 55 69,1 1-1,0 0 1,-1-1 0,1 1-1,-1 0 1,1-1-1,0 1 1,-1 0 0,1 0-1,0 0 1,-1 0-1,1 0 1,0 0-1,-1 0 1,1 0 0,0 0-1,0 0 1,-1 0-1,1 0 1,0 0 0,-1 1-1,2-1 1,-2 1 4,0 0 0,0 0-1,1 0 1,-1 0 0,0 0 0,0-1 0,0 1 0,0 0 0,0 0 0,0 0 0,0 0-1,-1 0 1,1 1 0,-1 7 64,-1 23 86,1 0 1,2 0-1,5 41 0,-3-59-27,0 0 1,0 0-1,2 0 0,5 14 0,-7-21-25,0-1 0,1 1-1,-1-1 1,1 0-1,1 0 1,-1 0 0,1-1-1,0 0 1,10 9 0,-12-12-53,-1 0 0,0-1 1,1 0-1,0 1 1,-1-1-1,1 0 0,0 0 1,-1-1-1,1 1 1,0 0-1,0-1 1,0 0-1,0 0 0,0 0 1,4 0-1,-2-1-5,-1 0-1,1 0 0,-1-1 0,0 1 1,1-1-1,-1 0 0,0 0 1,0 0-1,4-4 0,0-1-650,0 1 1,0-2-1,-1 1 0,0-1 1,0 0-1,-1 0 0,0-1 0,5-10 1,-7 9-1655,1 0 1,-2 0 0,4-11 0,0 0-1659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5:58.6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25 6976,'-42'-25'3168,"37"25"-2752,0 0-160,10 0-224,0 0-1440,9 9 800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5:59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417 20 3712,'10'-20'8960,"-20"30"-7679,-1-2 1,-20 13 0,15-10-391,-23 18-1,14-4-227,0 1 0,2 1-1,-27 40 1,-50 98 510,42-43-536,49-100-440,1 1-1,2 0 1,-7 35 0,11-42-110,1 0-1,1 0 1,1 0-1,0 0 1,1 0-1,6 27 1,0-13 95,2-1 0,19 41 0,-9-31-110,2 0 1,1-2-1,3 0 0,0-2 1,2-1-1,37 35 1,-15-20 305,-45-77-11315,-1 2 5955,4 1 1590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5:59.6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43 112 5632,'0'0'112,"-1"0"0,1 0 0,0 0 0,0 0 0,0 0 1,0 0-1,-1 0 0,1 1 0,0-1 0,-1 1 897,1-1-897,0 0 0,0 0 1,0 0-1,0 0 0,-1 0 0,1 1 0,0-1 0,0 0 0,0 0 0,0 0 1,0 0-1,0 1 0,0-1 0,0 0 0,0 0 0,0 0 0,0 0 1,0 1-1,0-1 0,0 0 0,0 0 0,0 0 0,0 0 0,0 1 0,0-1 1,1 0-1,-1 0 0,0 0 0,0 0 0,0 1 0,11 2 2404,19-4 177,-27 1-2501,0-1 0,1 1 0,-1-1 0,0 0 0,0 0-1,0-1 1,1 1 0,-1-1 0,-1 0 0,1 1 0,0-1-1,0 0 1,-1-1 0,1 1 0,2-4 0,-3 4-146,-1 0 0,1-1 0,-1 1 0,0 0 0,1-1 0,-1 0 0,0 1 0,-1-1 0,1 1 0,0-1 0,-1 0 0,0 0 0,0 1 0,1-1 0,-1 0 0,-1 0 0,1 1 0,0-1 0,-2-4 0,2 5-58,-1 0 1,0 0-1,1 0 1,-1 0-1,0 0 1,0 1 0,0-1-1,0 0 1,-1 0-1,1 1 1,0-1-1,-1 1 1,1-1-1,-1 1 1,1 0 0,-1-1-1,0 1 1,0 0-1,1 0 1,-1 0-1,0 0 1,0 0-1,0 1 1,0-1 0,-2 0-1,1 1 26,0-1 0,0 1 1,0 0-1,0 0 0,0 0 0,0 1 0,0-1 0,1 1 1,-1-1-1,0 1 0,0 0 0,0 0 0,1 0 0,-1 1 1,1-1-1,-1 1 0,-2 2 0,1-1 127,0 0 0,0 0 1,0 0-1,1 1 0,-1 0 0,1 0 0,0 0 0,0 0 0,0 0 1,1 1-1,0-1 0,0 1 0,0 0 0,0-1 0,1 1 1,-1 0-1,1 0 0,1 0 0,-1 0 0,1 0 0,0 0 1,0 0-1,0 0 0,0 0 0,1 0 0,0 0 0,0 0 1,1 0-1,-1 0 0,1 0 0,4 8 0,-1-5 28,-1 1 0,1-1 0,0 0 0,1 0 0,0 0 0,0-1 0,1 0 0,10 9 0,-13-13-140,0 0 0,0-1 0,0 1 0,1-1 0,-1 1-1,1-1 1,-1-1 0,1 1 0,0-1 0,0 0 0,0 0 0,0 0-1,0-1 1,0 1 0,0-1 0,0 0 0,0-1 0,5 0 0,0-1-115,-1-1 1,1 0 0,-1 0 0,17-9 0,13-11-3385,1 0-4570,-22 18 5187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00.0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30 212 6048,'-24'-15'1952,"24"15"-1817,0 0-1,-1-1 1,1 1 0,-1 0 0,1-1 0,0 1-1,-1 0 1,1-1 0,0 1 0,0 0 0,-1-1-1,1 1 1,0-1 0,0 1 0,-1-1 0,1 1-1,0-1 1,0 1 0,0 0 0,0-2 0,0 1 1020,1 4-187,-1-1-698,1 0 0,0 0 0,0-1 0,0 1 0,0 0-1,0-1 1,0 1 0,1-1 0,-1 1 0,0-1 0,1 0 0,-1 1 0,2 0-1,5 5 614,11 16 699,-2 1-1,18 30 0,11 17-42,15 23-484,-24-33-201,-32-51-624,8 12 307,-12-21-518,-1-1 1,0 0-1,0 1 1,1-1 0,-1 0-1,0 0 1,1 1 0,-1-1-1,0 0 1,1 0-1,-1 0 1,0 0 0,1 1-1,-1-1 1,0 0-1,1 0 1,-1 0 0,1 0-1,-1 0 1,0 0 0,1 0-1,-1 0 1,0 0-1,1 0 1,-1 0 0,1 0-1,-1 0 1,0 0-1,1-1 1,-1 1 0,0 0-1,1 0 1,-1 0 0,0 0-1,1-1 1,-1 1-1,0 0 1,1 0 0,-1-1-1,0 1 1,0 0-1,1-1 1,-1 1 0,0 0-1,0 0 1,0-1 0,1 1-1,-1-1 1,0 1-1,0 0 1,0-1 0,0 1-1,0 0 1,0-1-1,28-64 295,-3-1-1,23-93 1,-17 50-593,8-34-4708,-26 110 2683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00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5824,'0'0'113,"0"-1"-1,0 1 1,0 0 0,1-1-1,-1 1 1,0 0 0,0 0-1,1-1 1,-1 1 0,0 0-1,1 0 1,-1 0 0,0-1-1,1 1 1,-1 0 0,0 0-1,1 0 1,-1 0 0,1 0-1,-1 0 1,0 0 0,1 0-1,-1 0 1,0 0 0,1 0-1,-1 0 1,1 0 0,-1 0-1,16 2 1506,6 4-294,0 1 0,-1 1 0,0 1 1,-1 1-1,0 1 0,28 20 0,-30-15-712,0 0-1,-1 2 1,-1 0-1,0 1 1,-1 1-1,-2 0 1,14 25 0,-5 0 205,-1 1 0,20 70 0,-32-87-564,-1 0 1,-2 1 0,0 0-1,0 42 1,-5-51-238,-2-1-1,-1 0 1,0 1-1,-1-1 0,-1 0 1,-2 0-1,-9 26 1,-41 66-4264,51-102 3509,-25 48-2221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02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1666 1472,'0'0'126,"-5"9"7065,5-10-6991,1 1-1,-1-1 1,1 1 0,-1 0-1,0-1 1,1 1-1,-1-1 1,0 1 0,1-1-1,-1 1 1,0-1 0,0 0-1,1 1 1,-1-1-1,0 1 1,0-1 0,0 0-1,0 1 1,0-1-1,0 1 1,0-1 0,0 0-1,0 1 1,0-2 0,0-22 1643,0 18-1349,5-223 3895,-1 101-3625,5 0-1,7 1 1,4 0 0,58-192 0,-67 282-677,4-13 129,24-56 0,-31 90-166,0 0 0,1 0-1,0 1 1,1 0 0,1 1 0,1 0-1,15-15 1,-11 15-28,1 1 0,0 1-1,38-20 1,64-23 4,-92 43-16,173-68 6,-179 73-294,0 1 1,31-6 0,-52 12 233,15-1-3257,-15 2 3122,0-1-1,0 0 0,1 0 0,-1 1 1,0-1-1,0 0 0,0 1 0,1-1 1,-1 0-1,0 1 0,0-1 0,0 0 0,0 1 1,0-1-1,0 0 0,0 1 0,0-1 1,0 0-1,0 1 0,0-1 0,0 0 0,0 1 1,0-1-1,0 0 0,0 1 0,0-1 1,0 0-1,-1 1 0,1-1 0,0 1 1,-1 10-2813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03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190 383 4064,'-7'-5'1389,"7"4"-1294,0 1 1,0 0-1,0 0 0,0-1 0,0 1 1,-1 0-1,1 0 0,0-1 0,0 1 1,0 0-1,-1 0 0,1 0 0,0 0 1,0-1-1,-1 1 0,1 0 0,0 0 1,0 0-1,-1 0 0,1 0 0,0 0 1,-1 0-1,1 0 0,0 0 0,0 0 1,-1 0-1,1 0 0,0 0 0,-1 0 1,1 0-1,0 0 0,-1 0 31,1 0-1,0 0 1,-1 0 0,1 0-1,0 0 1,-1 0-1,1 0 1,0 0 0,0 0-1,-1 0 1,1 0-1,0 0 1,-1 0 0,1 0-1,0 0 1,0 0 0,-1-1-1,1 1 1,0 0-1,-1 0 1,1 0 0,0 0-1,0-1 1,0 1-1,-1 0 1,1 0 0,0-1-1,-11-9 1599,7 5-981,-7-3 384,7 5-757,0 0 0,0-1-1,0 0 1,-3-4 0,-29-35 1534,18 19-1091,12 16-639,1 1 0,-1-1 0,1-1 1,1 1-1,-1-1 0,-4-16 0,-15-89 1122,24 111-1270,4 20 138,2-1 0,0 0 0,9 17-1,36 68-193,-42-83 99,7 11-10,19 43-49,-33-67 18,0-1 1,0 1-1,1-1 0,-1 0 0,1 0 1,0 0-1,0 0 0,0 0 1,0 0-1,1-1 0,0 0 1,5 5-1,-8-8-13,0 1 0,0-1 0,0 1 0,0-1 0,0 0 0,0 1 1,0-1-1,0 0 0,0 0 0,0 0 0,0 0 0,0 0 0,0 0 0,0 0 0,0 0 0,0 0 0,0 0 1,0 0-1,0-1 0,0 1 0,0 0 0,0-1 0,0 1 0,0-1 0,0 1 0,1-2 0,23-19 294,-21 18-268,21-24 70,25-32 0,-44 52-109,0-1 13,1 0-1,-2-1 0,1 0 1,6-15-1,-10 19 20,0 0 0,0-1 1,-1 1-1,0-1 0,0 1 0,0-1 0,-1 1 1,0-1-1,0 0 0,-1-10 0,-1 8 7,1 1 0,-1-1 0,-1 0 0,1 1 1,-1-1-1,0 1 0,-1 0 0,0 0 0,-7-10 0,5 10-62,-1 1 1,0-1 0,0 1-1,0 0 1,-1 1-1,0-1 1,0 2-1,0-1 1,-1 1-1,1 0 1,-17-4-1,5 3-1017,1 1-1,-1 1 0,1 1 0,-31 0 0,48 2 875,-1 0-390,1 1-1,0-1 1,0 0 0,0 0-1,-1-1 1,1 1 0,0 0-1,0-1 1,0 0 0,-1 1-1,1-1 1,-2-1 0,-2-3-2598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03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31 2560,'0'-2'136,"0"1"-1,0-1 1,1 1 0,-1-1 0,0 1-1,1 0 1,-1-1 0,1 1 0,-1 0-1,1 0 1,-1-1 0,2-1 0,3-8 5187,8 47 357,-11-20-5123,-1 0 1,-1 0 0,0 0 0,-1-1-1,-5 26 1,1-10-43,-30 311 2183,18-157-1770,16-120-232,2-27 619,2-38-1163,0 0 1,0 0 0,0 0-1,0 0 1,0 0-1,0-1 1,4 0-1,3-1 36,34-5 140,49-15 0,-4 0-333,17 3-1,-104 18-102,9-2-3772,-10 3 3716,-1 0 0,0-1 0,0 1 0,1 0 0,-1-1 0,0 1 0,0 0-1,0-1 1,0 1 0,0 0 0,0-1 0,0 1 0,1-1 0,-1 1 0,0 0 0,0-1 0,0 1 0,-1-1 0,1 1 0,0 0-1,0-1 1,0 1 0,0 0 0,0-1 0,0 1 0,0 0 0,-1-1 0,1 0 0,-1-2-2257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04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29 216 7296,'-23'-10'2368,"23"10"-2299,0 0 0,-1 0-1,1 0 1,0 0 0,0 0 0,-1 0 0,1 0 0,0 0 0,0 0 0,-1-1 0,1 1 0,0 0 0,0 0 0,0 0-1,0 0 1,-1 0 0,1-1 0,0 1 0,0 0 0,0 0 0,0 0 0,-1-1 0,1 1 0,0 0 0,0 0-1,0 0 1,0-1 0,0 1 0,0 0 0,0 0 0,0-1 0,0 1 0,0 0 0,0 0 0,0 0 0,0-1 0,0 1-1,0 0 1,0 0 0,0-1 0,0 1 0,0 0 0,0 0 0,0-1 0,0 1 0,0 0 0,0 0 0,1 0 0,-1-1-1,0 1 1,9-6 2252,-8 5-2220,16-13 1723,0 2 1,1-1 0,22-9 0,-1-1-469,10-7-526,-10 4-1080,48-21 1,-79 45-936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04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40 123 7392,'-28'-17'2373,"27"16"-2224,0 1-1,0-1 1,0 0 0,0 1-1,1-1 1,-1 0 0,0 1-1,0-1 1,1 0 0,-1 0-1,0 0 1,0-1 0,1 1-72,0 1 0,0 0 0,0-1 0,0 1 0,0 0 1,0 0-1,0-1 0,0 1 0,0 0 0,0-1 0,0 1 0,0 0 0,0-1 1,0 1-1,0 0 0,0-1 0,0 1 0,1 0 0,-1 0 0,0-1 0,0 1 1,0 0-1,1 0 0,-1-1 0,0 1 0,1 0 0,1-2 348,0 1-1,0 0 1,0 0-1,0 0 0,1 0 1,-1 0-1,3 0 1,-2 0-50,123-36 5529,-90 27-5812,1 1-1,0 2 1,0 1 0,0 2-1,42 1 1,-71 3-483,0 0 1,0 1 0,0 0 0,10 3 0,14 8-4683,-8 3 1948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0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26 2720,'1'-6'4841,"-3"-3"-2189,-3-1-368,-3 10-754,-6 3-784,-1-1-707,1 2 0,0 0 1,0 1-1,0 0 0,0 1 1,1 0-1,0 1 0,0 1 0,1 0 1,-14 12-1,1 1-1127,1 2 283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05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25 151 6656,'-21'-10'2144,"17"8"1098,19 7 1398,-1 1-3516,-1 1 0,0 0 0,-1 1 0,17 14 0,-11-9-51,-18-12-1043,1-1-1,-1 0 1,0 1-1,0-1 1,0 0-1,1 0 1,-1 1-1,0-1 1,1 0-1,-1 0 1,0 0-1,0 0 1,1 1-1,-1-1 1,0 0-1,1 0 1,-1 0-1,0 0 1,1 0-1,-1 0 1,1 0-1,-1 0 1,0 0-1,1 0 1,-1 0-1,0 0 1,1 0-1,-1 0 1,0 0-1,1 0 1,-1 0-1,0 0 1,1-1-1,-1 1 1,0 0-1,1 0 1,-1 0-1,1-1 1,4-18 656,-5 16-731,3-28 237,-3 23-195,0 1-1,1-1 1,0 0-1,1 1 0,3-13 1,-3 16 25,0 0 0,0 0 0,1 0-1,0 0 1,-1 0 0,1 0 0,1 1 0,-1-1 0,0 1 0,1 0 0,0 0 0,-1 0 0,1 1-1,0-1 1,1 1 0,-1 0 0,0 0 0,0 0 0,1 1 0,0 0 0,4-1 0,9-1 80,1 1 0,0 1 0,37 2 0,-15 0-91,-31-1-85,1 0 1,-1-1-1,21-5 0,-24 4-1243,0 0 0,0-1 1,9-5-1,-5 2-2891,2 5 1371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05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1 4160,'-2'2'12202,"-2"4"-11951,-2 2 706,1 0 1,0 1-1,-6 12 1,7-12-362,-2 4-291,1-1 0,1 1 0,0 0 0,1 0 0,1 0 0,0 0 0,0 1 0,1-1 0,2 27 0,0-28-227,1 1 1,-1-1 0,2 0-1,0 0 1,1 0 0,0 0-1,0 0 1,1-1 0,1 0-1,10 17 1,-12-23 30,-1-1 1,1 1-1,0-1 0,7 6 1,-10-9-222,-1-1 1,1 1 0,0-1 0,-1 1-1,1-1 1,0 1 0,0-1 0,0 1 0,0-1-1,-1 0 1,1 0 0,0 1 0,0-1-1,0 0 1,0 0 0,0 0 0,0 0 0,0 0-1,-1 0 1,1 0 0,0 0 0,0 0-1,0-1 1,0 1 0,0 0 0,0-1 0,0 1-1,-1 0 1,1-1 0,0 1 0,0-1-1,-1 1 1,1-1 0,0 1 0,-1-1-1,1 0 1,1-1 0,7-12-3686,1 1 1168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06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27 5568,'-14'-14'2528,"14"7"-2208,0 2 96,0 10-288,11-1-1344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06.5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6 4224,'-5'-6'7434,"9"15"-3099,-6 7-2841,1-10-699,-4 40 1977,2-16-1507,-8 34-1,11-54-957,6-13-127,14-18-44,-12 11-97,15-11-107,1 0 0,1 1 0,29-18 0,-49 35 104,1 0 0,-1 0 0,0 1 0,1-1 0,0 1 0,-1 0 1,1 1-1,0-1 0,0 1 0,0 0 0,8 1 0,-10 0 48,-1 0 0,1 1 0,-1-1 0,0 1 0,1 0 1,-1 0-1,0 0 0,0 1 0,0-1 0,0 1 0,0 0 0,0 0 0,0 0 0,0 0 0,-1 0 0,1 0 0,-1 1 0,0-1 0,1 1 0,-1 0 0,2 4 0,6 11 118,-1 1-1,-2 0 1,0 0 0,9 39-1,-14-52 690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07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249 19 3712,'2'-15'2180,"0"12"-445,-1 9 3443,-2-3-4883,1-1 0,-1 1 0,0 0 0,0-1 1,0 1-1,-1-1 0,1 1 0,-2 1 0,-3 6 329,-49 73 3084,36-56-2477,-26 47 0,23-25-346,-23 79 0,35-94-665,0-2 120,1 0 0,2 1 1,1 0-1,-2 56 1,7-68-200,2-1-1,1 0 1,0 1 0,1-1 0,1 0 0,1-1 0,1 1 0,17 36 0,34 54 419,-52-98-534,2 0 0,-1 0 0,1-1 0,1 0 0,0 0 0,12 11-1,-19-21-158,0 0 0,0 0 0,1 0 0,-1-1 0,0 1-1,0 0 1,1-1 0,-1 1 0,0-1 0,1 0 0,-1 1-1,1-1 1,-1 0 0,0 0 0,1 0 0,-1 0 0,1 0-1,-1 0 1,0 0 0,1 0 0,-1-1 0,1 1 0,-1-1-1,0 1 1,1-1 0,-1 1 0,0-1 0,0 0 0,1 1-1,0-2 1,3-2-1730,1 0 0,-1 0 0,0-1 0,-1 0 0,6-5 0,3-3-1571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08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26 221 5216,'-14'-15'1696,"14"15"-1647,0 0 1,0 0-1,0 1 0,0-1 1,0 0-1,0 0 0,0 0 1,0 0-1,0 0 0,0 0 1,0 0-1,0 0 0,0 0 1,0 0-1,0 1 0,0-1 1,0 0-1,0 0 1,0 0-1,0 0 0,0 0 1,0 0-1,0 0 0,0 0 1,0 0-1,0 1 0,0-1 1,0 0-1,0 0 0,0 0 1,0 0-1,0 0 1,0 0-1,0 0 0,0 0 1,0 0-1,0 0 0,-1 0 1,1 0-1,0 0 0,0 0 1,0 1-1,0-1 0,0 0 1,0 0-1,0 0 1,0 0-1,0 0 0,0 0 1,-1 0-1,1 0 0,0 0 1,0 0-1,0 0 0,0 0 1,0 0-1,0 0 0,0 0 1,0 0-1,0 0 1,0 0-1,-1 0 0,1 0 1,0 0-1,0-1 0,0 1 1,0 0-1,0 0 0,0 0 1,0 7 1737,5 30 1649,1 71-1,-13 37-336,3-82-2221,0-22-476,-1 10 449,7-35-384,-1-14 62,0-14-245,0-10-221,8-38 0,0 9 195,42-292 532,-50 337-740,23-100 497,-24 105-549,0 1-1,0 0 1,0 0 0,0-1 0,0 1 0,0 0 0,0 0-1,0 0 1,0-1 0,1 1 0,-1 0 0,0 0 0,0-1-1,0 1 1,0 0 0,0 0 0,1 0 0,-1 0-1,0-1 1,0 1 0,0 0 0,1 0 0,-1 0 0,0 0-1,0 0 1,1 0 0,-1-1 0,0 1 0,0 0-1,0 0 1,1 0 0,-1 0 0,0 0 0,0 0 0,1 0-1,-1 0 1,0 0 0,0 0 0,1 0 0,-1 0 0,0 0-1,0 0 1,1 1 0,-1-1 0,0 0 0,1 0-1,8 10-65,2 15 46,0 0 0,-2 1 0,-1 0 0,5 32 0,-4-20 133,16 41 0,-16-57 31,0 0 1,24 37-1,-32-57-130,0-1 1,1 1 0,-1-1-1,0 1 1,0-1-1,1 1 1,-1-1 0,1 0-1,-1 0 1,1 1-1,0-1 1,-1 0-1,1 0 1,0-1 0,0 1-1,0 0 1,-1-1-1,1 1 1,0-1 0,0 1-1,0-1 1,0 0-1,0 0 1,3 0-1,-1-2 14,0 1-1,0-1 0,0 0 0,-1 0 0,1 0 0,0-1 1,-1 1-1,0-1 0,0 0 0,5-5 0,0-2 16,1 0 0,9-18 0,3-10-59,-2-2-1,25-80 0,1 0-26,-13 35 61,-31 79-328,-1 17 37,3 112 323,7 48 362,-1-55-121,-4-56-216,1 18-1751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09.2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19 275 6048,'-19'5'11452,"20"-5"-11241,3 0 66,1-1 0,0 0 0,-1 0 0,1 0 0,-1 0 0,0-1 0,1 0-1,-1 0 1,0 0 0,0 0 0,0-1 0,0 0 0,0 1 0,-1-1 0,1-1-1,3-4 1,6-7-75,-1 0 0,16-25 0,-23 31-101,1 0-68,0-1 0,-1 0 0,0-1 0,4-14 0,-7 19-50,-1 0-1,1 1 1,-1-1-1,-1 0 1,1 0-1,-1 0 1,0 0-1,0 1 1,-1-1-1,-1-6 1,2 11 20,0-1-1,0 1 1,0 0 0,-1 0 0,1-1-1,0 1 1,-1 0 0,1 0-1,-1 0 1,0 0 0,1 0 0,-1 0-1,0 0 1,1 0 0,-1 0-1,0 0 1,0 0 0,0 0 0,0 1-1,0-1 1,0 0 0,0 1-1,0-1 1,0 0 0,0 1 0,0 0-1,-1-1 1,1 1 0,0 0-1,0-1 1,0 1 0,-1 0 0,1 0-1,0 0 1,0 0 0,0 0-1,-1 0 1,1 0 0,0 1 0,0-1-1,-1 0 1,1 1 0,0-1-1,-2 2 1,-2 0 100,1 0-1,-1 1 1,1 0-1,0 0 0,0 0 1,0 0-1,0 1 1,0-1-1,-4 7 1,-2 4 206,1-1 1,1 1-1,1 0 1,0 1-1,0 0 1,-7 29-1,12-36-175,1-1 0,0 0 0,0 1-1,0-1 1,1 1 0,1-1 0,1 12 0,-1-14-51,0 0-1,1 0 1,0 0 0,-1 0-1,2-1 1,-1 1 0,0-1-1,1 1 1,0-1-1,0 0 1,7 7 0,-5-7-30,0 0 1,0 0 0,1-1 0,-1 0-1,1 0 1,0 0 0,-1 0-1,1-1 1,0 0 0,1-1-1,-1 1 1,0-1 0,0-1-1,1 1 1,-1-1 0,0 0-1,8-1 1,12-1-186,0-2 0,44-12 0,17-14-5235,-31 8-3692,-33 17 5833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09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5 189 5728,'-4'-11'10512,"22"68"-5960,15 55-1985,19 200-492,-52-310-2056,2 29 384,3 0-1,12 49 1,-9-43 226,-8-36 256,1-6-325,3-1-430,-1 0 0,0-1-1,-1 1 1,1-1 0,1-8 0,25-97 104,32-104 118,8 51-186,8-23-289,-70 170-131,8-28 189,-14 42-355,0 0-1,0 0 1,0 1 0,-1-1 0,0 0 0,0 0-1,0 0 1,-1-7 0,1 11 326,0 1 0,0-1 0,0 0 1,0 0-1,0 0 0,0 0 0,-1 1 0,1-1 1,0 0-1,0 0 0,0 0 0,0 0 0,0 0 0,0 1 1,-1-1-1,1 0 0,0 0 0,0 0 0,0 0 1,0 0-1,-1 0 0,1 0 0,0 0 0,0 0 0,0 0 1,0 0-1,-1 0 0,1 0 0,0 0 0,0 0 1,0 0-1,-1 0 0,1 0 0,0 0 0,0 0 1,0 0-1,-1 0 0,1 0 0,0 0 0,0 0 0,0 0 1,0 0-1,-1 0 0,1 0 0,0 0 0,0-1 1,0 1-1,0 0 0,0 0 0,-1 0 0,1 0 0,0 0 1,0-1-1,0 1 0,0 0 0,0 0 0,0 0 1,0 0-1,0-1 0,0 1 0,0 0 0,0 0 1,0 0-1,0-1 0,-1 1 0,1 0 0,1 0 0,-1-1 1,-1 2-213,-5 7-2573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10.3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7232,'16'3'3376,"-11"0"-3018,0-1 0,1 1-1,-1 1 1,7 5 0,-9-6 178,3 1-100,-1 1 1,1 1-1,-1-1 1,0 1 0,-1 0-1,6 8 1,-3-2 144,9 13 616,-1 0-1,18 45 1,15 59 1244,-33-85-1736,17 48 215,-5 1 1,-3 1-1,-5 1 1,12 156-1,-30-209-881,-2 1-1,-2 0 0,-1-1 0,-3 0 1,-21 78-1,16-88-1226,0-1 1,-24 42-1,5-12-892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1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58 3072,'-12'-7'976,"10"5"976,2 12 261,16 184 2373,-7-120-3679,28 194 941,-33-243-1728,6 29 401,-5-30 290,-1 0 1,2 39-1,-27-111 613,8 14-1367,1-1 0,2 0 1,-8-54-1,11 33-22,-1-91-1,8 130-31,1 0-1,0 0 0,1 0 0,2 0 0,-1 0 1,2 0-1,0 1 0,14-30 0,-13 35-19,0 1-1,1 0 0,0 0 0,0 1 0,1 0 0,0 0 1,1 0-1,0 1 0,0 1 0,0-1 0,1 2 1,1-1-1,16-7 0,-20 11-20,1 0 1,0 0-1,-1 1 0,1 0 1,0 0-1,0 1 1,0 0-1,0 0 0,11 1 1,-16 0 36,0 0 0,0 1 1,0-1-1,0 1 0,0 0 1,0 0-1,0 0 0,-1 0 1,1 1-1,0-1 0,0 1 1,-1-1-1,1 1 0,-1 0 1,0 0-1,1 0 1,-1 0-1,0 0 0,0 1 1,0-1-1,0 1 0,-1-1 1,1 1-1,-1 0 0,0 0 1,1 0-1,0 3 0,-1 0 27,0 1-1,0-1 0,0 0 1,0 1-1,-1-1 0,0 1 0,-1-1 1,-2 12-1,-2 4 79,-8 25 1,5-21 56,-1-1-84,-1-1-1,0 0 1,-2 0 0,-28 41 0,40-64-81,-1 0 0,0 0 0,1 0 1,-1 0-1,1 0 0,0 0 0,-1 1 0,1-1 1,0 0-1,0 0 0,-1 0 0,1 1 0,0-1 1,0 0-1,0 0 0,1 0 0,-1 0 1,0 1-1,0-1 0,1 0 0,-1 0 0,0 0 1,1 0-1,0 0 0,-1 0 0,1 0 0,-1 0 1,1 0-1,0 0 0,0 0 0,0 0 1,-1 0-1,1 0 0,0-1 0,1 2 0,5 3 19,-1-1-1,1 1 1,0-1-1,9 3 0,-6-2-77,4 2 31,1 1 0,-1 1 0,0 1 0,-1 0 0,0 0 0,21 23 0,-32-30 46,1 0 0,-1 0 0,0 0 0,0 0 0,0 0 0,0 1-1,-1-1 1,1 0 0,-1 1 0,0-1 0,0 1 0,0 0 0,-1-1 0,1 1 0,-1 0 0,0-1 0,0 1 0,0 0 0,0-1 0,-1 1 0,1 0 0,-1-1 0,0 1 0,0-1 0,-1 1 0,1-1 0,-1 1 0,1-1 0,-1 0 0,-4 6 0,0-2 33,0 0 0,0-1 0,-1 1 0,1-1 0,-2-1 0,1 1 0,0-1 0,-1-1 0,0 1 0,0-1 0,-14 4 0,-4 0-66,-1-1 1,-31 4-1,18-4 155,124-10-227,-62 2 110,-1-2 0,1 0-1,-1-1 1,0-1 0,0-1-1,-1-1 1,27-13 0,161-86 251,-177 87-171,-1-1-1,0-1 1,-2-1-1,37-39 0,-58 53-119,0 1 0,6-12-1,-66 69-26,-86 112-314,133-154 405,0 1 0,0 0 0,1 0 0,1 0 1,0 0-1,0 1 0,1 0 0,0 0 0,-3 17 1,6-26-31,0 0-1,-1 1 1,1-1 0,0 0 0,0 0 0,0 1 0,1-1-1,-1 0 1,0 1 0,0-1 0,1 0 0,-1 0 0,1 0 0,-1 1-1,1-1 1,-1 0 0,1 0 0,0 0 0,-1 0 0,1 0-1,0 0 1,0 0 0,0 0 0,0 0 0,0 0 0,0-1 0,0 1-1,0 0 1,0-1 0,0 1 0,1 0 0,-1-1 0,0 0 0,0 1-1,2-1 1,2 1 49,0 0 1,-1-1-1,1 1 0,0-1 0,-1 0 0,1-1 0,9-1 1,-3-1-30,0 0 1,0-1-1,0 0 1,0-1-1,-1-1 1,1 1-1,-1-1 1,16-13-1,-12 7 20,-1-1 0,0 0-1,0-1 1,18-28 0,-16 13-10,-12 22-58,0 1 0,1-1 1,6-8-1,-5 7-1,2 0-376,-7 8 383,0 0-1,1 0 0,-1 0 1,0 0-1,1 0 1,-1 1-1,0-1 0,0 0 1,1 0-1,-1 0 0,0 0 1,1 0-1,-1 0 1,0 1-1,0-1 0,1 0 1,-1 0-1,0 0 0,0 1 1,0-1-1,1 0 1,-1 0-1,0 1 0,0-1 1,0 0-1,0 0 0,0 1 1,1-1-1,-1 0 1,0 1-1,0-1 0,0 1 1,19 48-130,-17-40 150,1-1-1,0 0 1,0 1 0,1-1-1,0-1 1,0 1 0,1-1-1,8 12 1,-9-16 38,-1 1-1,0-1 1,1 0 0,-1-1 0,1 1-1,0 0 1,6 2 0,-9-5-22,1 1 1,-1-1-1,0 0 1,1 1-1,-1-1 1,1 0-1,-1 0 1,1 0-1,-1 0 0,1-1 1,-1 1-1,1 0 1,-1-1-1,1 1 1,-1-1-1,1 1 1,-1-1-1,0 1 1,1-1-1,-1 0 1,0 0-1,0 0 1,0 0-1,0 0 0,2-1 1,2-4 11,-1 1 1,1-1-1,-1 0 0,0 0 1,-1 0-1,1 0 0,3-12 1,14-46 8,-11 25-55,-1 8-168,14-39-1,-22 68 146,0 1 0,-1-1-1,1 0 1,0 1 0,0-1 0,0 1-1,1-1 1,-1 1 0,0 0 0,3-3-1,-4 4 23,1 0-1,0 0 1,-1-1-1,1 1 1,-1 0-1,1 0 1,0 0-1,-1 0 0,1 0 1,-1 0-1,1 0 1,0 0-1,-1 0 1,1 0-1,0 0 0,-1 0 1,1 0-1,-1 1 1,1-1-1,0 0 1,-1 0-1,1 1 1,-1-1-1,1 0 0,-1 1 1,1-1-1,-1 1 1,1-1-1,-1 0 1,1 1-1,-1-1 1,0 1-1,1-1 0,-1 1 1,0 0-1,1-1 1,-1 1-1,0 0 1,5 7 10,-2-1 0,1 1 0,-1 0 0,0 0 0,-1 1 1,3 15-1,-3-10-15,0 0 0,-1 0-1,-2 20 1,1-31 11,-1 21 73,-10 47 0,9-64-29,1-1 0,-1 0 0,-1 0 0,1 0 1,-1 0-1,0 0 0,0-1 0,-1 1 0,0-1 1,1 0-1,-2 0 0,-5 6 0,8-10-27,1 1 0,-1-1 0,0 0-1,0 1 1,0-1 0,0 0 0,0 0-1,0 0 1,0 0 0,0 0 0,0-1 0,0 1-1,-1-1 1,1 0 0,0 1 0,0-1-1,-1 0 1,1 0 0,0 0 0,0-1-1,-1 1 1,1 0 0,0-1 0,0 1 0,-3-2-1,2 0-145,7 2-30,10-1 91,166-31 300,-140 22-138,-1-1 0,56-24 0,-79 27-61,0 0 0,0 0 0,22-17 0,-34 22-29,0 0 1,-1 0-1,0 0 1,1 0-1,-1 0 1,0-1-1,0 1 1,-1-1-1,1 0 1,-1 0-1,0 0 1,0 0-1,0 0 1,-1-1-1,1 1 1,-1 0-1,0-1 0,1-8 1,-2 12-7,0 0 0,0 0 0,0 0 0,-1 0 0,1 0 0,0 0 0,0-1 0,-1 2 0,1-1 1,0 0-1,-1 0 0,1 0 0,-1 0 0,1 0 0,-1 0 0,0 0 0,1 0 0,-1 1 0,0-1 0,0 0 0,1 1 0,-1-1 0,0 0 0,0 1 1,0-1-1,0 1 0,0-1 0,0 1 0,0 0 0,0-1 0,0 1 0,0 0 0,0 0 0,0 0 0,0 0 0,0-1 0,0 2 0,0-1 0,0 0 0,0 0 1,-2 0-1,-3 1 3,-1 0-1,1 1 1,-1-1 0,-11 6 0,2 0-45,0 1-1,1 1 0,0 0 1,0 1-1,1 1 0,0 0 1,-14 16-1,24-23 52,0 0 0,1 1 0,-1 0 0,1 0 0,0 0 0,0 0-1,-3 9 1,5-12 3,1-1-1,-1 1 1,0-1-1,1 1 1,0 0-1,-1-1 1,1 1-1,0 0 1,0-1-1,0 1 1,0 0-1,0-1 1,0 1-1,0 0 1,1-1-1,-1 1 1,1 0-1,-1-1 1,1 1-1,0-1 1,-1 1-1,1-1 1,0 1-1,0-1 1,0 0-1,0 1 1,0-1-1,0 0 1,1 0-1,1 2 1,3 0 9,0 0 1,1 0-1,-1 0 0,1-1 1,-1 0-1,1 0 0,0-1 1,0 0-1,8 1 1,10-1 36,31-3 1,-37 0-28,0 0 0,0-1 1,0-1-1,0 0 1,-1-2-1,1 0 1,-1-1-1,-1-1 0,0-1 1,0 0-1,0-1 1,-1-1-1,19-17 1,-7 4-17,-17 14-22,1 0-1,-1 0 1,0-1-1,-1 0 1,-1-1-1,0 0 1,8-15 0,-15 19 2,-7 11-57,-10 12-25,-2 13 43,1 1 0,1 0 0,-12 35 0,26-59 54,-1-1 0,1 0 1,0 0-1,0 0 0,1 1 0,0-1 0,-1 1 0,1-1 0,0 0 0,1 1 1,-1-1-1,1 0 0,2 9 0,-2-11 6,0-1 0,0 1-1,0 0 1,-1-1 0,1 1 0,1 0-1,-1-1 1,0 0 0,0 1 0,0-1 0,1 1-1,-1-1 1,1 0 0,-1 0 0,1 0 0,0 0-1,-1 0 1,1 0 0,0-1 0,0 1-1,-1 0 1,1-1 0,0 1 0,0-1 0,0 0-1,0 0 1,-1 0 0,1 0 0,0 0 0,0 0-1,0 0 1,3-1 0,-1 0 13,0 0 1,0-1-1,-1 1 1,1-1-1,-1 1 1,1-1-1,-1-1 1,1 1-1,-1 0 0,0-1 1,3-2-1,4-6 128,14-18-1,-22 27-138,6-9 11,-1 0-1,0 0 1,-1-1 0,0 0-1,-1 0 1,5-16-1,-2-2 10,5-44 0,-11 63-24,7-47-26,2-98 1,-18 32 227,5 104-276,-2-1 0,0 1 0,-1 0 1,-9-20-1,13 37 27,0 0 1,-1 0 0,1 0-1,-1 0 1,0 0 0,0 1-1,0-1 1,0 0-1,-3-2 1,4 5 23,1-1 1,-1 1 0,1 0-1,-1-1 1,1 1-1,-1 0 1,1 0-1,-1-1 1,0 1-1,1 0 1,-1 0-1,0 0 1,1 0-1,-1 0 1,1 0-1,-1 0 1,0 0-1,1 0 1,-2 0-1,1 1 4,0-1 1,0 1-1,0-1 0,0 1 0,0 0 0,0-1 0,0 1 0,0 0 0,0 0 1,1 0-1,-1-1 0,0 1 0,1 0 0,-2 2 0,-2 5 2,0 0-1,0 0 1,0 1-1,1 0 0,1-1 1,0 1-1,0 0 1,-1 10-1,-1 74-4,5-39-5,2 0 0,3 0-1,2-1 1,2 0 0,3-1-1,2 0 1,26 62 0,-21-67-1535,-1-5 426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1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97 2720,'0'0'147,"0"0"0,1 0 1,-1 0-1,0 0 0,0 0 0,1 0 0,-1 0 1,0 0-1,1-1 0,-1 1 0,0 0 1,0 0-1,1 0 0,-1-1 0,0 1 0,0 0 1,1 0-1,-1 0 0,0-1 0,0 1 1,0 0-1,1-1 0,-1 1 0,0 0 1,0 0-1,0-1 0,0 1 0,0 0 0,0-1 1,0 1-1,0 0 0,0-1 0,0 0 1,3-6 1688,-3 5-1602,0 1-1,1 0 1,-1-1-1,0 1 1,0 0-1,0-1 0,0 1 1,0-1-1,0 1 1,0 0-1,-1-1 0,1 1 1,0 0-1,-1-1 1,1 1-1,-1 0 1,1-1-1,-1 1 0,0 0 1,1 0-1,-1 0 1,0 0-1,-2-2 1,0-1 87,0 1 0,0 0 1,-1 0-1,1 1 0,-7-5 1,9 7-312,0-1 0,0 1 0,0-1 0,-1 1 0,1-1 0,0 1 0,0 0 0,0 0 0,0 0 0,-1-1 0,1 1 0,0 0-1,0 0 1,0 0 0,-1 1 0,1-1 0,-2 1 0,-8 0-125,-2 2 95,13-2 322,10-2 546,-9 1-785,0 0 0,1-1 0,-1 1 0,0 0 0,1-1 0,-1 1 0,0 0 0,1-1 0,-1 0 0,0 1 0,0-1 0,0 0 0,0 1 0,0-1 0,0 0 0,0 0 0,0 0 0,0 0 0,0 0 0,0 0 0,0 0 0,-1 0 0,1-1 0,0 1 0,0-3 0,2-2-82,-3 7-91,0 0 107,-1 1 0,1-1 0,-1 0 0,1 0 0,-1-1 0,0 1 0,0 0 0,1 0 0,-1 0-1,0 0 1,-1 0 0,-13 13-47,15-13 32,-1-1 0,1 1 0,-1-1 0,1 1-1,0-1 1,-1 1 0,1-1 0,0 1 0,0-1 0,0 1 0,-1 0 0,1-1-1,0 1 1,0 0 0,0-1 0,0 1 0,0-1 0,0 1 0,0 0 0,0-1-1,0 1 1,0 0 0,1-1 0,-1 1 0,0-1 0,0 1 0,1 0 0,-1 0-1,23 28-11527,-10-13 8389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1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4064,'-9'-9'4544,"9"13"-3104,9 8-864,-1 2 480,3 2-608,-2 1 32,5-1-288,1 2 32,-1 3-128,0-9-960,6 5 448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2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135 189 3904,'-1'-1'160,"0"1"0,1-1-1,-1 0 1,0 1 0,0-1 0,1 0 0,-1 0 0,0 0 0,1 0-1,-1 0 1,1 0 0,-1 0 0,1 0 0,0 0 0,-2-3 1842,1 5-1691,0-1 0,0 1 0,0-1 0,0 1 0,-1-1 0,1 0 0,0 0-1,0 0 1,0 0 0,0 0 0,-2 0 0,2 0-199,-1 0 0,1 0-1,-1 0 1,0 1-1,1-1 1,-1 0-1,1 1 1,-4 0 0,-4 6 166,0 0 1,0 1-1,1 0 1,0 1-1,0-1 1,-9 16-1,14-20-203,0 0 0,0 1 0,1-1 1,0 1-1,0-1 0,0 1 0,0 0 0,1 0 0,0 0 0,0 0 0,0 0 1,1 0-1,-1 0 0,1 0 0,0 0 0,2 10 0,-1-13-21,-1 0-1,1 0 1,0 0-1,-1 0 1,1 0-1,0 0 1,0 0-1,1-1 1,-1 1-1,0 0 1,1-1-1,-1 1 1,1-1-1,-1 1 1,1-1-1,-1 1 1,1-1-1,0 0 1,0 0-1,2 1 1,3 0 92,-1 0 1,0-1-1,1 1 0,-1-2 1,8 1-1,-7 0-68,2 0 5,0-1 1,1 0-1,-1-1 0,1 0 1,-1 0-1,0-1 0,0 0 1,0-1-1,0 1 0,0-2 0,0 0 1,-1 0-1,0 0 0,0-1 1,0 0-1,0-1 0,-1 1 1,0-2-1,0 1 0,8-10 0,-14 14-77,1 0 0,-1-1 0,1 1 0,-1 0 0,0-1 0,0 1-1,0-1 1,0 0 0,-1 1 0,1-1 0,-1 1 0,1-1 0,-1 0-1,0 0 1,0 1 0,0-1 0,-1 0 0,1 1 0,-1-1 0,1 0-1,-1 1 1,0-1 0,0 1 0,0-1 0,-2-4 0,0 3-24,0-1 0,-1 1 0,1-1 0,-1 1 0,1 0 0,-1 1 0,0-1-1,-1 0 1,1 1 0,0 0 0,-9-4 0,3 3 17,0 0-1,0 1 0,0 0 1,0 1-1,0 0 1,-14-1-1,-6 0-51,30 3 70,-1 0-1,0 0 1,1 0-1,-1 0 1,1-1-1,-1 1 1,0 0-1,1 0 0,-1 0 1,1 0-1,-1-1 1,0 1-1,1 0 1,-1-1-1,1 1 1,-1 0-1,1-1 1,-1 1-1,1-1 0,0 1 1,-1-1-1,0 0 1,1 1-5,0-1 0,0 0 0,0 1 0,0-1 0,1 1-1,-1-1 1,0 1 0,0-1 0,0 1 0,0-1 0,1 1 0,-1-1 0,0 1 0,1 0 0,-1-1 0,0 1 0,1-1 0,-1 1 0,0 0 0,2-1 0,4-5 59,1 2 0,13-8 0,-12 7-60,31-17-7,2 2 0,0 1 0,83-24 0,-115 40 1,1 0 1,-1 1 0,0 0-1,1 0 1,14 0-1,-22 2 13,1 0-1,0 1 0,0-1 1,-1 1-1,1-1 0,0 1 0,-1 0 1,1 0-1,0 0 0,-1 0 0,1 0 1,-1 1-1,0-1 0,1 1 0,-1-1 1,0 1-1,0 0 0,0 0 0,0 0 1,0 0-1,-1 1 0,1-1 0,2 4 1,-1 1 36,0 0 0,0 0 0,-1 0 0,1 1 0,-2-1 0,1 1 0,0 12 0,-1-1 11,-1-1 1,-3 20 0,2-29 19,0-1 1,1 1-1,0-1 0,0 1 1,1-1-1,2 11 0,-3-18-73,0-1-1,0 0 0,1 0 1,-1 1-1,0-1 1,0 0-1,0 0 0,0 0 1,1 1-1,-1-1 0,0 0 1,0 0-1,1 0 0,-1 0 1,0 1-1,0-1 1,1 0-1,-1 0 0,0 0 1,0 0-1,1 0 0,-1 0 1,0 0-1,0 0 0,1 0 1,-1 0-1,0 0 1,1 0-1,-1 0 0,0 0 1,0 0-1,1 0 0,-1 0 1,0 0-1,0 0 1,1-1-1,-1 1 0,0 0 1,0 0-1,1 0 0,-1 0 1,0 0-1,0-1 0,0 1 1,1 0-1,-1 0 1,0-1-1,0 1 0,11-10 234,-11 9-199,5-6 34,0 1 0,-1-1 0,8-15 0,-10 17-103,1 0 1,-1 0 0,1 0-1,1 0 1,-1 0 0,1 0-1,-1 1 1,1 0 0,9-7-1,-12 10 15,0 1 0,0-1 0,0 1 0,0-1 0,0 1 0,0 0 0,0 0 0,0 0 0,0 0 0,0-1 0,0 1 0,0 1 0,0-1 0,0 0 0,1 0 0,-1 0 0,0 1 0,0-1 0,0 0 0,0 1 0,0-1-1,0 1 1,0-1 0,0 1 0,0-1 0,-1 1 0,1 0 0,0 0 0,0-1 0,0 1 0,-1 0 0,1 0 0,0 1 0,5 5 24,-1 0 0,0 1-1,4 9 1,-2-4 45,5 7 159,-6-10-50,0 0 1,11 13-1,-15-21-127,0 1 0,0-1-1,1 0 1,-1 0-1,1 0 1,0 0 0,-1 0-1,1-1 1,0 1-1,0-1 1,0 1 0,6 0-1,-4-1 11,-1 0 0,1-1 0,-1 1-1,1-1 1,-1 0 0,1-1 0,-1 1 0,1-1-1,-1 0 1,1 0 0,-1 0 0,0 0 0,1-1-1,-1 0 1,0 0 0,0 0 0,7-5-1,-5 2-277,1-1-1,0 1 0,6-9 0,15-21-4082,-9 10 1513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2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 2400,'0'-21'10682,"-3"31"-9476,-7 74 442,4-31-939,4-20-257,2 55 0,2-35 41,-2-11 366,0-32-774,0-27-3162,0 5 896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2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37 225 4320,'-32'4'2512,"28"-4"782,10 3 558,-4-2-3716,-1 0-1,0 0 1,1 0-1,-1 0 1,1-1-1,-1 1 1,1 0 0,-1-1-1,1 1 1,-1-1-1,1 0 1,2 1-1,24-1 509,-20 0-346,9 0-11,-1-2 0,1 1-1,-1-2 1,21-5 0,-5-2 231,39-19-1,132-54 519,-146 63-823,100-22 0,52 2-123,-200 39-115,1 0-1,18 1 0,-9 0-2131,-29 18-6520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2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3712,'6'-11'9709,"-4"17"-8821,-1-3-650,-1 0 0,1 0 0,-1 0 0,0 0 0,0 0 0,0 0 0,-1 6 0,1 4 87,5 131 1604,0 1-1165,0 31-1,-5-171-438,0 12-1760,-4-25-2980,3 0 2202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2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21 240 3648,'-17'-12'1741,"14"11"1419,5-2-1893,-2 2-1073,0 1 0,1-1 0,-1 1 0,0-1 0,1 1 0,-1 0 0,1-1-1,-1 1 1,0 0 0,1-1 0,-1 1 0,1 0 0,-1-1 0,1 1 0,0 0 0,-1 0-1,2-1 1,87-47 4489,-86 46-4604,13-5 176,0 0 1,1 1-1,24-5 1,-37 10-195,0 0 0,0 1 0,1-1 0,-1 1 0,0 0 0,1 0 0,-1 0-1,0 1 1,0 0 0,1 0 0,-1 0 0,0 0 0,0 0 0,0 1 0,0 0 0,0 0 0,-1 0 0,1 0 0,6 5 0,-7-4 81,1 0 0,-1-1 1,1 1-1,-1-1 1,1 0-1,0 0 0,0 0 1,0-1-1,0 1 0,0-1 1,0 0-1,1 0 0,-1-1 1,0 1-1,1-1 0,-1 0 1,0 0-1,0 0 1,1-1-1,-1 0 0,0 0 1,6-1-1,8-5 206,-1 1 0,0-2 0,31-19 0,-34 19-470,2-2 170,-1-1 1,18-17 0,6-5-5358,-37 32 4346,0-1-1,0 1 0,0-1 1,0 0-1,-1 0 1,1 0-1,-1 0 1,0 0-1,1 0 1,-1 0-1,1-4 1,6-7-4093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56:2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6 772 3072,'-6'-6'12018,"8"1"-13247,26-54 2669,-14 27-983,1 0 0,31-46-1,-44 76-469,-1 0 0,1 0 0,0 0 0,0 0 0,0 0 0,0 0 0,0 0 0,0 0 0,0 1 0,0-1 0,5-1 0,-6 3 7,0 0-1,0-1 1,0 1-1,0 0 0,0 0 1,0 0-1,0 0 1,0 0-1,1 0 1,-1 0-1,0 1 0,0-1 1,0 0-1,0 1 1,0-1-1,0 0 1,0 1-1,0-1 1,0 1-1,0 0 0,0-1 1,0 1-1,-1 0 1,1-1-1,0 1 1,0 0-1,-1 0 0,2 1 1,3 5 25,-1 0 0,1 1 1,-1 0-1,-1 0 0,1 0 1,-1 0-1,-1 0 0,3 13 0,2 4 32,10 39 84,19 56 138,-30-105-120,0 0-1,2 0 0,0 0 1,0-1-1,17 22 0,-20-31-54,-1-1-1,1 1 0,-1-1 0,1 0 0,1 0 0,-1-1 0,0 1 0,1-1 0,0 0 0,0-1 0,6 3 0,-9-4-39,1 0-1,-1 0 1,1 0 0,-1-1-1,1 0 1,0 1-1,-1-1 1,1 0-1,-1-1 1,1 1-1,0-1 1,-1 0-1,1 1 1,-1-1 0,0-1-1,1 1 1,-1-1-1,0 1 1,0-1-1,6-4 1,-1-1 4,-1-1 0,1 0 1,-1 0-1,-1-1 0,0 0 1,0 0-1,-1 0 1,0-1-1,0 0 0,-1 0 1,3-12-1,4-18 22,10-63 0,-20 96-88,9-68 246,4-23-186,-14 96-85,1 0-1,-1 0 0,1 0 0,-1 0 0,1 0 0,0 1 0,0-1 1,-1 0-1,1 0 0,1 1 0,0-3 0,-1 3 30,0 0 0,1 0-1,-1 1 1,0-1 0,0 0 0,1 1-1,-1-1 1,0 1 0,1-1 0,-1 1-1,1 0 1,-1 0 0,1-1-1,-1 1 1,0 0 0,3 0 0,76-6-107,-14-1 86,-18 4 32,-19 1 39,1 0-1,31 4 1,-15-1 3,-31-1 144,-13 0 150,-6 7 42,2-1-394,-29 38-201,8-13 135,-15 30 225,-53 116 1,64-107-169,25-61 11,0 0 0,0-1-1,1 1 1,-1 0-1,2 0 1,0 11 0,0-18 34,0-1 0,0 0 0,0 1 1,1-1-1,-1 1 0,0-1 0,1 0 1,-1 1-1,1-1 0,0 0 0,-1 1 0,1-1 1,0 0-1,0 0 0,0 0 0,-1 1 1,1-1-1,0 0 0,1 0 0,1 1 1,-2-1-10,0-1 0,1 0 0,-1 1 0,0-1 0,1 0 0,-1 0 0,0 0 0,1 0 0,-1 0 0,0 0 0,0 0 0,1 0 0,-1 0 0,0-1 0,1 1 0,-1 0 0,0-1 0,0 1 0,1-1 0,-1 0 0,0 1 0,0-1 0,2-1 0,5-5 79,1-1-1,-2 1 1,1-1 0,-1 0 0,0-1 0,-1 1 0,0-1 0,8-17 0,2-7-43,13-40 0,-28 70-62,30-92 285,-27 79-360,0 0 0,-1 0 0,-1 0 0,0-18 0,-3 24-235,-2 15-35,-1 18 10,2-8 320,2 0 1,-1 0 0,2-1 0,0 1 0,1 0-1,0-1 1,1 1 0,1-1 0,0 0-1,1 0 1,9 19 0,-11-29 53,0 1-1,0-1 1,0 0 0,1 0-1,-1 0 1,1 0 0,0-1-1,0 1 1,0-1 0,1 0-1,-1 0 1,6 2 0,-7-4-13,0 0 1,0 0 0,0 0 0,0 0-1,-1-1 1,1 1 0,0-1 0,1 0 0,-1 1-1,0-1 1,0-1 0,0 1 0,0 0-1,0-1 1,0 0 0,-1 0 0,1 0 0,0 0-1,0 0 1,0 0 0,-1-1 0,1 1-1,3-3 1,7-9 43,-1 0 0,0 0 0,-1-1-1,0 0 1,15-28 0,-4 2 105,21-52 1,-28 57-131,52-146-25,-23-26 47,-37 163-57,-5 36-38,1-9-69,0 0 0,0 0-1,-2 0 1,0 0 0,-3-26-1,2 43 94,0 1-1,0-1 0,0 0 0,0 0 1,0 0-1,0 0 0,0 0 1,0 0-1,0 0 0,0 0 1,0 1-1,0-1 0,0 0 0,0 0 1,0 0-1,0 0 0,0 0 1,0 0-1,0 0 0,0 0 0,-1 0 1,1 0-1,0 1 0,0-1 1,0 0-1,0 0 0,0 0 1,0 0-1,0 0 0,0 0 0,0 0 1,-1 0-1,1 0 0,0 0 1,0 0-1,0 0 0,0 0 0,0 0 1,0 0-1,0 0 0,0 0 1,-1 0-1,1 0 0,0 0 1,0 0-1,0 0 0,0 0 0,0 0 1,0 0-1,0 0 0,0 0 1,-1 0-1,1 0 0,0 0 0,0-1 1,0 1-1,0 0 0,0 0 1,0 0-1,0 0 0,0 0 1,0 0-1,0 0 0,0 0 0,0 0 1,-1-1-1,-4 12-165,-6 30-135,-10 65 0,17-79 287,-6 52 27,-1 151 1,12-194 92,1 0 0,1-1 0,2 1 0,13 45 0,-16-76-29,-1 1-1,1-1 1,0 0-1,1 0 0,-1 0 1,1 0-1,4 5 1,-6-9-48,0 0 1,0 0-1,0 0 1,0 0-1,0 0 1,0 0 0,0 0-1,1-1 1,-1 1-1,0 0 1,0-1-1,0 1 1,1-1-1,-1 1 1,0-1-1,1 0 1,-1 1 0,0-1-1,1 0 1,-1 0-1,1 0 1,-1 0-1,0 0 1,1-1-1,-1 1 1,0 0-1,1 0 1,-1-1 0,0 1-1,1-1 1,-1 1-1,0-1 1,2-1-1,4-3 31,-1 1 0,0-1 0,0 0-1,0-1 1,0 0 0,4-7 0,31-44 188,-26 35-187,13-21-44,20-28 84,-26 41-22,-16 20-223,1 1 0,10-11 1,-14 29-553,-4 19 625,-7 36 0,5-47 107,0 0 0,2 0 0,0 1 0,0-1-1,2 1 1,4 26 0,-5-42 16,1 1 1,-1-1-1,1 1 0,0-1 1,0 0-1,0 1 1,1-1-1,-1 0 0,0 0 1,1 0-1,3 4 1,-4-5-32,0-1 0,0 1 0,-1-1 0,1 1 0,0-1 0,0 1 0,0-1 0,0 0 1,0 1-1,0-1 0,0 0 0,0 0 0,0 0 0,0 0 0,0 0 0,0 0 0,0 0 1,0 0-1,0 0 0,0 0 0,0-1 0,0 1 0,0 0 0,0-1 0,0 1 0,0-1 1,0 1-1,-1-1 0,1 1 0,0-1 0,0 0 0,1 0 0,7-8 48,1 0-1,-1 0 0,-1-1 0,14-19 1,24-49 224,6-22-573,-52 99 267,1 0 0,-1 0 1,1 0-1,-1 1 0,1-1 0,0 0 1,-1 0-1,1 0 0,0 0 0,0 1 1,0-1-1,0 0 0,0 1 0,0-1 1,1 0-1,-2 1 13,0 0-1,1 0 1,-1 0 0,1 0-1,-1 0 1,0 0 0,1 0-1,-1 0 1,0 0 0,1 0 0,-1 0-1,0 0 1,1 0 0,-1 0-1,1 0 1,-1 1 0,0-1 0,1 0-1,-1 0 1,0 0 0,0 1-1,1-1 1,-1 0 0,0 0 0,1 1-1,-1-1 1,0 0 0,0 0-1,0 1 1,1-1 0,-1 0 0,0 1-1,0-1 1,0 0 0,0 1-1,0-1 1,1 0 0,-1 1-1,0-1 1,0 1 0,26 160-470,-19-105 657,-7-55-162,0 0-1,0 0 0,0 0 1,0 0-1,1 0 1,-1 0-1,0 0 0,0 0 1,1 0-1,-1 0 1,1 0-1,-1 0 0,1-1 1,-1 1-1,1 0 1,-1 0-1,1-1 0,0 1 1,-1 0-1,1 0 1,0-1-1,0 1 0,0-1 1,1 1-1,-2-1 1,1 0-1,0 0 1,0 0 0,0 0-1,0 0 1,0 0-1,-1 0 1,1 0 0,0-1-1,0 1 1,0 0 0,-1-1-1,1 1 1,0 0-1,-1-1 1,1 1 0,0-1-1,-1 0 1,1 1 0,0-1-1,-1 1 1,1-1-1,-1 0 1,1 1 0,-1-1-1,1-1 1,17-27 64,-1-1 0,-1-1 0,-2-1 0,19-61 0,-30 72-157,-3 19 80,0 1 1,0-1 0,0 0 0,0 0-1,0 1 1,1-1 0,-1 1 0,1-1-1,-1 0 1,1 1 0,-1-1 0,1 1-1,0-1 1,1-1 0,0-7-634,-2 9 653,1 0 0,0 0 0,0 0 0,0 0 0,-1 0 0,1 0 1,-1 0-1,1 0 0,-1-1 0,1 1 0,-1 0 0,1 0 0,-1 0 1,0-1-1,0 1 0,0 0 0,0 0 0,0-2 0,0 0-28,0 0-1,0-1 0,0 1 1,-1 0-1,0 0 0,1 0 1,-3-5-1,2 5-44,2 2 40,-1 1 1,0 0 0,0-1 0,0 1 0,0 0 0,0 0 0,0-1 0,0 1-1,0 0 1,0-1 0,0 1 0,0 0 0,0-1 0,0 1 0,-1 0 0,1 0-1,0-1 1,0 1 0,0 0 0,0 0 0,0-1 0,-1 1 0,1 0 0,0 0-1,0-1 1,0 1 0,-1 0 0,1 0 0,0 0 0,0-1 0,-1 1 0,1 0-1,0 0 1,0 0 0,-1 0 0,1 0 0,0 0 0,-1 0 0,1 0 0,0 0-1,0-1 1,-1 1 0,1 0 0,0 0 0,-1 0 0,1 1 0,0-1 0,-1 0-1,1 0 1,0 0 0,0 0 0,-1 0 0,0 1-8,0 0 1,0-1-1,0 1 0,0 0 1,0 0-1,1 0 0,-1 0 1,0 0-1,1 0 1,-1 0-1,0 0 0,1 0 1,-1 0-1,1 1 0,0-1 1,-1 0-1,1 0 0,0 3 1,-4 27-129,4-25 148,-1 13 9,1 1 0,1 0 1,0-1-1,2 1 0,1-1 1,0 0-1,11 29 0,-14-44-1,0-1 0,0 1 0,1-1 0,0 0 0,0 0 0,0 1 0,0-1 0,0-1 0,0 1-1,1 0 1,5 4 0,-7-6-1,1 0-1,-1 0 1,1-1-1,-1 1 1,1 0-1,0-1 1,-1 0-1,1 1 1,0-1-1,-1 0 1,1 0-1,0 0 1,-1 0-1,1 0 1,0 0 0,0-1-1,-1 1 1,1 0-1,-1-1 1,1 1-1,0-1 1,-1 0-1,1 0 1,-1 1-1,1-1 1,-1 0-1,0 0 1,3-3-1,11-9 133,-1 0 0,0-2-1,-1 0 1,21-32 0,-22 30-139,1 0 1,0 0-1,1 2 1,16-15-1,-19 20-103,-9 8 59,-1 1-1,1-1 1,0 0 0,0 0-1,0 1 1,0 0 0,0-1-1,0 1 1,0 0 0,1 0 0,-1 0-1,0 0 1,0 0 0,3 0-1,-4 1 32,0 0 0,-1 1 0,1-1 0,-1 0 0,1 0 0,-1 1 0,1-1 0,-1 0-1,1 1 1,-1-1 0,1 0 0,-1 1 0,1-1 0,-1 1 0,0-1 0,1 1 0,-1-1 0,0 1 0,1-1 0,-1 1-1,0-1 1,0 1 0,0-1 0,1 1 0,-1-1 0,0 1 0,0 0 0,0-1 0,0 1 0,0-1 0,0 1 0,0 1-1,-1 23 66,1-22-78,-4 28 70,-1-1 0,-8 29 1,8-41-15,-1 0 0,-1-1 0,0 0-1,-16 26 1,21-39 50,-1-1 1,1 1-1,-1-1 0,0 0 0,-4 4 1,6-6-75,1-1 1,0 0 0,-1 1 0,1-1 0,-1 0 0,1 1 0,-1-1 0,1 0 0,-1 1 0,1-1 0,-1 0-1,1 0 1,-1 0 0,1 0 0,-1 1 0,1-1 0,-1 0 0,1 0 0,-1 0 0,0 0 0,1 0-1,-1 0 1,1 0 0,-1-1 0,1 1 0,-1 0 0,1 0 0,-1 0 0,1 0 0,-1-1 0,1 1 0,-1 0-1,1-1 1,-1 1 0,1 0 0,0-1 0,-1 1 0,1 0 0,-1-1 0,1 1 0,0-1 0,-1 1-1,1 0 1,0-1 0,0 1 0,-1-1 0,1 1 0,0-1 0,0 0 0,-1-1 5,1 1 0,0 0 0,-1-1 1,1 1-1,0-1 0,0 1 0,0 0 0,0-1 1,1 1-1,-1-1 0,0 1 0,0 0 0,1-1 1,-1 1-1,1 0 0,-1-1 0,1 1 0,0 0 1,-1 0-1,1 0 0,0 0 0,0-1 0,0 1 0,2-1 1,2-4 12,1 1 1,14-10-1,-19 14-21,9-5 38,1-1 0,0 2-1,0 0 1,17-6 0,51-11 105,-60 17-109,28-9 124,58-25 1,-43 12-4463,-56 26 1073,-12 18-7212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29:50.2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296 3 2816,'2'-2'1897,"-3"5"-200,-23 29 1514,-36 28-1027,-4 7-581,46-44-1422,2 0 0,1 1 0,1 0 0,1 1 1,1 1-1,2 0 0,-11 38 0,12-28 94,2 1 0,1-1 0,2 1 0,1 0-1,3 40 1,0-67-223,1 1 0,0-1-1,1 0 1,0 0 0,1 0-1,0 0 1,0 0 0,1-1 0,0 1-1,1-1 1,0 0 0,0 0-1,1-1 1,0 1 0,1-1 0,0-1-1,0 1 1,1-1 0,0 0-1,0-1 1,0 0 0,19 10-1,24 8 197,-15-14-2943,-30-8-287,-1 2 924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29:51.0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15 187 4224,'-11'-20'1365,"11"20"-1257,0 0 0,-1-1 0,1 0 0,0 1-1,-1-1 1,1 1 0,0-1 0,0 1 0,-1-1 0,1 0 0,0 1-1,0-1 1,0 1 0,0-1 0,0 0 0,0 1 0,0-1-1,0 1 1,0-1 0,0 0 0,0 1 0,0-1 0,0 0 0,1 1-1,-1-1 1,0 1 0,0-1 0,1 1 0,-1-1 0,0 1-1,1-1 1,-1 1 0,0-1 0,1 1 0,0-2 0,15 35 3438,-9-20-3092,68 146 2095,-42-85-1949,-24-50-351,1-1-1,2 0 0,0 0 1,1-1-1,17 21 0,-28-41-197,2 2 87,-1 0 1,1 0-1,0 0 1,5 4-1,-8-8-112,-1 1 1,1-1-1,-1 1 0,1-1 0,-1 1 1,1-1-1,0 0 0,-1 1 0,1-1 1,0 0-1,-1 0 0,1 0 0,0 1 1,-1-1-1,1 0 0,0 0 1,0 0-1,-1 0 0,1 0 0,0 0 1,-1 0-1,1 0 0,0-1 0,0 1 1,-1 0-1,1 0 0,0 0 0,-1-1 1,1 1-1,-1 0 0,1-1 0,0 1 1,-1-1-1,1 1 0,-1-1 1,1 1-1,-1-1 0,1 1 0,-1-1 1,1 1-1,-1-1 0,1-1 0,3-7 98,0-1 0,-1 0-1,1 0 1,-2 0 0,2-12-1,1-2-139,0-9-108,-5 26 57,1-1 0,0 1-1,0 0 1,1 0 0,-1 0-1,2 1 1,-1-1 0,1 0-1,0 1 1,5-9 0,-8 15 54,0 0 0,0-1-1,0 1 1,1 0 0,-1 0 0,0 0 0,0-1 0,1 1 0,-1 0 0,0 0 0,1 0-1,-1-1 1,0 1 0,0 0 0,1 0 0,-1 0 0,0 0 0,1 0 0,-1 0 0,0 0 0,1 0-1,-1 0 1,0 0 0,1 0 0,-1 0 0,0 0 0,1 0 0,-1 0 0,0 0 0,1 0 0,-1 0-1,0 0 1,1 0 0,-1 1 0,0-1 0,1 0 0,-1 0 0,0 0 0,0 1 0,1-1 0,-1 0-1,0 0 1,0 1 0,1-1 0,-1 1 0,11 16-353,-8-11 332,69 105-16,-62-99 261,0 0-1,1 0 1,0-1-1,0 0 1,1-1-1,20 12 1,-30-20-121,1-1 0,-1 1 0,1-1 0,-1 0 0,1 0 0,0 0 0,-1 0 0,1 0-1,0-1 1,0 1 0,0-1 0,-1 0 0,1 0 0,0 0 0,0 0 0,0 0 0,0-1 0,-1 1 0,6-2 0,-3-1-14,-1 1 0,0 0 0,0-1 0,-1 0 0,1 0 0,0 0 0,-1 0 0,0 0 0,0-1 0,5-5 0,-1-2 7,0-1 1,0 1-1,-1-2 0,5-12 1,-4 9-32,60-170 329,-28 68-261,-24 78-319,-1-1 0,11-63 0,-25 103 108,0 1 1,0 0-1,0-1 1,0 1-1,0 0 1,0-1-1,0 1 1,0-1-1,0 1 1,0 0-1,0-1 1,0 1-1,0 0 1,0-1-1,1 1 1,-1 0-1,0-1 0,0 1 1,0 0-1,1-1 1,-1 1-1,0 0 1,0-1-1,0 1 1,1 0-1,-1 0 1,0-1-1,1 1 1,-1 0-1,0 0 1,1 0-1,5 10-3718,2 22-1981,-3-4 3364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29:54.9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7 627 2656,'-6'2'1256,"10"2"625,2 2-282,-4-4-1385,-1 0-1,1 0 1,0 0 0,0-1-1,0 1 1,0-1 0,0 1 0,0-1-1,0 0 1,0 0 0,1 0-1,-1 0 1,0 0 0,1 0 0,-1-1-1,1 1 1,-1-1 0,0 0 0,1 1-1,-1-1 1,5-1 0,0 1 55,0-1 0,0 0-1,-1 0 1,1-1 0,0 0 0,-1 0 0,8-3 0,-11 4-199,0-1-1,0 1 1,0-1 0,-1 0-1,1 0 1,0 0 0,-1 0-1,1 0 1,-1-1 0,0 1-1,4-6 1,-5 6-45,0 1 0,-1-1 0,1 0-1,-1 1 1,1-1 0,-1 0 0,0 1-1,0-1 1,1 0 0,-1 0 0,0 1 0,-1-1-1,1 0 1,0 1 0,0-1 0,-1 0 0,1 1-1,-1-1 1,0 0 0,1 1 0,-1-1-1,0 1 1,0-1 0,-1-1 0,0 1-44,1 0 0,0 0 0,-1 0 0,1 1 0,-1-1 0,0 0 0,1 1 0,-1 0 0,0-1 1,0 1-1,0 0 0,0 0 0,0 0 0,-1 0 0,1 0 0,0 0 0,0 1 0,0-1 0,-1 1 0,1 0 0,0-1 0,-1 1 0,1 0 0,0 0 1,-3 1-1,2-1 22,0 1 1,1 0 0,-1 0-1,0 0 1,1 0-1,-1 0 1,0 0 0,1 1-1,0-1 1,-1 1 0,1 0-1,0 0 1,0 0-1,0 0 1,0 0 0,0 0-1,0 0 1,1 1 0,-1-1-1,-1 5 1,1-3 110,0 0 0,0 0 0,1 0-1,0 1 1,0-1 0,0 0 0,0 1 0,0-1 0,1 1 0,0 0 0,1 5 0,-1-6-63,1-1 1,0 1 0,0-1 0,1 1 0,-1-1-1,1 1 1,-1-1 0,1 0 0,0 0 0,0 0 0,1 0-1,-1 0 1,1-1 0,3 5 0,4 0 32,-1 0 0,1-1 0,0 0 0,0 0 0,0-1 0,1 0 0,0-1 0,0 0 0,0-1 0,0-1-1,12 2 1,-9-2 44,1 0 1,-1-2-1,0 1 0,0-2 0,1 0 0,-1-1 0,0 0 0,22-7 0,-26 5-69,1-1 0,0 0 1,-1 0-1,0-1 0,0 0 1,-1-1-1,14-12 0,-15 11-156,-1 2-322,-6 7 413,0-1 0,-1 1 0,1-1 0,-1 1 0,1 0 0,-1-1 0,1 1 0,-1-1 0,1 1-1,-1 0 1,0 0 0,1-1 0,-1 1 0,0 0 0,1 1 0,5 14 114,-4-10-10,0 0 0,1 0-1,-1 0 1,1 0 0,1 0 0,-1 0 0,1-1 0,0 0-1,0 0 1,8 8 0,-8-10-52,2 2 146,1 0 0,0-1 0,12 7 0,-17-11-139,0 1 0,0 0 1,0 0-1,1-1 0,-1 1 0,0-1 0,0 0 0,1 0 0,-1 0 1,0 0-1,0 0 0,1 0 0,-1 0 0,0-1 0,0 1 0,0-1 0,4-1 1,-2-1-36,0 0 0,-1 0 1,0 0-1,0 0 1,0-1-1,0 1 0,0-1 1,-1 0-1,4-6 1,1-1 95,7-10-73,-1-1 0,13-31 0,-26 52-60,0 1 0,1-1 0,-1 0 0,0 1 0,0-1 0,1 0 0,-1 1 0,1-1 0,-1 0 0,0 1 0,1-1 0,-1 1 0,1-1 0,-1 1 0,1 0 1,0-1-1,-1 1 0,2-1 0,-2 1 12,1 0 0,-1 0 0,1 0 1,-1 0-1,1 0 0,-1 0 0,0 0 1,1 0-1,-1 0 0,1 1 1,-1-1-1,0 0 0,1 0 0,-1 0 1,0 1-1,1-1 0,-1 0 0,0 1 1,1-1-1,-1 0 0,0 1 0,0-1 1,1 1-1,2 3-1,0 1 0,-1 0-1,4 10 1,-2-6-8,0-2 16,0 1-1,-1 1 0,0-1 1,0 0-1,-1 0 0,0 1 1,0 9-1,-1-14 47,-1-1 0,0 1 1,0 0-1,0-1 0,-1 1 0,1 0 0,-1-1 0,0 1 0,0-1 0,0 1 1,0-1-1,-1 1 0,1-1 0,-1 0 0,0 0 0,0 0 0,0 0 0,-1 0 0,-2 3 1,3-4-16,1-1 0,-1 0 0,0 0 0,1 0 0,-1 0 0,0 0 0,0 0 0,0-1 0,0 1 1,1-1-1,-5 2 0,-36-1-628,50-2 376,1 0 0,16-6 0,10-1 286,-17 3-62,-1-1 0,1 0 1,24-13-1,-20 9 6,-11 5 24,-1 0 1,1-1-1,-1-1 0,0 1 1,-1-1-1,0-1 1,0 0-1,-1 0 1,0-1-1,13-17 1,0-6 46,18-40 0,-28 50-54,-2-1 1,0 0 0,10-43-1,3-18-175,-4 17 101,18-133 0,-35 194 69,0-5-26,0 1 1,-1 0 0,0-1 0,-3-17 0,3 25-23,-4-13-188,3 13 15,0 9-89,1 3 302,-2 34-111,1-6 200,1-28-93,0 0-1,-2 17 1,-1-15 17,2-6-48,0 0 0,0 1 0,0-1 0,1 0 0,0 1 0,0 6 0,0-10 39,1 0 1,-1-1-1,-1 1 0,1 0 0,0-1 1,0 1-1,-1 0 0,0 3 1,1-5-11,-1 1 1,1 0 0,0-1 0,-1 1 0,1 0-1,0-1 1,0 1 0,0 0 0,0 0-1,0-1 1,0 1 0,0 0 0,0 0 0,0-1-1,0 1 1,1 1 0,-1-1 2,0 1 0,0 0 0,0-1 0,-1 1 1,1 0-1,0-1 0,-1 1 0,1-1 0,-1 1 0,1 0 0,-1-1 0,0 1 1,-1 0-1,-1 7-8,0 1-26,2 1 0,-1 0 0,1 0 0,1 21 0,-2 25-64,1-36 330,2 38 0,0-16-17,-1-39-198,0 1 0,-1-1 0,0 0-1,0 0 1,0 0 0,-1 0 0,-1 5-1,2-7 75,1 14-208,0-15 123,-6 11 38,9 16-124,-3-22 97,-1 0-1,0 0 1,0 0-1,-3 8 1,-2 12-80,1-7-56,3-16 116,1 1 0,0-1 0,0 0 1,0 1-1,1-1 0,-1 5 1,1-4 11,-1 0 1,1 0 0,-1 0 0,0 0 0,0 0-1,-2 4 1,3 20-100,4 4 198,-4-31-86,2 10 430,0-8-123,-1-11-143,-1-1-157,1 1 1,0-1 0,1 0-1,-1 1 1,2-1-1,-1 1 1,1-1-1,5-8 1,6-9-214,18-27 1,-28 47 175,1-2 22,-1 2-94,-1 1-1,1 0 1,8-10-1,-10 14 64,-1 0 0,0 0-1,1 0 1,-1 0 0,0 0-1,1 0 1,-1 0 0,1 0 0,0 1-1,-1-1 1,1 0 0,0 1-1,-1 0 1,1-1 0,0 1-1,-1 0 1,1 0 0,0 0 0,-1 0-1,4 1 1,-4-1-9,0 1 0,0-1-1,0 1 1,1 0 0,-1 0 0,0 0-1,0-1 1,0 1 0,0 0 0,0 0 0,-1 1-1,1-1 1,0 0 0,0 0 0,-1 0-1,1 0 1,0 1 0,-1-1 0,0 0 0,1 1-1,0 1 1,0 0 17,-1 1-1,1-1 1,0 1-1,-1-1 1,0 1-1,0-1 1,0 1-1,0 3 1,-3 10 25,-1-1 0,-6 18 0,8-29-1,0 1 0,-1-1 1,0 0-1,0 0 0,0 0 0,-1 0 1,1 0-1,-1-1 0,-7 6 1,10-9-31,0 0 0,0-1 0,0 1 0,1 0 0,-1 0 0,0-1 0,0 1 1,0 0-1,1 0 0,-1 0 0,0 0 0,1 0 0,-1 0 0,1 0 0,-1 2 1,1-1 1,1-1 0,0 1 1,-1-1-1,1 0 0,0 1 1,0-1-1,0 0 1,0 0-1,0 1 0,0-1 1,0 0-1,2 1 1,0-1 22,-1 0 0,1 0 0,0 0 0,0 0 1,-1 0-1,1-1 0,0 1 0,0-1 1,0 0-1,0 0 0,0 0 0,3 0 0,-1 0 22,4 0-1,0 0-1,0 0 1,0 0 0,-1-1-1,1 0 1,0-1-1,9-2 1,-7 0-39,-8 3 28,1-1 0,-1 1 0,1-1 1,-1 1-1,0-1 0,6-5 0,-1 2-54,-7 4 22,-1 1 0,1 0 0,0-1-1,-1 1 1,1-1 0,0 1 0,-1-1 0,1 1 0,0-1 0,-1 1-1,1-1 1,-1 0 0,1 1 0,-1-1 0,0 0 0,1 1 0,-1-1-1,0 0 1,1 0 0,-1 0 0,-2 6-516,1-4 517,1-1 1,0 1-1,0-1 1,-1 1-1,1-1 0,0 1 1,0-1-1,0 1 0,-1-1 1,1 1-1,0-1 0,0 1 1,0-1-1,0 1 0,0-1 1,0 1-1,0-1 0,0 1 1,0-1-1,0 1 1,0-1-1,1 1 0,-1 0 1,3 13-89,-3-14 89,0 1 0,0-1 1,0 1-1,0-1 0,0 1 1,0 0-1,1-1 1,-1 1-1,0-1 0,0 1 1,0-1-1,1 1 0,-1-1 1,0 1-1,0-1 0,1 1 1,-1-1-1,1 0 0,-1 1 1,0-1-1,1 0 0,-1 1 1,1-1-1,-1 0 0,1 1 1,-1-1-1,1 0 0,-1 0 1,1 1-1,-1-1 0,1 0 1,-1 0-1,1 0 1,-1 0-1,1 0 0,-1 0 1,1 0-1,0 0 0,-1 0 1,2 0-1,5 1 49,0-1-1,0 1 1,0-2 0,0 1-1,0-1 1,0 0 0,0 0-1,10-4 1,-14 4-19,1 0 1,-1 0-1,1-1 1,-1 1-1,0-1 1,0 0-1,0 0 1,0 0-1,0-1 1,0 1-1,-1-1 1,1 1-1,-1-1 1,0 0-1,1 0 1,-1 0-1,2-4 1,-4 6-28,0 0-1,1 0 1,-1 0 0,0 0 0,0 0 0,1 0 0,-1 0 0,0 0 0,0 0 0,0 0 0,0 0 0,0 0 0,0 0 0,0 0 0,-1 0 0,1 1 0,0-1 0,-1 0 0,1 0 0,0 0 0,-1 0 0,1 0 0,-1 0 0,1 0 0,-1 1 0,0-1 0,1 0-1,-1 0 1,0 1 0,1-1 0,-1 1 0,0-1 0,0 0 0,0 1 0,0-1 0,0 1 0,1 0 0,-1-1 0,0 1 0,0 0 0,0 0 0,0-1 0,-2 1 0,1-1-18,-1 1 0,0-1 0,0 1 0,0 0-1,0 0 1,0 0 0,0 0 0,1 0 0,-1 1 0,0-1 0,0 1 0,0 0 0,0 0 0,-3 2 0,-27 21-76,73-33 64,-10-3 90,-15 5-53,1 1 0,0 1-1,-1 1 1,23-4 0,-33 7-25,-1 1-1,1 0 1,0 1-1,-1-1 0,1 1 1,-1-1-1,1 1 1,-1 1-1,1-1 0,-1 1 1,1 0-1,-1 0 1,0 0-1,0 0 1,0 1-1,0-1 0,-1 1 1,1 0-1,-1 0 1,1 1-1,-1-1 1,0 1-1,3 4 0,-1 0 10,0 1-1,0 0 0,-1 0 0,0 0 1,-1 0-1,0 1 0,0-1 0,-1 1 1,0 0-1,1 9 0,1 117 1735,-4-155-1641,1 0-1,1 0 0,1 0 1,1 0-1,10-32 0,-2 20-136,2 0 0,25-42 0,-35 67-10,0 0-1,0 1 1,5-6-1,-8 9 19,1 1 0,-1 0 0,0 0 0,1 0 0,-1 0 0,1 0-1,-1 0 1,3-1 0,-4 2 29,1 0 1,-1 0-1,1 0 0,-1 0 0,1-1 1,-1 1-1,1 0 0,-1 0 1,1 0-1,-1 1 0,1-1 0,-1 0 1,0 0-1,1 0 0,-1 0 1,1 0-1,-1 0 0,1 1 0,-1-1 1,0 0-1,1 0 0,-1 1 1,1-1-1,-1 0 0,0 0 0,1 1 1,-1-1-1,0 1 0,1 0 1,0 1 3,0 0 0,0 0 0,0 0 0,0 0 0,-1 1 1,1-1-1,-1 0 0,1 4 0,-1-4 23,1 1 0,-1-1 0,1 1 0,0-1 0,-1 0 0,1 0 0,2 4 0,-2-4-11,0-1 1,0 0 0,-1 1-1,1-1 1,0 0 0,-1 1-1,1-1 1,-1 1 0,1-1-1,-1 1 1,0 0 0,0-1-1,0 1 1,1-1 0,-2 1-1,1-1 1,0 1 0,0 0-1,0-1 1,-1 1 0,1-1-1,-1 1 1,1-1 0,-1 1-1,0-1 1,1 0 0,-1 1 0,-1 1-1,1 1 147,1-4-146,0 0 0,0 1 0,0-1 0,-1 1 0,1-1 0,0 0 0,0 1 0,0-1 0,0 1 0,0-1 0,0 0 0,0 1 1,-1-1-1,1 0 0,0 1 0,0-1 0,-1 0 0,1 1 0,0-1 0,-1 1 0,6 0-25,-1 0 1,1-1 0,-1 1-1,1-1 1,5 0-1,3-1 17,-1-1 0,1 0-1,13-5 1,-21 5-1,1 0 1,-1-1-1,0 1 0,0-1 1,0 0-1,0 0 0,-1-1 1,1 1-1,6-8 0,4-7 132,-1 0 1,0-2-1,-1 1 0,15-35 0,33-90-145,-47 109 94,5-21-36,-1-1 1,12-72 0,-31 116-141,-1 14 18,-1 12-24,-10 76-363,-23 220 254,-23 155 350,55-436 36,-1-1-1,-2 1 1,-19 51 0,25-76-127,0-1 0,0 1 0,0-1 1,0 1-1,0-1 0,-1 0 1,1 1-1,-1-1 0,0 0 1,0 0-1,0 0 0,-4 3 1,6-5-38,0 0 1,0 0 0,-1 0 0,1 0-1,0 0 1,0 0 0,-1 0 0,1 0-1,0 0 1,0 0 0,-1 0 0,1 0-1,0 0 1,0 0 0,0 0 0,-1 0-1,1 0 1,0 0 0,0 0 0,-1-1-1,1 1 1,0 0 0,0 0 0,0 0-1,0 0 1,-1 0 0,1-1 0,0 1-1,0 0 1,0 0 0,0 0 0,0-1-1,-1 1 1,1 0 0,0 0 0,0-1-1,0 1 1,0 0 0,0 0 0,0 0-1,0-1 1,0 1 0,0 0 0,0 0-1,0-1 1,0 1 0,-2-15 91,2 13-66,-1-20-10,2 0 1,0 0-1,2 0 1,0 1 0,2-1-1,10-33 1,-4 24-1286,1 1 0,2 1 0,27-46 0,-8 25-4461,3 2-3495,-22 34 4845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1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2816,'27'-24'6021,"-25"21"-5377,0 0 0,0 0-1,-1-1 1,1 1 0,-1-1 0,1 1 0,-1-1-1,1-6 1,0-2 747,-1-24 0,-1 36-1369,-1-11 249,1 11-265,0 0-1,0-1 1,0 1 0,0 0 0,0-1-1,0 1 1,0 0 0,0-1-1,0 1 1,-1 0 0,1-1 0,0 1-1,0 0 1,0-1 0,0 1-1,-1 0 1,1 0 0,0-1 0,0 1-1,0 0 1,-1 0 0,1-1 0,0 1-1,-1 0 1,1 0 0,0 0-1,-1-1 1,-1 37-331,1-27 407,0 0 1,1 0 0,0 1-1,1-1 1,2 11 0,-1-13 406,0-7-9,3-9 171,-4 5-602,2-4 37,-1 0-1,-1-1 1,1 1 0,-1 0-1,-1-1 1,0-16-1,0 14-124,0 9 25,0-1-1,0 1 1,0 0 0,-1 0-1,1 0 1,0 0 0,-1 0-1,0 0 1,1 0-1,-1 0 1,0 1 0,-2-4-1,3 5-21,0 0 0,-1 0 0,1 0-1,0 0 1,0 0 0,-1 0 0,1 0-1,0 0 1,0 0 0,-1 0-1,1 0 1,0 0 0,0 0 0,-1 0-1,1 0 1,0 0 0,0 0 0,-1 1-1,1-1 1,0 0 0,0 0-1,0 0 1,-1 0 0,1 1 0,0-1-1,0 0 1,0 0 0,0 0 0,0 1-1,-1-1 1,1 0 0,0 0 0,0 1-1,0-1 1,0 0 0,0 0-1,0 1 1,0-1 0,-6 14-2818,5-12 1816,-4 11-8935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29:55.6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4 313 3392,'-1'-1'180,"1"1"1,-1-1-1,1 1 1,0-1 0,0 0-1,-1 1 1,1-1-1,0 1 1,0-1-1,0 0 1,0 1-1,-1-1 1,1 0-1,0 0 1,0 1-1,0-1 1,1 0-1,-1 1 1,0-1 0,0 0-1,0 1 1,0-1-1,1 1 1,-1-1-1,0 0 1,1 0-1,12-20 4643,-8 15-4472,0-5 220,0 1 0,-1-1 0,-1 1 0,0-1 0,0 0 0,2-20 0,-1 5-339,4-16 165,-7 28-267,2 0-1,0-1 1,1 1 0,9-24-1,-13 38-133,0-1 0,1 0 0,-1 1 0,0-1-1,1 1 1,-1-1 0,0 1 0,1-1 0,-1 1 0,1-1 0,-1 1-1,1 0 1,-1-1 0,1 1 0,-1 0 0,1-1 0,-1 1 0,1 0-1,-1 0 1,1-1 0,0 1 0,-1 0 0,1 0 0,-1 0 0,1 0-1,0 0 1,-1 0 0,1 0 0,-1 0 0,1 0 0,0 0 0,-1 0 0,1 0-1,-1 0 1,1 0 0,0 1 0,-1-1 0,1 0 0,-1 0 0,1 1-1,-1-1 1,1 1 0,-1-1 0,1 0 0,-1 1 0,1-1 0,-1 1-1,1-1 1,-1 1 0,1 0 0,2 2 22,0 0 1,0 1-1,-1 0 0,1-1 0,2 6 1,-1-1 79,-1 0 1,0 0-1,-1 0 1,0 0-1,0 0 1,0 0-1,-1 0 0,-1 1 1,1-1-1,-2 16 1,0-19-85,0 0-1,0 1 1,0-1 0,0 0-1,-1-1 1,1 1 0,-1 0 0,-1 0-1,1-1 1,-1 1 0,0-1 0,0 0-1,0 0 1,0 0 0,-1 0 0,1 0-1,-1-1 1,-8 6 0,10-8-410,-2 1-444,1 0 1,0 0-1,0 0 1,0 1-1,0-1 1,0 1-1,1-1 1,-1 1-1,1 0 1,0 0-1,0 0 1,0 0-1,-3 5 1,-4 19-3001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29:56.0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140 69 8384,'-54'-62'3808,"17"59"-3328,20-1-320,7 8-192,-3-8 96,5 4-32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29:59.6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2 804 2496,'0'0'42,"0"0"-1,0 1 1,0-1 0,-1 0 0,1 0-1,0 0 1,0 0 0,0 1 0,0-1-1,0 0 1,0 0 0,-1 1 0,1-1-1,0 0 1,0 0 0,0 0 0,0 1-1,0-1 1,0 0 0,0 0-1,0 1 1,0-1 0,0 0 0,0 0-1,0 1 1,0-1 0,0 0 0,0 0-1,0 1 1,1-1 0,-1 0 0,0 0-1,0 0 1,0 1 0,0-1 0,0 0-1,0 0 1,1 0 0,-1 1 0,0-1-1,0 0 1,1 0 0,12 0 2248,19-10 105,-18 4-1943,-1-1 0,0 0 1,0-1-1,0-1 1,-1 0-1,-1 0 0,1-1 1,14-17-1,-18 17-340,0 0 0,0-1-1,-1 1 1,-1-1 0,0-1 0,-1 1 0,0-1-1,0 0 1,-1 0 0,3-18 0,-6 23-96,0 0-1,-1-1 1,0 1 0,0-1-1,-1 1 1,1-1 0,-2 1 0,1 0-1,-1-1 1,0 1 0,0 0-1,-6-10 1,7 14-35,-1 0-1,0-1 0,0 1 1,0 0-1,0 0 1,-1 1-1,1-1 1,-1 0-1,0 1 1,0-1-1,0 1 1,0 0-1,0 0 0,0 0 1,-1 1-1,1-1 1,0 1-1,-1-1 1,0 1-1,1 0 1,-1 1-1,1-1 1,-1 1-1,0-1 0,-6 1 1,5 1-12,1 0-1,0 0 1,0 0 0,0 0 0,0 1-1,0 0 1,1 0 0,-1 0 0,0 0 0,1 0-1,-1 1 1,1-1 0,0 1 0,0 0-1,0 0 1,0 0 0,1 0 0,-1 1-1,1-1 1,0 1 0,-4 7 0,1 1 231,0 0-1,0 0 1,1 1 0,1-1 0,-4 26 0,6-28-51,0-1 0,1 1 0,0 0 0,1-1 0,0 1-1,0-1 1,1 1 0,4 12 0,-4-15-49,1 0-1,0-1 1,0 0-1,1 1 1,0-1 0,0 0-1,0-1 1,1 1-1,-1-1 1,1 0-1,1 0 1,5 4-1,-5-4-28,0-1 0,0 0 0,1 0 0,-1-1 0,1 0-1,0 0 1,0 0 0,0-1 0,1 0 0,-1-1 0,0 1-1,1-1 1,-1-1 0,1 0 0,-1 0 0,1 0-1,-1-1 1,1 0 0,-1 0 0,0-1 0,1 0 0,-1 0-1,0 0 1,11-7 0,-12 5-20,0 0 0,0 0 0,-1 0-1,0-1 1,0 1 0,7-10 0,21-34 172,-30 44-215,55-99-15,-30 50-210,-28 51 203,1 1 0,0-1 1,0 1-1,0-1 1,-1 1-1,2 0 0,-1 0 1,0-1-1,0 1 0,0 0 1,0 0-1,1 0 1,-1 0-1,1 0 0,-1 1 1,0-1-1,4-1 0,-4 2 0,0 0-1,0 0 0,0 0 1,0 0-1,0 1 0,1-1 0,-1 0 1,0 0-1,0 1 0,0-1 1,0 1-1,0-1 0,0 1 0,0-1 1,0 1-1,0 0 0,-1 0 0,1-1 1,0 1-1,0 0 0,0 0 1,-1 0-1,1 0 0,0 1 0,4 6-16,0 0-1,-1 1 1,0-1-1,-1 1 1,5 16-1,5 47 291,-11-58-86,0 0 0,-1 1 0,-1-1 0,0 0-1,-1 1 1,-4 21 0,4-34-132,0 0 0,0-1 0,0 1 0,0 0 0,-1 0 0,1-1 0,0 1 0,-1-1-1,1 1 1,-1-1 0,0 0 0,0 0 0,1 1 0,-1-1 0,-4 1 0,0 2 83,3-2-103,0-1-1,0 0 1,0 0 0,0 1-1,0-2 1,0 1 0,0 0 0,0-1-1,0 1 1,0-1 0,0 0-1,0 0 1,-7-1 0,-7 0-44,15 2-12,-1-1 1,1 0 0,-1 1 0,0-1-1,1 1 1,-1 0 0,-3 2-1,5-3 14,0 1-1,0-1 0,0 0 1,0 1-1,1-1 0,-1 1 1,0 0-1,0-1 0,0 1 0,1 0 1,-1-1-1,1 1 0,-1 0 1,0 0-1,1 0 0,-1-1 1,1 1-1,0 0 0,-1 0 0,1 0 1,0 0-1,-1 1 0,1-1 28,0 0 1,1-1-1,-1 1 0,0-1 0,1 1 0,-1-1 0,0 1 0,1-1 0,-1 1 0,1-1 0,-1 1 1,1-1-1,-1 1 0,1-1 0,-1 0 0,1 1 0,-1-1 0,1 0 0,-1 0 0,1 1 0,0-1 1,0 0-1,17 6 93,-15-5-77,6 0 21,-1 1 1,0-1-1,1-1 0,-1 1 1,1-1-1,-1-1 1,0 0-1,1 0 0,15-4 1,-7-1 86,0 0 0,-1 0 0,27-16 0,-23 9-73,-2 1 0,0-2 0,-1-1-1,0 0 1,-1-1 0,0-1 0,-2 0-1,21-32 1,2-12 50,42-92 1,-66 124-76,-1 0 1,12-46 0,-20 56-62,0 0 0,-1 0 0,-1 0 1,-1 0-1,-2-23 0,-4 11-97,5 30 111,0 1 0,0-1 1,-1 0-1,1 0 0,0 1 0,0-1 1,-1 0-1,1 0 0,-1 1 0,1-1 1,0 0-1,-1 1 0,1-1 0,-1 0 1,0 1-1,1-1 0,-1 1 0,1-1 1,-1 1-1,0-1 0,1 1 0,-1 0 1,0-1-1,0 1 0,1 0 0,-1-1 1,0 1-1,0 0 0,1 0 0,-1 0 1,0 0-1,0 0 0,0 0 0,1 0 1,-1 0-1,-1 0 0,-1 1-1,1 0 0,-1 1 0,1-1-1,0 0 1,0 1 0,0 0 0,0-1 0,0 1 0,0 0-1,0 0 1,-3 4 0,-17 31-198,15-26 158,1 3 38,-1-1 0,2 1 0,0-1 0,1 1 0,0 1 0,-3 23 0,5-16 47,0 0 1,2 0-1,0-1 1,4 23-1,0-16-11,2 0 0,0 0-1,2-1 1,17 39-1,-18-49 96,1-1 0,1 0 0,1 0 0,1-1 0,0 0 0,0-1 0,1 0-1,15 13 1,-24-25-68,-1 0 0,0 0 0,1-1-1,-1 1 1,1 0 0,-1-1 0,1 0-1,0 0 1,0 1 0,2-1 0,-3 0-14,0-1 1,0 0-1,0 0 1,0 0 0,0-1-1,0 1 1,0 0-1,0-1 1,0 1-1,0-1 1,-1 0-1,1 1 1,0-1 0,0 0-1,2-2 1,1 0 14,-1-1 1,1 0 0,-1 1-1,0-1 1,0 0-1,-1-1 1,1 1 0,-1-1-1,0 0 1,0 1 0,2-7-1,2-7-14,11-36 0,-4 7-106,-11 39 78,4-8-416,-7 16 408,0 0 0,0 0 0,0 0 0,0 0 0,0 0 0,0 0 0,0 0 0,0 0 0,0 0 0,0 0 0,0 0 0,0 0 0,0-1 0,0 1 0,0 0 0,0 0 0,1 0 0,-1 0 0,0 0 0,0 0 0,0 0 0,0 0 0,0 0 0,0 0-1,0 0 1,0 0 0,0 0 0,0 0 0,0 0 0,0 0 0,0 0 0,0 0 0,0 0 0,0 0 0,0 0 0,0 0 0,1 0 0,-1 0 0,0 0 0,0 0 0,0 0 0,0 0 0,0 0 0,0 0 0,0 0 0,0 0 0,0 0 0,0 1 0,0-1 0,0 0 0,0 0 0,0 0 0,0 0 0,0 0 0,0 0 0,0 0 0,0 0 0,0 0 0,0 0 0,0 0 0,0 0 0,0 0 0,0 0 0,0 0 0,0 0 0,0 0 0,0 0 0,1 12-200,0 14 222,2 1 1,0-1 0,12 41-1,-15-63 16,1-1 0,0 0 0,0 0 0,0 0 0,0 0 0,1 0 0,-1 0 0,1-1 0,0 1 0,-1 0 0,1-1 0,0 1 0,1-1 0,-1 0 0,4 3 0,-5-4 14,0-1 0,1 0 0,-1 1 0,0-1 0,1 0-1,-1 0 1,1 0 0,-1 0 0,0 0 0,1 0 0,-1 0 0,1-1-1,-1 1 1,0 0 0,1-1 0,-1 1 0,0-1 0,1 0 0,-1 1-1,0-1 1,2-1 0,28-21 254,22-29-57,13-10-362,-57 55 64,0 0-1,0 0 1,1 1 0,0 1-1,16-8 1,-23 12 51,0 0 0,1 0 0,-1 0 1,0 0-1,0 1 0,0-1 0,1 1 0,-1 0 1,0 0-1,1 0 0,-1 0 0,0 0 0,1 1 1,-1 0-1,0 0 0,0-1 0,0 2 0,6 2 0,-6-2-7,0 0-1,0 1 1,0-1-1,0 1 1,0 0-1,-1 0 1,1 0-1,-1 0 1,0 0-1,0 1 1,0-1-1,0 1 1,0-1-1,-1 1 1,1 4-1,4 10 84,-1 0-1,-2 0 1,0 1 0,2 31-1,-5-49 125,1-14 426,7 2-579,-3 3-67,1 0 0,6-15-1,-8 15 50,0 0-1,1 0 1,0 0-1,7-7 1,7-12-218,-12 18 140,0 0 0,0 0 1,12-11-1,-17 18 38,0 0-1,0 0 1,1 1 0,-1-1 0,0 1 0,1 0-1,4-2 1,-7 3 12,0 0-1,1-1 0,-1 1 0,1 0 1,-1 0-1,1 0 0,-1 0 1,1 0-1,-1 0 0,0 0 1,1 0-1,-1 0 0,1 1 1,-1-1-1,1 0 0,-1 0 1,0 0-1,1 0 0,-1 1 0,1-1 1,0 1-4,-1-1 1,1 1-1,-1 0 0,0-1 1,1 1-1,-1 0 1,0-1-1,1 1 0,-1 0 1,0-1-1,0 1 1,0 0-1,0-1 0,0 1 1,0 0-1,0 0 1,0 0-1,3 28 138,-2-22-153,0-1 0,-1 1-1,0 0 1,-1 8 0,-4 44 105,5-58-78,-1 0 0,1 0 0,0 0 0,0 0 0,0-1 0,-1 1 0,1 0 0,-1 0 0,1 0 0,0 0 0,-1 0 0,0-1 0,0 2 169,5-5 395,5-6-589,-1 0 1,1 0 0,11-18 0,-13 17 27,0 0 1,1 0-1,13-11 1,-13 12-106,-7 8 65,0 0 1,0 0-1,0 0 1,1 0-1,-1 0 1,0 0 0,0 0-1,1 0 1,1-1-1,-3 2 17,1 0 0,0 0 0,0 0 0,0 0 0,0 0 0,-1 0 0,1 0 0,0 0 1,0 0-1,0 0 0,0 1 0,-1-1 0,1 0 0,0 0 0,0 1 0,-1-1 0,1 1 0,0-1 0,0 1 0,-1-1 0,1 1 0,0 0 0,2 3 8,0 0 0,0 0 1,0 0-1,-1 0 0,0 0 0,0 1 0,3 8 1,3 7-11,-2-10-87,-4-4 109,1 0-1,1 0 1,0-1-1,8 11 0,-11-15 7,0 1 0,1-1 0,0 0 0,-1 1 0,1-1-1,0 0 1,-1 0 0,1-1 0,0 1 0,0 0 0,0 0 0,0-1-1,0 1 1,0-1 0,0 0 0,0 0 0,0 1 0,0-1-1,0 0 1,0-1 0,2 1 0,8-4 33,-1 1 0,1-2 1,-1 1-1,0-2 0,-1 1 0,20-15 1,-16 11-51,-8 4-24,1 0 1,-1 0-1,7-8 1,15-12 148,-35 33-131,0-1 0,-11 17 0,-9 11-243,16-22 277,1-1 0,0 1 1,1 1-1,1-1 0,0 1 1,1 1-1,0 0 0,-8 28 1,15-42-20,0-1 1,0 0-1,0 1 1,0-1-1,0 0 1,0 1 0,-1-1-1,1 0 1,0 1-1,1-1 1,-1 0-1,0 0 1,0 1-1,0-1 1,0 0 0,0 1-1,0-1 1,0 0-1,0 1 1,0-1-1,1 0 1,-1 0 0,0 1-1,0-1 1,0 0-1,1 0 1,-1 1-1,0-1 1,0 0-1,1 0 1,11 2 192,-9-2-157,-1-1 0,1 1 0,-1-1 1,1 1-1,-1-1 0,0 0 0,1 0 1,3-2-1,0-3 41,1 0 0,-1 0 0,0 0 0,0-1 0,-1 1 0,7-12 0,23-48 63,-8 12-363,-17 27-368,-11 30 534,-1 0 1,1 0 0,0 0 0,0 0-1,0 0 1,1 0 0,-1 0 0,1 0 0,-1 1-1,1 3 1,-1 2-89,1-5 132,0 0-1,0 0 1,0-1 0,1 1 0,-1 0 0,1-1 0,0 1 0,0 0 0,0-1 0,0 1 0,0-1 0,1 0 0,0 1 0,0-1 0,3 5 0,-3-6 31,0 1 0,0-1 1,0 0-1,0-1 0,1 1 1,-1 0-1,0-1 0,1 1 0,-1-1 1,1 0-1,-1 0 0,1 0 1,0 0-1,-1 0 0,1 0 1,0-1-1,0 0 0,0 1 1,-1-1-1,1 0 0,6-1 1,-2 0 17,0 0 1,-1-1 0,1 0-1,0 0 1,0-1 0,-1 0-1,0 0 1,1 0 0,6-6-1,-4 2-11,0 0 0,0-1-1,-1 0 1,-1 0-1,9-12 1,2-7-17,-1-1-1,-2 0 1,15-37 0,11-26 61,-11 28-114,33-102 1,-37 60 46,-23 86-173,-1 0 0,0 0 0,-2-32 1,-4 37-153,4 14 310,0 0-1,0 0 1,0 0 0,0 0 0,-1 0 0,1 0 0,0 0 0,0 0 0,0 0 0,0 0 0,-1 0 0,1 0 0,0 0 0,0 0 0,0 0 0,0 0-1,0 0 1,-1 0 0,1 0 0,0 0 0,0 0 0,0 0 0,0 0 0,0 1 0,-1-1 0,1 0 0,0 0 0,0 0 0,0 0 0,0 0-1,0 0 1,0 1 0,0-1 0,0 0 0,-1 0 0,1 0 0,0 0 0,0 1 0,0-1 0,-10 27-306,-3 15 213,1 1 1,-7 67-1,16-85 130,1 0 0,2 0 0,0 0 0,2 0 0,9 48 0,-7-59-8,1 0-1,0-1 1,0 0 0,2 0 0,-1 0-1,2-1 1,-1 0 0,2 0 0,0-1 0,0 0-1,16 14 1,-17-18 29,0 0 1,0-1-1,1 1 1,0-2-1,0 1 1,1-1-1,0-1 0,0 1 1,0-2-1,0 1 1,0-2-1,1 1 1,-1-1-1,1-1 0,20 1 1,-24-3-2,0 0 0,-1 0 0,1-1 0,0 1 0,-1-1 0,1-1 0,-1 1 0,10-7 0,-12 7-27,0 0-1,0-1 0,-1 0 1,1 0-1,-1 1 1,0-2-1,0 1 1,0 0-1,0-1 0,-1 1 1,1-1-1,-1 0 1,0 0-1,3-7 1,-3 3-78,0 0 0,0 0 0,0 0 0,-1 0 0,0-12 0,-1 17 36,0 1 0,0-1 1,-1 1-1,1-1 0,-1 0 1,1 1-1,-1-1 0,0 1 1,0-1-1,0 1 1,0 0-1,0-1 0,0 1 1,-1 0-1,1 0 0,-1 0 1,0 0-1,0 0 0,1 0 1,-1 0-1,-3-1 1,3 2 0,1 0 1,-1 0 0,0 1 0,0-1 0,0 1 0,0-1 0,1 1 0,-1 0 0,0 0 0,0 0 0,0 0 0,0 0 0,0 0 0,0 0 0,0 1 0,0-1 0,1 1 0,-1-1 0,0 1 0,0 0 0,0-1 0,1 1-1,-1 0 1,1 0 0,-1 0 0,0 1 0,-1 1 0,-4 3-59,0 0 0,1 1 0,0 0 0,-6 10 0,7-10 86,0 0 0,1 1 0,0 0 0,0 0-1,1 0 1,0 0 0,0 1 0,1-1 0,-2 12 0,4-16 29,-1 1 1,1 0-1,0 0 0,0-1 0,1 1 1,-1 0-1,1-1 0,0 1 0,0 0 1,1-1-1,-1 1 0,1-1 0,0 0 1,0 1-1,1-1 0,-1 0 0,1 0 1,5 6-1,-1-4 27,0 0 0,0 0 1,1-1-1,0 0 0,0 0 0,15 6 1,57 18 429,-54-21-359,-12-4-86,0 0 0,25 2 0,-33-5-402,0-1-1,0 1 0,0-2 1,0 1-1,0 0 0,0-1 1,0 0-1,0-1 1,7-2-1,-4-3-2900,-3 2 1007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30:00.02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9 152 8480,'-9'-4'3840,"13"8"-3360,1-8 2080,5 4-1504,6-13 351,8 6-831,7-12-288,1 5-192,8-9 0,4 6-64,-2-3-1088,-7 5 608,-12 2-4223,-1 7 2591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30:00.3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909 328 6976,'-31'-15'3168,"31"10"-2752,-5 2-96,5 0-256,0-6-32,5 1 0</inkml:trace>
  <inkml:trace contextRef="#ctx0" brushRef="#br0" timeOffset="1">0 273 8128,'5'-5'3680,"44"-10"-3168,0-1 1472,6 7-1184,43-14 32,2 3-512,43-16-33,-4 7-159,14-14-1119,-13 12 543,4 2-4224,-22 13 2592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30:00.7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8896,'5'3'4032,"17"42"-3520,-4-13 1856,5-1-1409,12 26 1153,6-3-1216,4 20 288,-5-3-672,0 34-96,-3-6-256,-6 13-32,-4-8-64,-9-4 32,-5-17-64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4:5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524 440 2240,'-2'-30'6088,"1"25"-5922,-1-1 0,1 0 1,-1 1-1,0-1 1,-1 1-1,1 0 1,-1-1-1,0 1 1,0 0-1,0 1 1,-6-7-1,6 9-136,-8-11 132,-1 0-1,0 2 1,-1-1-1,-23-15 1,32 25-153,0 0 0,-1 0 1,1 0-1,0 0 1,-1 1-1,1-1 1,-1 1-1,0 0 1,1 1-1,-1-1 0,0 1 1,1 0-1,-1 0 1,0 0-1,0 1 1,1-1-1,-1 1 1,1 0-1,-1 1 0,1-1 1,-8 4-1,-15 8 6,1 0 0,1 1 0,0 2 0,-44 37 0,50-37 31,2 0 97,-31 34 1,43-45-121,1 1 0,0 0 1,0 0-1,1 0 1,0 0-1,0 1 0,0-1 1,1 1-1,0-1 1,0 1-1,0 8 0,2-8 21,0-1 0,0 1 0,1-1 0,0 0 1,0 1-1,1-1 0,-1 0 0,6 11 0,-2-4 37,2-1 0,14 24 0,-14-27-2,0 0-1,0-1 1,1 0 0,0 0-1,1 0 1,16 11-1,-18-15 6,-1 0-1,1-1 1,0 1-1,0-1 1,0-1-1,0 1 1,1-1-1,-1-1 1,1 1-1,-1-1 1,9 0-1,-13-1-18,1-1 0,-1 1 0,1-1-1,-1 0 1,0 0 0,1 0 0,-1-1-1,0 1 1,1-1 0,-1 0 0,0 1-1,5-6 1,-7 6-36,1 0-1,-1 0 1,0 0-1,0 0 1,0 0 0,0 0-1,0 0 1,0-1-1,0 1 1,0 0 0,0-1-1,0 1 1,-1-1-1,1 1 1,-1-1 0,1 1-1,-1-1 1,1 1-1,-1-1 1,0 0 0,0 1-1,0-1 1,0 1-1,0-1 1,0 0 0,0 1-1,-1-3 1,0 3-39,1 1 1,-1-1-1,1 0 0,-1 1 1,1-1-1,-1 1 1,1-1-1,-1 1 0,0-1 1,1 1-1,-1 0 1,0-1-1,1 1 0,-1 0 1,0 0-1,0-1 1,1 1-1,-1 0 0,0 0 1,0 0-1,0 0 1,1 0-1,-1 0 0,0 0 1,0 0-1,1 0 1,-1 0-1,0 1 0,0-1 1,1 0-1,-1 0 1,0 1-1,0-1 0,0 1 1,-24 12-316,18-8 258,1 0 1,0 1 0,0-1 0,0 1 0,-6 9 0,-2 2 4,-5 5 10,1 1 1,1 1-1,1 0 1,2 1-1,-24 52 1,37-72 68,-1-1 0,1 1 1,-1 0-1,1-1 0,1 1 0,-1 0 1,1 0-1,0 0 0,0 0 1,0-1-1,2 9 0,-1-10-5,0 0-1,0 1 0,0-1 0,0 0 1,1-1-1,0 1 0,-1 0 0,1 0 1,0-1-1,0 1 0,1-1 1,-1 1-1,0-1 0,1 0 0,-1 0 1,1 0-1,5 2 0,3 1 93,-1 0 0,1-2 0,0 1-1,0-1 1,0-1 0,0 0 0,0 0 0,0-1-1,1-1 1,-1 0 0,0 0 0,18-4 0,-21 2-45,1 0 1,-1-1 0,1 0-1,-1 0 1,0-1 0,0 0-1,0 0 1,-1-1 0,0 0-1,13-11 1,2-5 42,35-44 0,-15 14-163,-38 47 62,95-98-130,-92 96 109,0-1 0,1 2 0,0-1 0,0 1 0,0 0 0,16-7 0,-22 11 8,1 0 0,-1 1 1,1-1-1,-1 0 0,1 1 1,-1 0-1,1 0 0,0 0 1,-1 0-1,1 0 0,-1 0 1,1 0-1,-1 1 0,1 0 1,-1-1-1,1 1 0,-1 0 1,1 0-1,-1 0 0,0 1 1,0-1-1,1 0 0,-1 1 1,0-1-1,0 1 0,-1 0 1,1 0-1,0 0 0,2 3 1,1 2 2,-1 0-1,0 0 1,-1 1 0,1-1-1,-2 1 1,1-1 0,-1 1-1,2 9 1,-1 2 12,-1-1 0,1 28 0,-7-11 108,3-29-85,0 0 0,0 0 0,0 0 1,1 0-1,0 0 0,0 0 0,2 8 0,-1-6 280,1-5 151,4-7-143,8-7-259,-1 0-1,0-1 0,0-1 0,13-18 0,41-64-131,-67 93 75,6-6-7,-2 0-45,1 1 1,1-1-1,-1 1 1,1 0-1,12-10 1,-18 16 43,1 0 1,0 1-1,0-1 1,-1 1-1,1 0 1,0-1-1,-1 1 1,1-1 0,0 1-1,0 0 1,0 0-1,0 0 1,-1-1-1,1 1 1,0 0-1,0 0 1,0 0-1,0 0 1,-1 0-1,1 0 1,0 1-1,0-1 1,0 0-1,1 1 1,-1 0 2,0 0-1,0-1 1,1 1 0,-1 0-1,0 1 1,0-1 0,-1 0 0,1 0-1,0 0 1,0 0 0,-1 1-1,1-1 1,0 2 0,2 4-29,-1 1 1,0-1-1,-1 0 0,1 12 0,15 83 59,-12-75-99,-4-22 85,0 0-1,1 0 1,-1 1-1,1-1 1,0 0-1,1-1 1,-1 1 0,1 0-1,0-1 1,5 7-1,-6-9 24,0 0-1,0 0 0,0-1 1,0 1-1,0 0 0,0-1 1,1 0-1,-1 0 1,1 1-1,-1-2 0,1 1 1,-1 0-1,1 0 1,-1-1-1,1 1 0,0-1 1,-1 0-1,1 0 1,0 0-1,-1 0 0,1 0 1,5-2-1,13-3 72,1-1 0,-1-1 0,0-1 1,0-1-1,25-15 0,-36 18-82,0-1 1,0 0-1,-1 0 1,13-14 0,-17 15 0,-1 1 0,0 0 0,0-1 1,0 0-1,0 0 0,-1 0 1,0 0-1,-1-1 0,3-7 0,-4 9 20,5-17 77,3-27 0,-8 43-153,-1 1 0,1-1 1,-1 0-1,0 0 1,-1 0-1,1 0 0,-1 1 1,0-1-1,-1 0 0,-2-6 1,3 10 18,1 1-1,-1-1 1,0 1 0,1-1 0,-1 1 0,0 0-1,0-1 1,0 1 0,0 0 0,0 0 0,0 0-1,-1 0 1,1 0 0,0 0 0,-1 0-1,1 0 1,0 0 0,-1 1 0,1-1 0,-1 1-1,1-1 1,-1 1 0,1-1 0,-1 1 0,1 0-1,-1 0 1,0 0 0,1 0 0,-1 0 0,1 0-1,-1 0 1,0 0 0,1 1 0,-1-1 0,1 0-1,-1 1 1,1 0 0,-1-1 0,1 1 0,0 0-1,-1 0 1,1 0 0,0 0 0,0 0 0,-1 0-1,-1 2 1,-12 14-52,1 2 1,0 0-1,1 0 0,1 1 1,-17 40-1,26-54 63,1 0 0,0 0 0,0 0 0,1 0 0,0 0 0,0 0 0,0 0 0,1 0 0,0 1 1,0-1-1,0 0 0,3 12 0,-1-13 7,-1-1 1,1 0-1,0 0 1,0 1-1,0-1 1,0 0-1,1-1 1,-1 1 0,1 0-1,0-1 1,1 0-1,-1 1 1,0-1-1,1-1 1,-1 1-1,1 0 1,0-1 0,6 3-1,5 2 52,-1-2 1,1 1-1,1-2 0,-1 0 1,1-1-1,-1 0 0,22 0 0,-28-2 2,0-1-1,0-1 1,0 1 0,0-1-1,-1-1 1,1 0-1,0 0 1,-1-1-1,1 0 1,-1 0 0,0-1-1,0 0 1,0 0-1,11-9 1,-10 5-37,0 0 0,-1-1 0,0-1 0,0 1 0,-1-1 0,0 0 0,6-13 0,-3 2-50,-1 0-1,12-42 1,-5 5 185,-13 49-230,0-1 1,7-11 0,-2 2-237,-8 19 306,0 0-1,0 0 0,0 0 0,0 0 0,0 0 0,0 0 0,0-1 0,0 1 0,0 0 0,0 0 0,0 0 0,0 0 1,0 0-1,0 0 0,0 0 0,0 0 0,0 0 0,0-1 0,0 1 0,0 0 0,1 0 0,-1 0 0,0 0 0,0 0 1,0 0-1,0 0 0,0 0 0,0 0 0,0 0 0,0 0 0,0 0 0,1 0 0,-1 0 0,0 0 0,0 0 0,0 0 1,0 0-1,0 0 0,0 0 0,0 0 0,0 0 0,1 0 0,-1 0 0,0 0 0,0 0 0,0 0 0,0 0 0,0 0 1,0 0-1,0 0 0,0 0 0,1 0 0,3 8-136,2 10 133,-2 8-62,-1 1-1,-1 0 1,-3 39-1,1-25 118,0-37-35,0-1 0,0 1 0,1 0 0,-1-1 0,1 1 0,0-1 0,0 1 0,0-1 0,1 1 0,-1-1 0,1 0 0,0 1 0,0-1 0,0 0 0,0 0 0,0-1 0,1 1 0,-1 0 0,1-1 0,0 1 0,0-1 0,0 0 0,0 0 0,0 0 0,0-1-1,0 1 1,1-1 0,-1 1 0,1-1 0,-1 0 0,1 0 0,-1-1 0,1 1 0,0-1 0,6 0 0,21-4 89,0-1-1,-1-1 1,0-2-1,0-1 1,54-24-1,-64 23-62,0-1 0,-1-1-1,0-1 1,-1-1-1,0 0 1,-1-1-1,-1-1 1,-1 0 0,0-1-1,-1-1 1,0-1-1,-2 1 1,15-32-1,-26 49-44,-1 0 0,0 1 0,1-1-1,-1 1 1,0-1 0,0 0 0,0 1-1,1-1 1,-1 0 0,0 1 0,0-1-1,0 0 1,0 1 0,0-1 0,-1 0-1,1 1 1,0-1 0,0 0 0,0 1-1,0-1 1,-1 0 0,1 1-1,-1-2 1,1 2-2,-1 0-1,1-1 0,0 1 1,-1 0-1,1 0 0,0 0 1,-1 0-1,1-1 0,-1 1 1,1 0-1,0 0 0,-1 0 1,1 0-1,-1 0 1,1 0-1,0 0 0,-1 0 1,1 0-1,-1 0 0,1 0 1,0 1-1,-1-1 0,1 0 1,-1 0-1,1 0 0,0 0 1,-1 1-1,1-1 1,0 0-1,-1 0 0,1 1 1,0-1-1,0 0 0,-1 0 1,1 1-1,0-1 0,0 0 1,-1 1-1,1-1 0,0 1 1,0-1-1,-7 11-71,0 0 0,1 1 0,1-1 0,0 1-1,-7 23 1,11-32 74,-3 10 2,0 1-1,1 0 1,1 0 0,0 1 0,0 20-1,2-29 24,0 0 0,1-1-1,0 1 1,-1 0-1,2-1 1,-1 1 0,1-1-1,0 1 1,0-1 0,0 0-1,0 0 1,1 0 0,0 0-1,0 0 1,1-1-1,6 8 1,-9-11-1,0-1 1,0 1-1,0 0 1,0 0-1,0 0 0,0-1 1,1 1-1,-1 0 1,0-1-1,1 1 0,-1-1 1,0 1-1,1-1 0,-1 0 1,0 0-1,1 0 1,-1 0-1,0 0 0,1 0 1,-1 0-1,1 0 0,-1 0 1,0 0-1,1-1 1,-1 1-1,0-1 0,0 1 1,1-1-1,-1 1 1,0-1-1,0 0 0,0 0 1,1 1-1,-1-1 0,1-1 1,1-2 16,0 1 0,0 0 0,0-1 1,-1 0-1,1 1 0,-1-1 0,0 0 0,0 0 0,0 0 1,1-7-1,5-22-59,-1-1 1,-2 1-1,-2-1 0,0-40 1,-5 65-335,-1 11 36,-3 12 154,2 3 95,1 1 0,0 26-1,0-10 94,-2 46 27,-4 30-52,-17 145-302,12-91 543,13-147-180,0-8-4,1 0-1,-2 0 1,1 0-1,-1 0 0,0-1 1,-7 16-1,8-23-29,1 0 1,-1 1-1,0-1 0,0 0 0,0 1 1,0-1-1,0 0 0,0 0 0,-1 0 0,1 0 1,0 0-1,-1 0 0,1 0 0,0 0 1,-1-1-1,1 1 0,-1-1 0,1 1 1,-1-1-1,1 1 0,-1-1 0,0 0 1,1 1-1,-1-1 0,1 0 0,-1 0 1,0-1-1,1 1 0,-1 0 0,1 0 0,-1-1 1,1 1-1,-1-1 0,1 1 0,-1-1 1,1 0-1,-1 1 0,-1-3 0,-5-1 6,0-1-1,1-1 1,-1 0-1,1 0 1,1 0-1,-1-1 1,1 0-1,0 0 1,1 0-1,-1-1 1,2 0-1,-1 0 1,1 0-1,0-1 1,1 1-1,0-1 1,-4-15-1,3 7 7,2 9-24,0-1 0,0 1 0,1 0 0,0-1 0,0 1 0,1-1 0,2-15 0,-1 16-35,0 0 0,1 1 0,0 0 0,1-1 0,-1 1 0,2 0 0,-1 0 0,1 0 0,0 1 0,0-1 0,0 1 0,1 0 0,0 0 0,1 0 0,7-5 0,4-3-10,0 1-1,2 1 1,-1 0 0,36-14-1,124-51 262,-148 62-196,0 0-1,47-34 0,-60 36 26,1-2 0,-2 1 0,0-2 0,0 0 0,13-20 0,-23 27-52,0-1-1,0 0 0,-1 0 1,0-1-1,-1 1 0,0-1 1,-1 0-1,0 0 0,-1-1 1,0 1-1,0 0 0,-2-1 1,1 1-1,-1-1 0,-3-14 1,3 25-22,0-1 0,0 0 1,-1 1-1,1-1 0,-1 1 1,1-1-1,-1 1 1,0-1-1,1 1 0,-1 0 1,0-1-1,0 1 0,0 0 1,0 0-1,0 0 0,-1-2 1,1 3 2,0-1 1,0 1-1,0 0 1,0-1-1,0 1 1,1 0-1,-1 0 1,0 0-1,0-1 1,0 1-1,0 0 1,0 0-1,0 0 1,0 0-1,0 1 1,0-1-1,0 0 1,0 0-1,-1 1 1,-2 1-24,0 0-1,0 0 1,0 1 0,1-1 0,-1 1-1,1 0 1,-1 0 0,-4 6 0,-4 6 6,0 1 1,1 0 0,1 0-1,1 1 1,1 0 0,0 1-1,1 0 1,-7 29-1,12-40 32,1 1 0,0 0 0,0-1 0,1 1 0,0-1 0,0 1 0,2 8 0,-2-12 10,1 0-1,0 0 1,1 0 0,-1 0-1,1 0 1,0 0 0,0 0 0,0-1-1,0 1 1,1-1 0,-1 1-1,1-1 1,5 4 0,-3-2 35,1 0 1,0-1-1,0 0 1,0 0-1,1 0 1,0-1-1,-1 0 0,1-1 1,0 1-1,0-1 1,1 0-1,-1-1 1,0 0-1,0 0 1,14-1-1,-15 0-9,1-1-1,-1 0 1,0 0-1,1-1 0,-1 1 1,0-2-1,0 1 1,0-1-1,0 1 1,-1-2-1,1 1 1,-1 0-1,1-1 0,-1 0 1,-1-1-1,1 1 1,0-1-1,5-7 1,1-5 32,0-1-1,15-31 1,12-44 130,-24 59-147,115-250 43,-116 261-73,9-19-37,-1 0-1,-2-2 1,14-45 0,18-148-360,-51 236 342,0 0 1,1-1-1,-1 1 0,0 0 0,0-1 0,0 1 0,0-1 0,0 1 0,0 0 0,0-1 0,-1 1 0,1-2 0,0 3 31,0 0 1,-1 0-1,1 0 0,0 0 0,0 0 0,0 0 0,0 0 0,0 0 0,0 0 0,0 0 0,0 0 0,0 0 1,0-1-1,0 1 0,0 0 0,-1 0 0,1 0 0,0 0 0,0 0 0,0 0 0,0 0 0,0 0 0,0 0 1,0 0-1,0 0 0,0 0 0,0 0 0,-1 1 0,1-1 0,0 0 0,0 0 0,0 0 0,0 0 0,0 0 0,0 0 1,0 0-1,0 0 0,0 0 0,0 0 0,0 0 0,0 0 0,-1 0 0,1 0 0,0 0 0,0 0 0,0 1 1,0-1-1,0 0 0,0 0 0,0 0 0,0 0 0,0 0 0,0 0 0,0 0 0,0 0 0,0 0 0,0 0 1,0 1-1,0-1 0,0 0 0,0 0 0,0 0 0,0 0 0,0 0 0,0 0 0,-5 13-217,-5 17 31,-27 117 64,10-30-75,13-64 244,2 1 0,-4 58 0,14-71-49,2 0 0,2 0 0,1 0 0,2-1 0,20 74 0,-23-107 41,0-1 0,0 1 0,1 0 0,0-1 0,0 0 0,1 0 0,0 0 0,0 0-1,5 5 1,-8-9-4,1 0-1,0 0 0,0 0 1,1-1-1,-1 1 1,0 0-1,1-1 0,-1 0 1,1 0-1,-1 0 0,1 0 1,-1 0-1,1 0 0,0 0 1,-1-1-1,1 0 0,0 1 1,-1-1-1,1 0 1,0 0-1,0-1 0,-1 1 1,1 0-1,0-1 0,2 0 1,3-3 13,0 0 0,0 0 0,-1-1 0,1 0 0,-1 0 0,0-1 1,-1 0-1,11-11 0,-12 12-43,3-4 21,0-1-1,0 1 1,-1-2-1,11-20 1,18-49 178,-28 59-211,-3 10-65,-3 7 49,0 0 0,0-1-1,0 1 1,-1-1 0,0 0 0,0 1-1,0-1 1,0-8 0,-6 143-766,5-42 687,1-40 184,-1-43-76,1 0 1,-1 0-1,1 0 1,1 0-1,-1 0 0,4 8 1,4 14 284,-9-26-270,1 0 0,-1-1 0,0 1 0,0-1 0,1 1 0,-1-1-1,0 1 1,1-1 0,-1 1 0,0-1 0,1 1 0,-1-1 0,1 0 0,-1 1 0,1-1 0,-1 0-1,1 1 1,-1-1 0,1 0 0,-1 1 0,1-1 0,-1 0 0,1 0 0,0 0 0,-1 0 0,1 0-1,-1 1 1,1-1 0,0 0 0,-1 0 0,1 0 0,-1-1 0,1 1 0,0 0 0,-1 0 0,1 0 0,-1 0-1,1 0 1,0-1 0,-1 1 0,1 0 0,0-1 0,25-13 256,-14 4-230,0-1 1,0 0-1,14-18 0,6-6-78,-14 16 25,33-24-1,-43 38-23,0-1 0,0 1-1,1 1 1,0-1 0,0 2 0,0-1 0,13-2-1,4-1-154,-17 4 214,1 0-1,-1 1 1,0 1-1,1-1 1,0 1 0,-1 1-1,15 0 1,-15 1 61,-1-1 0,1 0 0,9-1 0,-22-1-76,0 1 1,0-1 0,0 1-1,-1 0 1,1 0-1,0 0 1,-1 1 0,1-1-1,0 1 1,-6 0 0,3 1-63,0-1 1,0 1 0,0 0 0,0 1 0,-13 4 0,0 2-5,14-6 54,-1 0 1,1 1-1,0-1 1,0 1 0,1 1-1,-1-1 1,-7 8-1,3-3-71,0 2 0,1-1 0,-14 21 0,19-24 78,1 0-1,-1 1 1,1-1-1,0 1 1,1-1-1,0 1 1,0 0 0,-2 12-1,3-11 12,0-1-1,1 1 1,0-1 0,0 1-1,1 0 1,1 10-1,-1-15-13,0 0 1,1 1-1,-1-1 0,0 0 0,1 0 0,0 0 0,0 0 0,0 0 0,0 0 0,0 0 0,0 0 0,1-1 0,0 0 0,-1 1 0,1-1 0,4 2 0,-1 0 46,1-1 0,0 1 0,1-2 0,-1 1 0,0-1 0,1 0 0,0-1 0,14 2 0,6-2 255,30-2 0,-54 0-261,11 1-7,1-2 1,-1 0-1,0-1 1,-1 0-1,1-2 1,0 1-1,-1-2 0,20-10 1,-24 10 1,0 0 1,0-1-1,-1 0 0,0-1 1,0 0-1,0 0 0,-1-1 1,-1 0-1,0 0 1,0-1-1,7-14 0,30-76 38,-30 65-130,35-96 212,-49 132-186,1-1 1,-1 0-1,0 0 1,0 0-1,1 1 1,-1-1-1,0 0 1,0 0-1,1 1 1,-1-1-1,0 0 0,0 1 1,0-1-1,0 0 1,0 0-1,1 1 1,-1-1-1,0 0 1,0 1-1,0-1 1,0 0-1,0 1 1,0-1-1,0 0 0,0 1 1,0-1-1,0 0 1,0 1-1,0-1 1,2 17-83,1 66 70,-12 140 0,6-198 275,-9 43 0,12-68-213,0 1 0,0-1 0,0 1 0,-1-1 0,1 1 0,0-1-1,0 1 1,0-1 0,0 1 0,-1-1 0,1 0 0,0 1 0,0-1 0,-1 0-1,1 1 1,0-1 0,0 1 0,-1-1 0,1 0 0,-1 0 0,1 1 0,0-1 0,-2 1-1,2-1-2,0-1 0,-1 1 0,1 0 0,-1 0 0,1 0 0,-1 0-1,1 0 1,-1-1 0,1 1 0,0 0 0,-1 0 0,1-1 0,0 1-1,-1 0 1,1-1 0,0 1 0,-1 0 0,1-1 0,-1 0 0,-16-28 267,12 18-291,-1 3-7,1 0 0,0 0 1,-4-12-1,7 17-364,8 9 198,3 2 170,-5-4 30,0 0 0,0 0 0,0-1 0,1 1 0,-1-1 0,1 0 0,0 0 0,0-1 0,0 0 1,0 0-1,0 0 0,1 0 0,6 1 0,2-2 62,1 0 0,-1-1 1,0-1-1,0 0 0,0-1 0,0 0 0,0-1 0,19-7 1,29-13 104,87-46 1,-111 48-423,36-20-5651,-64 38 4256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4:5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52 7648,'-3'-12'3456,"-2"6"-3008,5 1 736,5 5-736,-5-3-224,3 3-192,2-4-320,4 0 160,-6-3 192,6 4-32,-6-5-1600,7 8 832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4:5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5 188 5984,'-5'-3'2688,"18"3"-2336,-4-5 736,6 5-672,24-6 416,2-1-512,38-9 192,8 5-288,13-12 64,-5 10-160,1-10 224,-12 9-224,12-9 736,-13 9-480,0-5-3840,-3 9 1856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4:5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108 552 3136,'1'-1'311,"0"-1"0,0 1 1,-1 0-1,1 0 0,0 0 0,0-1 1,-1 1-1,1 0 0,-1-1 0,1 1 1,-1-1-1,1 1 0,-1-1 0,0 1 1,0-1-1,0 1 0,0 0 0,0-1 1,0 1-1,-1-4 0,1 3-50,0-1-1,-1 1 1,1-1 0,-1 0-1,0 1 1,0-1-1,0 1 1,0 0 0,0-1-1,0 1 1,-4-4 0,5 5-241,-1 1 1,0-1 0,1 0 0,-1 1-1,0-1 1,0 1 0,0-1 0,0 1-1,1 0 1,-1-1 0,0 1-1,0 0 1,0 0 0,0-1 0,0 1-1,0 0 1,0 0 0,0 0 0,0 0-1,0 0 1,1 0 0,-1 1 0,0-1-1,0 0 1,-2 1 0,-18 12-73,18-11 77,-1 2-60,0 0 0,0 0 0,0 0 0,0 1 0,1 0 0,-1 0 0,1 0 0,1 0 0,-1 0 0,1 0 0,-3 8 0,2-4 39,0 1 0,1 1 0,0-1 0,1 0 1,-1 15-1,2-13 111,1-1 0,0 1 1,1-1-1,5 21 0,-5-28-7,-1 1 1,1 0-1,0 0 0,1-1 1,-1 1-1,1-1 0,0 1 0,0-1 1,0 0-1,0 0 0,1-1 1,7 7-1,-10-9-61,1 0 1,-1 0-1,0 0 1,1 0-1,-1 0 1,0 0-1,1-1 1,-1 1-1,1-1 1,-1 1-1,1-1 1,-1 0-1,1 1 1,-1-1-1,1 0 1,0 0-1,-1 0 1,1 0-1,-1 0 0,1 0 1,0-1-1,-1 1 1,1-1-1,-1 1 1,1-1-1,-1 1 1,0-1-1,1 0 1,-1 1-1,1-1 1,-1 0-1,0 0 1,0 0-1,0 0 1,1-1-1,-1 1 1,0 0-1,0 0 1,1-3-1,0 1 24,0-1 0,0 0 1,0 0-1,-1 0 0,0 0 0,1 0 0,-1 0 1,-1-1-1,1 1 0,-1 0 0,1-1 0,-1 1 1,-1-7-1,-2-4-3,0 0 1,-1 1-1,0 0 1,-1 0 0,-1 0-1,-9-16 1,1 0-122,10 23-42,1 0 0,-1 0 1,-4-6-1,2 5-307,9 12 274,1 0 135,-1 0 0,1 0 0,8 6 0,-11-10 32,0 0 0,1 0 0,-1 1-1,1-1 1,-1 0 0,1 0-1,-1-1 1,1 1 0,-1 0-1,1 0 1,-1-1 0,0 1-1,1-1 1,-1 1 0,0-1-1,1 1 1,-1-1 0,0 0 0,2-1-1,25-21 470,-23 19-376,106-101 1255,2-3-844,-78 78-452,-2-2 0,-1-1-1,37-51 1,-57 68-72,-1 0-46,0 0-1,0 0 1,8-20-1,-19 35 10,0 0 0,1 0 0,-1 0-1,1 0 1,-1 0 0,1 0-1,-1 1 1,1-1 0,-1 0 0,1 0-1,0 0 1,-1 0 0,1 1-1,0-1 1,1-1 0,-2 2 4,1 1 0,-1-1-1,0 0 1,1 0 0,-1 0 0,0 1 0,1-1 0,-1 0 0,0 0 0,0 1-1,1-1 1,-1 0 0,0 1 0,0-1 0,0 0 0,1 1 0,-1-1-1,0 0 1,0 1 0,0-1 0,0 0 0,0 1 0,0-1 0,0 1-1,0-1 1,0 0 0,0 1 0,2 40-404,-2-37 447,-28 389-210,-17-112 325,18-170-11,-5-1 0,-70 163 1,96-260-27,0 0-1,-1 0 1,0-1 0,-1 0 0,-11 12-1,16-21-54,0 0 0,-1 1 0,1-1 0,-1-1 0,0 1-1,0 0 1,0-1 0,-7 3 0,8-4-23,1 0 1,-1 0-1,1-1 0,-1 1 0,0-1 1,1 0-1,-1 0 0,0 0 1,1 0-1,-1 0 0,1 0 1,-1-1-1,0 1 0,1-1 0,-1 0 1,-3-1-1,3 0 11,1 0 0,-1 0 0,0 0 0,0-1-1,1 1 1,-1-1 0,1 1 0,0-1 0,-1 0 0,1 0 0,1 0 0,-1 0 0,0 0 0,1 0-1,-2-4 1,-1-3-30,1-1 0,1 1 0,-1 0 0,0-14 0,2 9 2,0-1 0,2 1-1,0-1 1,0 1 0,1-1 0,5-15-1,-4 21 3,0 0 0,1 0 0,0 0 0,0 1 0,1-1-1,0 1 1,1 0 0,0 1 0,0-1 0,8-7 0,-1 4-16,1 1 1,0 0-1,0 1 1,22-11-1,-6 6-82,39-13 0,-46 20 45,1 0 1,35-5 0,-46 11 41,0 1 1,0 0-1,0 1 1,0 0-1,0 1 1,15 3-1,-22-3-12,0 1 0,-1 0 0,11 5 0,3 2-1402,0-5-3403,-15-7 1427,1-1 1153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3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13 3712,'10'-11'1901,"-10"11"-1858,1-1 0,-1 1 0,0 0 0,1 0 0,-1 0 0,1 0 1,-1 0-1,0-1 0,1 1 0,-1 0 0,1 0 0,-1 0 0,0 0 0,1 0 0,-1 0 0,1 0 1,-1 0-1,0 1 0,1-1 0,-1 0 0,1 0 0,-1 0 0,0 0 0,1 1 0,-1-1 1,0 0-1,1 0 0,-1 0 0,0 1 0,1 0 0,0-1 186,0 12-853,0-10 674,-1-1 0,0 1-1,1-1 1,-1 1 0,0-1 0,0 1 0,0-1 0,0 1-1,-1-1 1,1 1 0,-1 1 0,-57 125 2223,25-61-1677,-106 228 1121,127-272-1565,8-15-28,-1 1 1,1-1-1,1 1 0,-5 15 1,8-22-76,-1-1 1,1 0 0,0 0 0,0 1 0,-1-1 0,1 0 0,0 0-1,0 1 1,0-1 0,1 0 0,-1 0 0,1 3 0,-1-3-14,1 0 0,0-1 1,-1 1-1,1 0 1,0-1-1,0 1 0,0-1 1,0 1-1,-1-1 1,1 1-1,0-1 0,0 1 1,0-1-1,0 0 1,0 0-1,0 1 0,0-1 1,0 0-1,1 0 1,20 2 271,-1-1 1,1-1 0,35-5 0,17 0-30,92 8 260,-165-3-630,8-8-5675,1 1 3271,3-5 410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15 2720,'0'-1'392,"0"0"-1,0 0 1,0 0 0,0 0 0,1 1 0,-1-1-1,0 0 1,1 0 0,-1 0 0,1 1-1,-1-1 1,1 0 0,-1 0 0,1 1-1,4-2 3498,-6 11-3436,-16 49 107,3 2 0,-8 71 0,-1 195 297,17-218-316,6 24 134,1-60 1023,-3-71-1709,0 1-1,-1-1 1,1 0 0,-1 0 0,1 0 0,-1 0 0,1 0-1,-4 1 1,-13 4 85,-29 18 34,30-16-183,-18 11-1,17-6 122,-23 18-1,12-10-258,51-26 1093,30-12 0,-4-1-816,1 1 0,1 2 0,79-12 0,-52 16-30,110-3 1,-102 22 317,-83-8-288,-4-12-6944,2 7 4774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0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259 193 3072,'2'-6'950,"-1"5"-609,-1-1 0,1 1 0,-1 0 0,1 0 0,0 0 0,0 0-1,-1 0 1,1 0 0,0 0 0,0 0 0,0 0 0,0 0 0,0 0 0,2-1 0,-3 2-282,0 0 1,0-1-1,0 1 1,0 0-1,1-1 0,-1 1 1,0 0-1,0-1 1,0 1-1,0-1 1,0 1-1,0 0 1,0-1-1,0 1 1,0 0-1,0-1 1,0 1-1,0-1 1,-1 1-1,1 0 0,0-1 1,0 1-1,0 0 1,0-1-1,-1 1 1,1 0-1,0-1 1,-1 1-1,-7-11 1230,5 10-1260,0 1-1,0 0 1,0 0 0,0 0 0,0 0-1,0 1 1,0-1 0,0 1-1,0 0 1,1 0 0,-1 0 0,-4 2-1,-6 6-1,1 1 1,0 0-1,1 1 0,0 0 0,0 1 0,-9 14 0,-2 6-151,-23 46 0,38-66 147,1 0 1,1 0 0,0 1 0,1 0 0,1 0 0,-4 17 0,7-27 20,0 1 0,0 0-1,0-1 1,0 1 0,0 0 0,1-1 0,-1 1 0,1-1 0,0 1 0,0-1 0,1 1 0,1 3 0,-2-5 33,1 1 0,0-1 0,0 0 1,0 0-1,0 0 0,0 0 0,0 0 0,0 0 1,1-1-1,-1 1 0,1-1 0,-1 1 0,1-1 1,-1 0-1,1 0 0,0 0 0,4 0 1,-4 0-10,0-1 0,-1 1 0,1-1 1,0 0-1,-1 0 0,1 0 0,0 0 1,-1-1-1,1 1 0,0-1 1,-1 1-1,1-1 0,-1 0 0,1 0 1,2-1-1,-2 0 2,0-1 1,1 1-1,-1-1 1,0 1-1,0-1 1,0 0-1,-1 0 1,1-1-1,2-2 1,3-9 63,-1 0 0,0 0 0,10-31 0,-12 31-126,1-7 196,-2 0 0,0-1-1,2-31 1,-1 3-38,-4 24-161,-1 17-147,-1 9-35,1 4-96,-22 189-269,14-104 546,-26 81 221,16-91-157,-42 156 332,59-229-318,-1 0 0,0-1 0,0 0 0,0 1 0,-1-1 0,1 0 0,-1 0 0,0 0 0,0-1 0,-6 6-1,9-9-55,-1 0 0,1 1 0,-1-1 0,1 0-1,-1 1 1,1-1 0,-1 0 0,0 0 0,1 1-1,-1-1 1,0 0 0,1 0 0,-1 0 0,1 0-1,-1 0 1,0 0 0,1 0 0,-1 0 0,0 0-1,1 0 1,-1 0 0,1-1 0,-1 1 0,0 0-1,1 0 1,-1-1 0,1 1 0,-1 0 0,1-1 0,-1 1-1,1 0 1,-1-1 0,1 1 0,-1-1 0,1 1-1,-1-2 1,-2 0 47,1-1 0,0 0 0,0 0 0,0 0 0,-3-6-1,2-1-45,0-1-1,0 1 0,0-1 1,2 0-1,-1 0 0,1-14 0,0 9-18,1 5-16,0 0 0,0 0 1,1 0-1,0 0 0,1 0 0,1 0 0,-1 1 0,2-1 0,-1 1 0,2 0 0,-1 0 0,1 0 0,1 0 0,0 1 0,0 0 0,1 0 0,8-8 0,1 1-7,1 0-1,0 2 1,2 0-1,-1 1 1,1 1 0,1 1-1,25-11 1,79-28-16,22-11 61,-124 50-44,0-1 1,-1-1-1,0-1 0,25-22 0,-4-3 36,-2-3-1,61-81 0,-91 108-95,-7 10 95,1 0 0,-1 0 1,1 1-1,0-1 0,0 1 1,7-6-1,-15 14-90,1-1-1,0 1 1,1 0 0,-1 0-1,1 0 1,-4 5-1,-17 40 176,15-32-110,-8 14-27,-51 114 105,64-137-84,0 0 1,0 0 0,1 0 0,-2 15-1,4-20 25,0 0 0,0 1 0,0-1 0,0 0 0,0 0 0,0 1 0,1-1 0,0 0-1,-1 0 1,1 0 0,0 0 0,1 0 0,-1 0 0,1 0 0,1 3 0,-2-5 1,0 0 1,0 0-1,-1 0 1,1 0-1,0 0 0,0 0 1,0 0-1,0-1 1,1 1-1,-1 0 1,0-1-1,0 1 1,0-1-1,1 1 1,-1-1-1,0 0 0,0 1 1,1-1-1,-1 0 1,0 0-1,0 0 1,1 0-1,-1 0 1,0 0-1,1 0 1,-1 0-1,0-1 0,0 1 1,1 0-1,-1-1 1,0 1-1,0-1 1,0 0-1,1 1 1,-1-1-1,0 0 1,0 0-1,2-1 0,1-2 38,0 1-1,-1-1 0,1 0 0,-1-1 0,0 1 0,0-1 0,0 1 1,4-10-1,6-18 10,-1 0 0,-2-1 0,-2 0 0,-1-1 0,5-51 0,-2 16-575,-10 67 326,0 13-193,0 7 333,1 0 1,0-1-1,2 0 0,0 1 1,7 20-1,-8-29 58,1-1 1,1-1-1,-1 1 0,1-1 1,1 1-1,-1-1 0,1 0 1,0 0-1,1-1 0,0 0 1,0 0-1,0 0 0,8 5 1,-9-8 11,0 0 0,-1 0 0,1-1 0,1 0 0,-1 0 0,0 0 0,0 0 0,1-1 0,-1 0 0,1 0 0,0 0 0,-1-1 0,1 0 0,6 0 0,-5-1 21,0-1 1,0 1-1,0-1 0,0 0 0,-1-1 1,1 0-1,-1 0 0,0 0 1,1-1-1,9-7 0,20-19 29,-2-1-1,-1-2 0,47-59 1,-76 87-114,0 0 0,0 0 1,1 0-1,0 1 0,-1 0 0,1 0 1,1 0-1,8-5 0,-13 9 31,0-1-1,0 1 0,0 0 1,0 0-1,0 0 0,0 0 1,0 0-1,0 0 0,0 0 1,0 0-1,0 0 0,0 0 1,0 1-1,0-1 0,0 0 1,0 1-1,0-1 0,0 1 1,0-1-1,0 1 0,0-1 1,0 1-1,0 0 0,-1-1 1,1 1-1,0 0 0,0 0 1,-1 0-1,1-1 0,-1 1 1,1 0-1,0 1 0,2 4-3,0-1 0,-1 1 0,1 0 0,1 7 0,0 4-1,-1 2 0,0-1 0,-1 0 0,0 19-1,-2-13 76,2-1 0,5 23 0,-3-35 287,-3-11-339,-1 0 1,0 0-1,0 0 1,0 0 0,1 0-1,-1 0 1,0 0-1,0 0 1,1 0-1,-1 0 1,0 0-1,0 0 1,0 0-1,1 0 1,-1 0-1,0 0 1,0 0-1,0 0 1,1 0-1,-1 0 1,0-1 0,0 1-1,0 0 1,1 0-1,-1 0 1,0 0-1,0 0 1,0-1-1,0 1 1,1 0-1,12-22 387,-9 13-320,17-27-154,28-46 66,-41 69-42,2 0 1,0 1-1,20-20 1,-29 31 39,1 0 0,-1 0 0,0 0-1,0 0 1,1 0 0,-1 0 0,1 0 0,-1 0 0,1 0 0,-1 1 0,1-1-1,-1 1 1,1-1 0,0 1 0,-1 0 0,1 0 0,0-1 0,-1 1-1,1 0 1,-1 0 0,1 1 0,0-1 0,2 1 0,-2 0 0,0 0 0,0 0 0,0 0 0,0 0 0,-1 1 0,1-1 0,-1 1 0,1-1 0,-1 1 1,1-1-1,-1 1 0,0 0 0,0 0 0,1 0 0,-1 0 0,1 4 0,3 8 27,-1 1 0,0-1 0,-2 1 1,1 0-1,-1 16 0,0-10 115,7 34 1,-9-55-121,0 0 1,0 0-1,0 1 0,1-1 1,-1 0-1,0 0 0,0 0 1,0 1-1,0-1 0,0 0 1,1 0-1,-1 0 0,0 1 1,0-1-1,0 0 0,0 0 1,1 0-1,-1 0 0,0 0 1,0 1-1,1-1 0,-1 0 1,0 0-1,0 0 0,1 0 1,-1 0-1,0 0 0,0 0 1,0 0-1,1 0 0,-1 0 1,0 0-1,0 0 0,1 0 1,12-4 180,13-13-3,-13 7-129,-1-1 1,0-1 0,11-14-1,4-2-31,-5 4-141,79-75 48,-96 95 24,-2 0-26,0 1 0,0 0 1,1 0-1,6-4 0,-9 7 63,-1-1 0,1 1 0,-1 0 0,1-1 0,0 1 0,-1 0-1,1 0 1,-1 0 0,1 0 0,0-1 0,-1 1 0,1 0 0,0 0 0,-1 0 0,1 0-1,0 0 1,-1 1 0,1-1 0,-1 0 0,1 0 0,0 0 0,-1 0 0,1 1 0,-1-1-1,1 0 1,0 1 0,-1-1 0,1 0 0,-1 1 0,1-1 0,-1 1 0,0-1 0,1 0-1,-1 1 1,1-1 0,-1 1 0,0 0 0,1-1 0,-1 1 0,0-1 0,1 1 0,-1-1-1,0 2 1,54 114-239,-51-108 274,1 0 1,0 0-1,0-1 0,1 1 1,0-1-1,0 0 0,8 8 1,-12-14-17,0-1 0,-1 1 0,1-1 0,0 1 1,0-1-1,0 1 0,-1-1 0,1 0 0,0 1 1,0-1-1,0 0 0,0 0 0,0 0 1,0 1-1,0-1 0,0 0 0,0 0 0,0 0 1,0-1-1,-1 1 0,1 0 0,0 0 0,0 0 1,0-1-1,0 1 0,0 0 0,0-1 0,-1 1 1,1-1-1,0 1 0,0-1 0,0 1 0,-1-1 1,1 0-1,0 1 0,0-2 0,3-3 44,0 0 1,0 0-1,0 0 0,3-7 1,-5 9 9,17-31 67,-1 1-94,2 1 0,1 0 0,30-32 0,-43 55-62,0 1 0,1 0 0,0 0 0,17-10 1,-21 15-31,1 0 1,-1 0 0,1 1 0,-1 0 0,1 0 0,0 0-1,0 1 1,0 0 0,0 0 0,10 0 0,-13 2 29,1-1-1,0 0 1,0 1 0,-1 0 0,1 0 0,0 0 0,-1 0 0,1 1 0,-1-1-1,0 1 1,1 0 0,-1 0 0,0 0 0,0 1 0,0-1 0,-1 1 0,1-1-1,0 1 1,2 5 0,0-2 25,-1 0-1,0 1 0,-1 0 1,1 0-1,-1 0 0,-1 0 1,1 0-1,1 14 0,-1 6 130,-1 54-1,-2-55 497,16-43-121,12-24-350,-17 23-223,2 1 0,0 0 0,27-27 0,-36 40 47,1 0-1,0 0 1,1 0-1,7-4 1,-12 8 2,0-1 1,-1 1 0,1 0-1,0-1 1,0 1 0,0-1-1,0 1 1,-1 0 0,1 0-1,0 0 1,0-1-1,0 1 1,0 0 0,0 0-1,0 0 1,0 0 0,0 1-1,-1-1 1,1 0 0,0 0-1,0 0 1,0 1 0,0-1-1,0 0 1,-1 1-1,1-1 1,0 1 0,0-1-1,0 1 1,-1-1 0,1 1-1,0 0 1,-1-1 0,1 1-1,-1 0 1,1 0-1,-1-1 1,1 1 0,-1 0-1,1 1 1,2 6 10,-1 1 0,0-1 0,-1 0 0,1 1 0,-2-1-1,0 17 1,2 12 17,-2-19-26,0-17 48,0 1 0,0-1 1,0 0-1,0 1 0,0-1 0,1 0 1,-1 1-1,0-1 0,0 0 0,2 3 1,3-5 217,4-8-21,-1-1-179,0 0 0,-1 0-1,6-12 1,-8 11-56,1 1-1,1 1 1,0-1-1,8-8 1,-4 7-41,0 1 0,0 1 0,1 0 0,0 0 0,1 1 0,0 1 0,20-9 0,-33 15 34,1 1 0,0 0 1,0-1-1,-1 1 0,1 0 0,0-1 0,0 1 1,0 0-1,-1 0 0,1 0 0,0 0 1,0 0-1,0 0 0,0 0 0,0 0 0,-1 0 1,1 0-1,0 1 0,0-1 0,0 0 0,-1 1 1,1-1-1,0 0 0,0 1 0,-1-1 0,1 1 1,0-1-1,0 2 0,1 0-49,-1 0 0,0 0 0,1 1 0,-1-1-1,-1 0 1,1 1 0,1 4 0,3 8 231,14 45-250,-14-43 158,0-1 0,10 23 0,-13-36-90,-2-1 31,1 0-1,0 0 1,0 1 0,0-1-1,1 0 1,-1 0-1,0 0 1,1 0 0,-1 0-1,1 0 1,0-1-1,0 1 1,0 0 0,-1-1-1,2 0 1,-1 1 0,0-1-1,0 0 1,0 0-1,5 1 1,1 0 9,0-1 0,0-1 0,1 0-1,-1 0 1,0 0 0,0-1 0,0-1 0,1 1 0,-1-1 0,-1-1-1,1 1 1,15-8 0,5-5-24,53-36-1,-77 49 1,55-40-4,38-25 0,-77 55 10,-13 9-35,-14 8-109,2-2 113,1 1 1,-1 0-1,1 0 1,0 1-1,0-1 1,0 1-1,1 0 1,-5 7-1,-1 5-14,-9 22-1,-39 115-231,50-131 307,1 1-1,1 0 1,1 0-1,-2 41 1,6-64-21,0 1-1,0-1 1,0 1 0,0-1 0,0 1 0,1 0 0,-1-1 0,0 1-1,1-1 1,-1 1 0,1-1 0,-1 0 0,1 1 0,0-1 0,0 0 0,-1 1-1,1-1 1,0 0 0,0 0 0,0 1 0,0-1 0,1 0 0,-1 0 0,0 0-1,0-1 1,2 2 0,-1-1-3,0-1 1,-1 0-1,1 0 1,0 0-1,0 0 0,-1 0 1,1 0-1,0 0 0,0 0 1,-1-1-1,1 1 0,0 0 1,-1-1-1,1 0 0,0 1 1,-1-1-1,1 0 0,-1 0 1,1 0-1,-1 0 0,0 0 1,3-2-1,3-5 28,0 1 0,0-1 1,0 0-1,-1 0 0,-1-1 0,8-14 0,23-61 64,-28 64-50,58-138-64,-42 97-180,-24 60 157,0 1 0,1-1 0,-1 1 0,0-1 0,0 0 0,0 1 0,0-1 0,0 0 0,0 1 0,0-1 0,0 1 0,0-1 0,0 0 0,0 1 0,0-1 0,0 1 0,-1-2 0,-2 1-269,-2 8 200,-3 10 78,0 0 0,2 0 0,0 1 0,1 0 0,1 0 0,0 0 0,-1 24 0,4-33 39,1 0-1,0 0 1,0 0-1,0 0 0,1 0 1,0 0-1,1-1 0,5 17 1,-4-19 5,-1-1 0,1 1 0,0-1 1,0 0-1,0 0 0,1 0 0,-1-1 0,1 1 0,0-1 0,1 0 1,-1 0-1,1 0 0,0-1 0,7 5 0,-1-3 56,1 0-1,0 0 0,0-1 0,0 0 1,0-1-1,1-1 0,15 1 1,1-1 10,0-1 1,32-4 0,-40 1-600,0-1 0,0-1 1,32-11-1,-32 7-4625,30-15-1,-31 16 1573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0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454 613 3136,'1'-1'347,"1"0"1,-1 0-1,0 0 0,0 0 1,1 0-1,-1 0 1,0 0-1,0 0 0,0-1 1,0 1-1,-1 0 0,2-2 1,-2 2-246,0 0 1,1 0-1,-1 0 0,0 0 1,0 1-1,0-1 1,0 0-1,0 0 0,0 0 1,-1 0-1,1 1 1,0-1-1,0 0 0,0 0 1,-1 0-1,1 1 1,0-1-1,-1 0 0,1 0 1,-1 1-1,1-1 1,-1 0-1,1 1 1,-1-1-1,-1 0 0,0-1-17,-1 0-1,1 0 1,-1 0-1,0 0 1,0 1-1,0 0 1,0-1-1,0 1 1,0 0-1,0 0 1,0 1 0,-1-1-1,1 1 1,0-1-1,0 1 1,-1 0-1,1 1 1,-4-1-1,-7 2-15,1 1 0,-26 8 1,13-2-63,1 2 1,0 1-1,1 1 1,0 1-1,1 1 1,0 1 0,1 1-1,1 1 1,1 0-1,1 2 1,-20 26-1,33-39 37,1 0-1,0 1 0,0 0 0,1 0 1,0 0-1,0 0 0,1 1 0,-3 9 1,6-16-7,0-1 0,-1 1 0,1 0 0,0-1 0,0 1 0,0-1 0,0 1 1,0-1-1,1 1 0,-1 0 0,0-1 0,1 1 0,-1-1 0,1 1 0,-1-1 1,1 0-1,0 1 0,0-1 0,0 0 0,-1 1 0,1-1 0,0 0 0,1 0 0,-1 0 1,0 0-1,0 0 0,0 0 0,1 0 0,-1 0 0,0 0 0,1-1 0,-1 1 1,2 0-1,4 1 116,0 0 0,0 0 0,-1 0 0,1-1 1,14 0-1,-5-1-40,-1-1 0,1 0 1,-1-2-1,0 0 0,0-1 0,0 0 0,0-1 1,0 0-1,-1-2 0,0 0 0,0 0 1,23-18-1,-27 17-42,1-2 0,-1 0 0,-1 0 0,0 0 0,0-1 1,8-15-1,37-74 438,-46 83-434,17-38 132,-2-1-1,16-61 0,-30 86-215,-2-1 0,5-60 0,-8 23-465,-5-74-1,0 140 444,-2-23-225,3 25 226,0 0 0,0-1 0,-1 1 0,1 0-1,-1 0 1,1 0 0,-1-1 0,0 1 0,1 0 0,-1 0 0,0 0 0,0 0 0,0 0 0,1 0 0,-3-1 0,2 2 14,1 0-1,-1 0 1,1 0-1,-1 0 1,1 0-1,-1 0 1,1 0-1,-1 0 1,0 0 0,1 0-1,-1 0 1,1 1-1,0-1 1,-1 0-1,1 0 1,-1 0-1,1 1 1,-1-1-1,1 0 1,-1 1-1,1-1 1,0 0-1,-1 1 1,1-1 0,0 1-1,-1-1 1,1 0-1,0 1 1,0-1-1,-1 1 1,1-1-1,0 1 1,-9 17-150,-8 41 45,2 1 1,2 0-1,3 1 1,-2 82-1,11-102 237,1 0 0,2 1 0,2-1-1,2-1 1,1 1 0,24 71 0,-29-107-43,-1-1 0,1 1 0,1 0 0,-1-1 0,1 1 0,-1-1 0,1 0 0,1 0 0,-1 0 0,1 0 0,-1-1 0,7 6 0,-6-7-6,-1 0-1,1 0 0,0 0 1,0-1-1,-1 1 0,1-1 1,0 0-1,0 0 0,0 0 1,0-1-1,1 1 0,-1-1 1,0 0-1,0 0 0,7-2 0,10 0 72,-1-1 0,0-2 0,0 0 0,0-1 0,-1 0 0,31-16 0,-34 12-90,-1 0 0,0-1 0,0-1 0,-2 0 0,1-1 0,13-16 0,-21 21-27,0 1 1,-1-1-1,0 0 0,0-1 1,-1 1-1,0-1 0,0 0 1,-1 0-1,0 0 0,-1 0 1,0 0-1,0-1 0,0-14 0,-2 21-35,0 1-1,0 0 0,0 0 1,-1-1-1,1 1 0,-1 0 0,0 0 1,1-1-1,-1 1 0,0 0 0,0 0 1,0 0-1,0 0 0,-1 0 1,1 0-1,-1 1 0,1-1 0,-1 0 1,1 1-1,-1-1 0,0 1 0,0-1 1,0 1-1,0 0 0,0 0 1,0 0-1,0 0 0,0 0 0,0 0 1,-1 1-1,1-1 0,0 1 1,0-1-1,-1 1 0,1 0 0,0 0 1,-1 0-1,1 0 0,0 0 0,-1 1 1,1-1-1,0 1 0,0 0 1,-1-1-1,-2 3 0,-2 1-39,0 0 0,0 1 0,0 0-1,1 0 1,0 1 0,0 0 0,0 0 0,0 0 0,-6 11 0,6-7 23,1 0 1,0 1 0,0-1 0,1 1 0,0 0 0,-2 16 0,3-16 32,2-1-1,-1 1 1,2-1 0,-1 1-1,1-1 1,1 1-1,2 12 1,-2-16 24,1-1 0,0 0-1,0 0 1,0 0 0,1 0-1,0-1 1,0 1 0,0-1 0,1 1-1,0-1 1,0 0 0,0 0 0,7 5-1,-4-5 45,0 1-1,0-1 0,1-1 1,-1 0-1,1 0 0,0 0 0,0-1 1,1 0-1,-1-1 0,1 0 0,-1 0 1,15 1-1,-15-3-20,0 0 0,0 0 0,1 0 0,-1-1 1,0 0-1,-1-1 0,1 0 0,0 0 0,0-1 0,-1 0 0,1 0 0,-1 0 0,0-1 1,7-5-1,9-8 36,-12 10-46,-1 0-1,0-1 0,0 0 1,9-12-1,42-59 2,-42 51-42,42-45 1,-56 68-29,1 0 0,0 0-1,-1 1 1,2-1-1,-1 1 1,0 1 0,13-6-1,-15 8 9,0-1-1,0 1 1,0 0-1,0 0 0,0 1 1,0-1-1,0 1 1,1 0-1,-1 0 1,0 1-1,0-1 1,0 1-1,0 0 1,8 2-1,-6 0 23,-1-1 0,1 1 0,-1 0 0,11 7 0,-15-8 224,-36 5 267,-2-5-505,22-2 24,-26 5 0,35-4-30,0 1 1,0 0 0,0 0-1,1 0 1,-1 1-1,1-1 1,-9 7-1,6-3 11,1 0-1,0 1 1,1 0-1,-1 0 1,1 0 0,1 1-1,-1 0 1,1 0-1,1 0 1,0 1-1,0-1 1,0 1-1,1 0 1,0 0-1,1 0 1,0 1-1,1-1 1,0 0-1,0 1 1,1-1-1,0 1 1,0-1-1,1 1 1,1-1-1,0 0 1,3 13-1,-4-19 20,1 1-1,-1-1 0,1 1 1,0-1-1,0 0 0,0 1 1,0-1-1,0 0 0,1-1 1,-1 1-1,1 0 1,0-1-1,6 5 0,-5-4 31,1-1 0,-1 0-1,1 0 1,0 0 0,0 0-1,0-1 1,0 0 0,11 1-1,3-2 97,1 0-1,-1-1 1,0-2-1,25-5 1,-36 7-118,30-7 75,64-22 0,-80 22-96,0-2 0,0-1 0,-1 0 0,20-15 0,107-81 83,-142 103-118,0 0 0,1 0 0,-1 0-1,0 0 1,1 1 0,0 0 0,0 1 0,0 0 0,0 0-1,0 0 1,0 1 0,9-1 0,-15 2 37,0 0 0,0 0-1,0 0 1,0 0 0,0 0 0,0 0 0,0 0-1,0 0 1,0 0 0,0 0 0,0 1 0,0-1-1,0 0 1,0 1 0,0-1 0,-1 1-1,1-1 1,0 1 0,0-1 0,0 1 0,-1 0-1,1-1 1,0 1 0,-1 0 0,2 1 0,-2-1 6,0 0 1,0 0 0,0 0-1,0 0 1,0-1 0,-1 1-1,1 0 1,0 0 0,-1 0-1,1-1 1,0 1 0,-1 0-1,1 0 1,-1-1 0,1 1-1,-1 0 1,0-1 0,1 1 0,-1-1-1,1 1 1,-1 0 0,0-1-1,0 1 1,1-1 0,-1 0-1,0 1 1,0-1 0,0 1-1,-78 32 220,57-25-268,1 1 0,-34 19 0,24-10 68,-37 25-127,59-36 52,1-1 1,0 1 0,0 1 0,0 0-1,-7 9 1,14-16 59,1 0-1,-1 0 1,0 0 0,1 0 0,-1 0-1,0 1 1,1-1 0,0 0 0,-1 0-1,1 1 1,0-1 0,-1 0-1,1 1 1,0-1 0,0 0 0,0 1-1,0-1 1,1 0 0,-1 3 0,1-2 11,0 0 0,0 0 0,0 0 1,0 0-1,0 0 0,0 0 0,1-1 1,-1 1-1,1 0 0,2 2 0,1 0 29,-1-1-1,1 0 1,0 0 0,0 0-1,0-1 1,0 1-1,0-1 1,7 2 0,-7-3 4,1 0 1,-1-1-1,0 1 1,1-1 0,-1 0-1,1 0 1,-1-1-1,0 0 1,1 0 0,-1 0-1,0 0 1,8-4-1,-5 1-17,-1 0 0,0 0-1,0 0 1,0-1 0,-1 0 0,1-1-1,7-8 1,1-4 14,-1 0 0,-1-2 0,0 1 0,17-39 0,-21 40-71,-1-1 0,-1 0 0,0 0-1,7-37 1,-13 38-89,-1 18 102,0 0 0,0 0 1,0-1-1,0 1 0,0 0 0,0 0 1,0-1-1,0 1 0,0 0 0,0 0 1,0 0-1,0-1 0,-1 1 0,1 0 1,0 0-1,0-1 0,0 1 0,0 0 1,0 0-1,0 0 0,0 0 0,-1-1 1,1 1-1,0 0 0,0 0 0,0 0 1,0 0-1,-1-1 0,1 1 0,0 0 1,0 0-1,0 0 0,-1 0 0,1 0 1,0 0-1,0 0 0,0 0 0,-1 0 1,1 0-1,0 0 0,0 0 0,-1 0 1,1 0-1,0 0 0,0 0 0,0 0 1,-1 0-1,1 0 0,0 0 0,0 0 1,0 0-1,-1 0 0,1 0 0,0 0 1,0 0-1,0 1 0,-1-1 0,1 0 1,0 0-1,0 0 0,0 0 0,0 1 1,-1-1-1,1 0 0,0 0 0,-1 2-24,-1 0 0,1 0 0,0 0 0,-1 0 0,1 0 0,0 0 0,0 1 0,1-1 0,-1 0 0,0 3 0,-6 29-52,6-27 54,-1 9-6,0 0 1,1 0-1,2 25 1,0-32 44,0 0 1,1 0 0,-1-1-1,2 1 1,-1-1-1,1 1 1,1-1 0,4 10-1,-6-15 12,1 0 0,-1 0 0,1 0-1,-1 0 1,1 0 0,0-1 0,0 1 0,0-1-1,0 0 1,0 0 0,1 0 0,-1 0 0,1 0-1,-1-1 1,1 0 0,0 1 0,0-1-1,-1-1 1,1 1 0,0 0 0,0-1 0,6 0-1,5-1 81,1 0-1,-1-1 1,0-1-1,18-5 0,-22 4-80,0 1-1,0-2 0,0 1 0,-1-2 0,0 1 1,0-1-1,0-1 0,-1 0 0,0 0 1,0-1-1,-1 0 0,0 0 0,11-16 0,3-9 50,-2 0 0,29-63 0,3-6-317,-42 82 196,-8 16 2,-1-1 1,1 2 0,1-1-1,-1 0 1,0 0 0,4-3-1,-6 7 43,0 0 0,0 0-1,0 0 1,0 0-1,0-1 1,1 1 0,-1 0-1,0 0 1,0 0-1,0 0 1,0 0 0,0 0-1,0 0 1,0 0-1,1 0 1,-1 0 0,0 0-1,0 0 1,0 0 0,0 0-1,0 0 1,1 0-1,-1 0 1,0 0 0,0 0-1,0 0 1,0 0-1,0 0 1,0 0 0,1 0-1,-1 0 1,0 0-1,0 0 1,0 0 0,0 0-1,0 0 1,0 0 0,1 0-1,-1 0 1,0 1-1,3 6-193,0 12 22,-3-19 178,20 250-282,-19-234 370,0 1 1,1-1 0,1 1-1,1-1 1,0 0 0,1 0-1,9 20 1,-13-34-54,0 0-1,0-1 1,0 1-1,0 0 1,0-1-1,1 1 1,-1-1-1,0 0 1,1 1-1,-1-1 1,1 0 0,-1 0-1,1 0 1,0 0-1,0 0 1,-1 0-1,1-1 1,0 1-1,0-1 1,0 1-1,-1-1 1,1 1 0,0-1-1,0 0 1,0 0-1,0 0 1,0 0-1,0 0 1,0-1-1,0 1 1,0 0-1,3-2 1,5-2 62,-1 1 0,1-2 0,-1 1 0,15-11 0,-22 14-90,16-11 30,-1-2 0,-1 1-1,0-2 1,0 0 0,26-34 0,55-97 164,-71 104-186,1-1-93,-14 19-63,3 0 1,0 0 0,26-28-1,-42 52 136,0 0 0,0 0 1,0 0-1,0 0 0,1 0 0,-1 0 0,0 0 0,0 0 0,0 0 0,0 0 0,0 0 0,0 0 0,0 0 0,1 0 0,-1 0 1,0 0-1,0 0 0,0 0 0,0 0 0,0 0 0,0 0 0,0 0 0,0 0 0,0 0 0,1 0 0,-1 0 0,0 1 0,0-1 1,0 0-1,0 0 0,0 0 0,0 0 0,0 0 0,0 0 0,0 0 0,0 0 0,0 0 0,0 0 0,0 1 0,0-1 0,0 0 1,0 0-1,0 0 0,0 0 0,0 0 0,0 0 0,0 0 0,0 1 0,0-1 0,0 0 0,0 0 0,0 0 0,0 0 1,0 0-1,0 0 0,0 0 0,0 1 0,0 8-131,-2 64 100,-4 0 0,-3 0 1,-4-1-1,-2 0 0,-3-2 0,-33 81 0,33-101 59,-1 0 35,-34 70 0,35-87 32,-30 41 0,39-63 9,0 0 0,0 0 1,-1-1-1,-1 0 0,0-1 0,-19 13 1,27-20-66,-3 2 9,1-1-1,0 0 0,-9 3 0,12-6-33,0 1 0,0-1 0,0 0 0,0 1-1,1-1 1,-1 0 0,0 0 0,0 0 0,0 0 0,0 0-1,0-1 1,0 1 0,0-1 0,-3 0 0,1-1 17,1 0 0,0 0 1,0 0-1,0 0 0,0-1 1,0 1-1,1-1 0,-1 1 1,1-1-1,0 0 1,-1 0-1,1 0 0,1-1 1,-1 1-1,0 0 0,1-1 1,0 1-1,-2-6 0,0-4 13,0 0 0,1 0 0,0-24 0,1 23-44,1 0 0,1 0 1,0 1-1,1-1 1,1 0-1,0 1 1,5-16-1,-4 19-8,1 1 0,0 0-1,0 0 1,0 0 0,1 0 0,1 1 0,-1 0 0,1 0 0,1 1-1,10-9 1,1 2-7,1 1 0,0 0-1,1 2 1,0 1 0,23-9-1,119-33 17,-76 27 2,-56 15-30,117-32 38,-140 40-162,11-2-2143,-3 3-3678,-16 1 5833,0 0 1,0 0-1,0 0 0,1 0 1,-1 0-1,0 0 1,0 0-1,0-1 0,0 1 1,1 0-1,-1 0 1,0 0-1,0 0 1,3-11-6919,1 0 3057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4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67 115 2144,'0'-1'225,"0"-1"0,0 1 0,0-1-1,1 1 1,-1 0 0,1-1 0,-1 1 0,1 0 0,0-1 0,-1 1 0,1 0 0,0 0-1,0 0 1,0-1 0,1 0 0,7-11 1681,-8 10-1564,0 0 1,0 0 0,0 0-1,-1 0 1,1-1 0,-1 1-1,0-4 1,-8 108-482,-11 37 338,8-66-136,-16 75 523,23-121-501,1-16 24,2 0 1,-1 0-1,1 1 1,1-1-1,0 13 1,1 7 903,-1-30-602,-1 0-332,1 0 0,-1 0 1,1 0-1,-1 0 0,1 0 1,-1-1-1,1 1 0,0 0 0,-1 0 1,1-1-1,-1 1 0,1 0 1,0-1-1,-1 1 0,1 0 1,0-1-1,-1 1 0,1-1 1,0 1-1,-1 0 0,1-1 1,0 1-1,0-1 0,0 1 1,-1-1-1,1 1 0,0-1 1,0 0-1,-3-19-39,3 15 158,-2-28-6,2-46 0,29-141-506,-15 131 330,-13 85-8,25-144-219,-18 124-158,-8 24 362,0-1 1,0 1 0,0 0 0,0-1-1,1 1 1,-1 0 0,0-1 0,0 1 0,0 0-1,1-1 1,-1 1 0,0 0 0,1 0 0,-1-1-1,0 1 1,1 0 0,-1 0 0,0-1-1,1 1 1,-1 0 0,0 0 0,1 0 0,-1 0-1,0 0 1,1-1 0,-1 1 0,1 0 0,-1 0-1,0 0 1,1 0 0,-1 0 0,1 0-1,-1 0 1,0 0 0,1 1 0,-1-1 0,0 0-1,1 0 1,-1 0 0,1 0 0,-1 0 0,0 1-1,1-1 1,-1 0 0,0 0 0,1 1-1,-1-1 1,0 0 0,0 0 0,1 1 0,-1-1-1,0 1 1,4 5 18,0 0 0,-1 0-1,1 0 1,-2 0 0,1 1-1,-1-1 1,0 1 0,2 10-1,3 9 18,35 125-28,-6-20 72,-32-117-65,-1-3 2,0-1 0,1 0 1,0 1-1,6 10 0,-9-20 45,0 1 1,0-1 0,0 1-1,0-1 1,0 1 0,-1-1-1,1 1 1,-1-1-1,1 1 1,-1 0 0,0-1-1,1 1 1,-1 2 0,2-6 101,-1 1 1,1-1 0,-1 1 0,1-1 0,-1 0 0,0 1 0,0-1 0,1 0 0,-1 0 0,-1 0 0,1 0 0,1-2 0,2-13-119,-1 0 0,-1 0 0,0-1 0,-1 1 0,-2-20 0,1 12-49,3-29-1,3-14-514,-2-69-1,-3 140 501,0-1 0,-1 1 0,1 0 0,0 0 0,0-1 0,1 1 0,1 3-1,5 10 62,19 70-231,-15-44 248,2 0 0,1-2-1,28 52 1,-24-56 2,-1 2-1,-3 0 1,13 45 0,-18-52 63,-2-8 52,7 35 0,-13-52-230,0 4 660,-2-9-184,-4-3-33,3 0-604,1 0-1,-1 1 1,0-1 0,0 0-1,1 0 1,-1 0 0,1 0-1,-1 0 1,1-4 0,-2-4-1624,1 8 1187,0-1 0,0 0 0,0 0 0,0 1 0,1-1 0,-1 0 0,1 0 0,0 0 0,0 1 0,0-1 0,0 0 0,0 0 0,1 0 0,-1 0 0,2-3 0,6-1-1822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2976,'9'5'2626,"1"1"3932,-9-6-6622,8 15 224,-1-6-96,-1 1 1,0-1 0,-1 1-1,0 1 1,0-1 0,-1 1-1,4 12 1,75 183 1409,-81-200-1423,7 11 140,-8-15 3,0 0 0,-1 0 0,1 0 0,-1 1 0,0-1 0,1 0 0,-1 1 0,0-1 0,-1 1 0,2 3 0,-9-9-2519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4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16 3232,'11'-11'4656,"-7"8"-3121,-5 2-533,-10 3-146,-22 8-580,30-9-100,-18 7 30,0 1 0,0 1 0,1 1-1,1 0 1,0 2 0,0 0 0,1 1 0,1 1 0,-25 28 0,22-17-192,1 2 0,-25 46 0,20-33 514,23-38-498,-1-1-1,1 0 0,0 0 1,0 0-1,0 1 0,0-1 1,1 1-1,-1-1 0,1 1 1,-1-1-1,1 0 0,0 1 1,0 3-1,0-6-185,1 0 1,-1 1 0,0-1-1,0 0 1,1 0-1,-1 0 1,0 0 0,0 0-1,1 0 1,-1 0-1,0 0 1,0 0 0,1 0-1,-1 0 1,0 0-1,0 0 1,1-1-1,-1 1 1,0 0 0,0 0-1,1 0 1,-1 0-1,0 0 1,0 0 0,0-1-1,1 1 1,-1 0-1,0 0 1,0 0 0,0-1-1,0 1 1,1 0-1,-1 0 1,0 0-1,0-1 1,0 1 0,0 0-1,0 0 1,0-1-1,0 1 1,2-3-1393,9-4-1017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4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2720,'0'-5'1455,"0"0"0,1-1 1,0 1-1,3-10 0,1 1-575,11-22 0,-2 6 974,-14 29-1806,0 0 0,1 0 0,-1 0-1,1 0 1,-1 0 0,1 0 0,-1 0-1,1 0 1,-1 0 0,1 0 0,0 1-1,-1-1 1,1 0 0,0 0 0,1 0-1,-1 1-35,0 0 0,0 0 0,0 0-1,0 0 1,1 0 0,-1 0-1,0 0 1,0 0 0,0 0 0,0 1-1,2 0 1,12 2-90,-2 1 204,1-2 0,0 0 0,0-1 0,0 0 0,0-1 0,1 0 0,15-3 0,82-14 1330,-110 17-1360,-2 0-128,1 0 1,-1 0-1,0 0 1,1 0-1,-1 0 0,0-1 1,0 1-1,1 0 0,-1 0 1,0 0-1,0 0 1,1 0-1,-1 0 0,0-1 1,0 1-1,1 0 0,-1 0 1,0 0-1,0 0 1,0-1-1,1 1 0,-1 0 1,0 0-1,0-1 0,0 1 1,0 0-1,1-1 1,2-2-625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4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 2400,'-6'-13'3321,"8"19"-3160,-1 1 206,0 0-1,0 0 0,-1 1 0,0-1 1,-1 0-1,1 1 0,-2-1 0,1 0 1,-4 12-1,-1 8 185,-23 187 1218,12-77 115,16-127-1702,-2 5 104,2-10-3453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4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76 3072,'3'-11'2654,"-1"3"988,-12-4-2040,3 6-1336,-1 1 0,-1 0-1,1 1 1,-1-1 0,0 2 0,1-1-1,-2 1 1,1 0 0,0 1 0,-1 0-1,1 1 1,-1 0 0,1 0-1,-1 1 1,1 1 0,-17 1 0,19 0-262,0 0 0,0 0 1,0 1-1,0-1 0,0 2 1,1-1-1,-1 1 0,1 0 1,0 0-1,0 0 0,-7 9 1,9-9 2,0 0 1,0 0 0,1 0 0,-1 0-1,1 1 1,0-1 0,0 1 0,1 0-1,0 0 1,0 0 0,0 0 0,0 0-1,1 0 1,0 1 0,-1 9 0,2-5 72,1 0 1,1 0 0,-1 0 0,2-1-1,-1 1 1,1-1 0,1 1 0,0-1-1,0 0 1,1-1 0,0 1 0,0-1-1,1 0 1,0 0 0,1 0 0,0-1-1,0 0 1,0 0 0,1-1 0,8 6-1,-9-9 9,0 0 0,-1 0-1,1-1 1,0 0 0,0 0-1,1-1 1,-1 0-1,0 0 1,0-1 0,1 1-1,11-2 1,9-3 158,45-10 0,-64 12-199,2-1-109,0 0 0,-1-1 1,1 0-1,0 0 0,-1-1 1,0-1-1,11-7 0,-20 12-491,0 0 0,-1 0 0,0 0 0,1 1 0,-1-1-1,1 0 1,-1 0 0,0 0 0,0 0 0,1 0 0,-1 0 0,0 0-1,0 0 1,0 0 0,0-7-2093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5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68 5216,'-9'-5'1496,"8"5"-1281,0 0 1,0-1-1,0 1 1,0-1 0,0 1-1,0-1 1,0 0-1,0 1 1,0-1 0,1 0-1,-1 0 1,-1-1-1,-1-3 1661,3 5-1857,-1 0 0,1 0-1,0 0 1,0 0 0,0 0-1,0 0 1,0 0 0,0 0 0,0 0-1,0 0 1,0 0 0,0 0 0,0 0-1,0 0 1,0 0 0,0 0-1,0 0 1,0 0 0,-1-1 0,1 1-1,0 0 1,0 0 0,0 0 0,0 0-1,0 0 1,0 0 0,0 0-1,0 0 1,0 0 0,0 0 0,0 0-1,0 0 1,0 0 0,0-1 0,0 1-1,0 0 1,0 0 0,0 0 0,0 0-1,0 0 1,0 0 0,0 0-1,0 0 1,1 0 0,-1 0 0,0 0-1,0 0 1,0 0 0,0 0 0,0-1-1,0 1 1,0 0 0,0 0-1,0 0 1,0 0 0,0 0 0,0 0-1,0 0 1,0 0 0,0 0 0,0 0-1,1 0 1,-1 0 0,0 0-1,0 0 1,0 0 0,6-7 695,-5 6-674,0 0 0,-1 0 0,1 0 0,0 0 0,1 0 0,-1 0 0,0 0 0,0 0 1,0 1-1,0-1 0,3 0 0,9-5 146,1 1 1,0 0 0,26-4 0,-33 8-158,0 0 0,0 1 0,0-1 0,0 1 0,0 1 0,0-1 0,0 1 0,0 1 0,0-1 0,8 4 0,-13-4-13,0 0-1,0 0 0,0 0 1,0 0-1,0 1 0,0-1 1,-1 1-1,1-1 0,0 1 1,-1-1-1,1 1 1,-1 0-1,0 0 0,1 0 1,-1 0-1,0 0 0,0 0 1,0 0-1,-1 0 0,1 0 1,0 1-1,-1-1 1,1 0-1,-1 4 0,0 3 77,0 1 1,0-1-1,-1 1 0,-4 13 0,4-17-83,-5 19 147,-1-1 1,-16 38-1,-4 12 95,22-61-206,-4 13 121,9-25-124,0 0-1,0 0 0,-1 0 1,1-1-1,0 1 1,0 0-1,0 0 1,0 0-1,0 0 1,0-1-1,0 1 1,0 0-1,0 0 1,0 0-1,0 0 1,1-1-1,-1 1 1,0 0-1,0 0 1,1 1-1,0-2 30,0 1 0,0-1-1,0 0 1,0 0 0,0 1 0,0-1-1,0 0 1,0 0 0,1 0-1,-1 0 1,0 0 0,0 0 0,0-1-1,0 1 1,0 0 0,1-1 0,6 0 150,8-1-25,-3 2-124,-1-2 1,0 1-1,25-8 0,-33 8-36,0-1-1,1 1 1,-1 0-1,1 0 1,0 0 0,-1 0-1,1 1 1,6 0-1,8 6-2915,-13-2-586,1 7 1061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5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48 2304,'0'-1'85,"-1"1"0,0 0 0,1-1 0,-1 1 0,0 0 0,1 0 0,-1 0 0,0 0 0,1 0-1,-1 0 1,0 0 0,1 0 0,-1 0 0,0 0 0,-5 1 4897,-18-14-689,33 9-2965,44 4-746,150-5 1262,-91 4-1613,-63 2-46,-47-1 727,-2-10-2085,0 9 903,0 0 1,0 1-1,0-1 0,-1 1 0,1-1 1,0 1-1,0-1 0,0 1 0,0-1 0,0 1 1,-1-1-1,1 1 0,0-1 0,-1 1 1,1-1-1,0 1 0,-1-1 0,1 1 1,0-1-1,-1 1 0,1 0 0,-1-1 0,1 1 1,-1 0-1,1 0 0,0-1 0,-1 1 1,0 0-1,1 0 0,-1-1 0,1 1 1,-1 0-1,1 0 0,-1 0 0,0 0 0,-8 2-1948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3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44 112 2496,'0'-1'66,"0"1"1,0-1-1,-1 1 0,1 0 0,0-1 1,-1 1-1,1-1 0,0 1 1,-1 0-1,1-1 0,-1 1 1,1 0-1,-1-1 0,1 1 0,0 0 1,-1 0-1,1-1 0,-1 1 1,0 0-1,1 0 0,-1 0 1,1 0-1,-1 0 0,1 0 1,-2 0-1,-12 5 1932,13-4-1678,-1-1-1,1 1 1,-1 0-1,1-1 1,-1 1-1,1-1 1,-1 0-1,0 1 1,-1-1-1,15-4 4906,11-3-4550,25-4 1,304-3 706,-315 14-1340,35 3 62,-51 0 129,1-2-1,0-1 1,31-3-1,-50 2-178,0 1-1,0-1 0,0 0 0,-1 0 1,1 0-1,0 0 0,-1 0 0,1-1 1,-1 1-1,1-1 0,-1 1 0,0-1 1,4-4-1,-1 1-270,-1-1-1,0 1 1,-1-1-1,5-10 1,-1 1-1872,-5 6-4408,-2 16 4497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5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 2560,'-5'-2'510,"-3"0"-398,14 1 4060,23 9 26,-13-9-3215,-1-1 0,1 0 0,20-7 0,-18 5-845,0 0 0,20-1 0,1 2-164,60-2 795,-34 9-3800,-40 1 1229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5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150 195 2144,'5'-65'9130,"-10"118"-9312,2-29 492,-5 24 158,-3 0 1,-1-1-1,-21 51 0,16-52-70,2 1 1,3 0-1,-8 52 1,20-94-344,-2 17 444,-2 0 0,-9 35 0,18-128 2322,25-110-2613,2 14-123,38-144-453,-66 299 417,-4 8-84,1 1 0,0 0 1,-1 0-1,1 0 0,1-1 0,-1 1 1,0 0-1,1 1 0,3-6 1,-5 8 20,1 0 1,-1 0 0,0-1-1,1 1 1,-1 0-1,0 0 1,1 0 0,-1 0-1,1 0 1,-1 0 0,0 0-1,1 0 1,-1 0-1,0 0 1,1 0 0,-1 0-1,1 1 1,-1-1 0,0 0-1,1 0 1,-1 0-1,0 0 1,1 1 0,-1-1-1,0 0 1,1 0-1,-1 0 1,0 1 0,0-1-1,1 0 1,-1 1 0,0-1-1,0 0 1,0 1-1,1-1 1,-1 0 0,0 1-1,9 15-112,-8-14 89,18 43 26,-3 1 0,15 60 0,-18-55 38,36 87 0,-41-120-41,-1-3 112,0 0 0,1 0 1,12 18-1,-18-31-33,-1-1 0,0 1 0,1-1 0,-1 1 0,1-1 0,-1 0 1,1 0-1,0 1 0,-1-1 0,1-1 0,0 1 0,0 0 0,3 1 0,-4-2-25,0 0 1,0 0-1,0 0 0,0 0 0,0 0 1,0 0-1,0 0 0,0 0 0,0 0 0,1-1 1,-1 1-1,0 0 0,0-1 0,0 1 0,0-1 1,0 1-1,-1-1 0,1 1 0,0-1 0,0 0 1,0 1-1,0-1 0,-1 0 0,1 0 0,0 1 1,0-1-1,0-2 0,7-12-25,-1 0-1,0 0 0,-1-1 1,-1 0-1,-1-1 1,5-26-1,6-44-18,34-172-8,-48 255-9,0 0-36,-1 1 0,1-1 0,0 1 0,0-1 0,1 1 0,-1 0 0,1-1-1,-1 1 1,3-3 0,-4 6 44,1 0-1,-1 0 1,0-1-1,0 1 1,1 0-1,-1 0 1,0 0-1,0 0 1,1 0-1,-1 0 1,0 0 0,0 0-1,1 0 1,-1 0-1,0 0 1,0 0-1,1 0 1,-1 0-1,0 0 1,0 1-1,1-1 1,-1 0-1,0 0 1,0 0-1,0 0 1,1 0-1,-1 0 1,0 1-1,0-1 1,0 0-1,1 0 1,-1 0-1,0 0 1,0 1-1,0-1 1,0 0-1,0 0 1,1 1-1,-1-1 1,0 0-1,0 0 1,0 1-1,0-1 1,0 0-1,0 0 1,0 1-1,0-1 1,0 0-1,0 0 1,0 1-1,4 19-128,-1 0-1,0 26 1,0-10 143,9 108-29,4 44 104,-5-16 151,-5-49 132,-6-60 548,-2-69-1621,1 0 0,0 0 0,0-1 0,0 1 0,1 0 0,0 0 0,1-12 0,0-9-2619,0 10 426,6 5 993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5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89 4736,'4'-11'2647,"-4"10"-2357,1 1-1,-1-1 1,1 0-1,-1 0 1,0 0-1,1 0 1,-1 0-1,0 0 0,0 0 1,0 0-1,1 0 1,-1-1-1,0 0-145,0 0 0,0 0 0,0 0-1,0 0 1,-1 0 0,1-1 0,0 1 0,-1 0-1,0 0 1,1 0 0,-1 0 0,0 0 0,0 1-1,0-1 1,0 0 0,0 0 0,-1 1 0,1-1-1,0 0 1,-1 1 0,0 0 0,1-1 0,-1 1-1,0 0 1,-2-2 0,1 1-130,0 0-1,0 0 1,0 0 0,0 1-1,-1-1 1,1 1 0,-1 0 0,1 0-1,-1 0 1,1 0 0,-1 1-1,0-1 1,-6 1 0,-3 1 7,-1 1 1,1 0-1,0 0 0,0 2 1,0 0-1,1 0 0,-1 1 1,1 0-1,-21 14 0,27-16-14,1 0 0,0 1-1,0 0 1,0 0 0,0 0 0,1 1 0,-8 9-1,10-11 7,0 0 0,1 1 0,-1-1-1,0 1 1,1-1 0,0 1 0,0 0-1,0-1 1,0 1 0,1 0 0,0 0-1,-1 0 1,1-1 0,1 6 0,1 1 116,0 1 0,0-1 1,2 1-1,-1-1 1,1 0-1,1 0 1,0 0-1,0-1 1,1 0-1,0 0 0,0 0 1,1-1-1,0 0 1,1 0-1,0-1 1,0 0-1,0 0 1,1-1-1,0 0 1,1 0-1,18 8 0,-18-12-27,-1 0 0,0 0 0,1-1 0,-1 0 0,1-1 0,-1 0 0,1-1 0,10-1 0,-16 1-181,0 1 1,0-1 0,0 0-1,-1-1 1,1 1-1,0-1 1,-1 1 0,1-1-1,-1 0 1,1-1-1,-1 1 1,0 0 0,0-1-1,0 0 1,0 0-1,-1 0 1,1 0 0,-1 0-1,3-4 1,-2-1-1144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5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69 2720,'0'0'78,"0"0"0,0 0 0,0 0 0,0 0 0,-1-1 0,1 1 1,0 0-1,0 0 0,0 0 0,-1 0 0,1 0 0,0 0 0,0 0 0,0 0 0,-1 0 0,1-1 0,0 1 1,0 0-1,-1 0 0,-5 2 5218,6-2-5220,0 1 0,0-1-1,-1 0 1,1 0-1,0 0 1,0 0 0,0 0-1,-1-1 1,1 1-1,0 0 1,0 0-1,0 0 1,-1 0 0,1 0-1,0 0 1,0 0-1,0 0 1,-1 0 0,1 0-1,0-1 1,0 1-1,0 0 1,0 0 0,0 0-1,-1 0 1,1-1-1,0 1 1,0 0 0,0 0-1,0 0 1,0 0-1,0-1 1,0 1-1,-1 0 1,4-9 1136,11-10-739,-8 15-410,0 0 0,0 0 0,0 1 0,1-1 0,-1 2 0,1-1 0,0 0 0,0 1 0,7-1 0,-3 1-24,0 0 0,0 1 0,-1 0 0,1 1 0,14 1 0,-24-1-32,0 0 1,0 0 0,0 0-1,0 0 1,0 0 0,0 1-1,0-1 1,0 0-1,0 0 1,0 1 0,0-1-1,0 0 1,0 1-1,0-1 1,-1 1 0,1 0-1,0-1 1,0 1-1,0-1 1,-1 1 0,1 0-1,0 0 1,-1-1-1,1 1 1,-1 0 0,1 0-1,-1 0 1,1 0-1,-1 0 1,0-1 0,1 1-1,-1 0 1,0 0 0,0 0-1,0 0 1,0 0-1,1 0 1,-1 0 0,-1 0-1,1 0 1,0 0-1,0 0 1,0 0 0,0 0-1,-1 0 1,1 0-1,-1 1 1,-2 5 30,0 0-1,-1 0 1,0-1-1,-8 12 1,9-13 38,-60 98 479,62-101-506,0 0 0,0 0-1,0-1 1,0 1 0,0 0 0,1 1 0,-1-1 0,0 0 0,1 0 0,0 0-1,0 0 1,-1 0 0,1 0 0,0 0 0,1 1 0,-1-1 0,0 0-1,1 0 1,-1 0 0,1 0 0,-1 0 0,1 0 0,0 0 0,0 0 0,0 0-1,0 0 1,0-1 0,1 1 0,-1 0 0,1-1 0,-1 1 0,1-1-1,-1 1 1,1-1 0,0 0 0,-1 1 0,1-1 0,0 0 0,0 0 0,0-1-1,0 1 1,4 1 0,4 0 63,0-1 1,0 0-1,0 0 1,1-1-1,-1 0 0,18-3 1,3 0 12,-5 1-38,-16 0-188,1 1 1,-1 1 0,19 1-1,-16 3-347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5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27 3072,'-1'-2'357,"0"0"1,0 0 0,1 0-1,-1 0 1,1 1-1,0-1 1,-1-4-1,1-2 4793,-3 28-4243,2-7-685,0-1 58,0-1-1,-7 23 1,3-13-105,0 0-1,1 0 1,1 0-1,1 0 1,1 1-1,2 30 1,0 0 303,-2-42-378,1 1 0,0 0 0,1-1-1,0 1 1,5 17 0,-5-21 734,4-14-3028,-2 5 903,-1-1 1,1 0-1,0 0 0,-1 0 1,4-7-1,-1 6-890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5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48 4736,'-18'0'2741,"41"-2"2228,22-6-2945,21-2-1556,81-1-72,42-5-1800,-159 15 338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5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23 4224,'0'-2'915,"0"-1"-1,0 1 1,1-1-1,-1 1 1,1-1 0,0 1-1,1-3 1,5 61 664,-8-11-1126,-2 0 0,-2-1 1,-2 0-1,-1 0 0,-3 0 1,-2-1-1,-28 65 0,-6 9 304,30-71-58,15-40-550,2-6-140,0 0 0,0 0 0,0 0 1,0 0-1,0 0 0,0 0 0,0 0 0,0 0 0,0 0 0,0 1 1,0-1-1,0 0 0,-1 0 0,1 0 0,0 0 0,0 0 1,0 0-1,0 0 0,0 0 0,0 1 0,0-1 0,0 0 0,0 0 1,0 0-1,0 0 0,0 0 0,0 0 0,0 0 0,0 1 0,0-1 1,0 0-1,0 0 0,0 0 0,1 0 0,-1 0 0,0 0 1,0 0-1,0 0 0,0 1 0,0-1 0,0 0 0,0 0 0,0 0 1,0 0-1,0 0 0,1 0 952,8 0-839,25-2 107,0-1 0,44-12-1,-21 5-343,19-2 216,-69 10-29,-7 2-69,1 0-1,-1 0 1,0 0 0,1-1 0,-1 1 0,1 0-1,-1 0 1,0 0 0,1 0 0,-1 0 0,1 0 0,-1 0-1,0 0 1,1 0 0,-1 0 0,1 0 0,-1 1-1,0-1 1,1 0 0,-1 0 0,1 0 0,0 0-32,0-1 0,1 1 0,-1-1 1,0 0-1,0 0 0,0 0 0,0 1 0,0-1 1,0 0-1,0 0 0,-1 0 0,1-1 0,0 1 1,1-2-1,-2-1-1416,0 0 0,1 0 0,-2 0 0,1 0 0,0 0 0,-2-5 0,2 6 701,-1-5-1170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5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82 4064,'-7'-10'5182,"21"7"2391,-1 1-8483,41-17 2230,14-3-784,15 8-38,-31 6-260,-21 4-718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5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53 125 3392,'-8'-3'889,"0"0"1,0 0-1,-9-1 0,6 1 4047,18 1-3568,139-36 2391,76-8-2953,-177 36-751,6 0-107,-19 7-5167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5:5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44 3552,'-1'-3'392,"1"0"1,-1 0-1,1 0 1,0 0-1,-1 0 0,1 0 1,1-4-1,-1 7-226,0-1 0,0 0-1,0 1 1,0-1 0,0 1 0,0-1-1,0 0 1,1 1 0,-1-1 0,0 0-1,0 1 1,1-1 0,-1 1 0,0-1-1,1 1 1,-1-1 0,0 1-1,1-1 1,-1 1 0,1-1 0,-1 1-1,1-1 1,-1 1 0,1 0 0,-1-1-1,1 1 1,-1 0 0,1 0 0,-1-1-1,2 1 1,-2 21 453,8 227 1418,-8-196-1569,-4 124 349,3-168-609,0 0 0,0 0 0,-1 0 0,0-1 0,-1 1 0,1-1 0,-6 10 0,8-17-164,0 0 0,-1 0 1,1 0-1,0 1 0,0-1 0,-1 0 0,1 0 0,0 0 1,0 0-1,-1 0 0,1 0 0,0 0 0,-1 0 0,1 0 1,0 0-1,0 0 0,-1 0 0,1 0 0,0 0 0,-1 0 1,1 0-1,0 0 0,0 0 0,-1 0 0,1-1 0,0 1 0,0 0 1,-1 0-1,1 0 0,0 0 0,0-1 0,-1 1 0,1 0 1,0 0-1,0 0 0,0-1 0,0 1 0,-1 0 0,1 0 1,0-1-1,0 1 0,-12-18 421,9 9-429,0 0-1,0 0 0,1 0 1,0-1-1,1 1 1,0-1-1,0 1 1,1-1-1,0 0 1,1 1-1,0-1 1,0 1-1,1-1 0,1 1 1,5-17-1,1 4-20,1 0 0,0 1 0,2 0 0,0 1-1,20-24 1,-22 31-22,1 2 0,0-1 0,1 1 0,0 1 0,1 0 0,0 1-1,0 1 1,21-11 0,-24 15-1137,1-1-1,-1 2 1,1-1-1,12-1 1,-1 2-3539,3 6 1526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3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5408,'-6'-10'2621,"5"8"-1291,4 6-705,0 2-287,0 0 0,-1-1 1,1 2-1,-1-1 1,0 0-1,1 13 1,1 41 958,0-2-595,-3-56-659,3 19 212,-2-13 208,-1-8-443,-1 0 0,0 0 0,0 0 0,0 0-1,0 0 1,0 0 0,0 0 0,0 0 0,0 0-1,0 0 1,0 0 0,0 1 0,0-1 0,0 0-1,0 0 1,0 0 0,0 0 0,1 0 0,-1 0-1,0 0 1,0 0 0,0 0 0,0 0-1,0 0 1,0 0 0,0 0 0,0 0 0,0 0-1,0 0 1,1 0 0,-1 0 0,0 0 0,0 0-1,0 0 1,0 0 0,0 0 0,0 0 0,0 0-1,0 0 1,0 0 0,1 0 0,-1 0 0,0 0-1,0 0 1,0 0 0,0 0 0,0-1 0,31-30 964,-6 4-785,2 1 0,0 2 1,45-31-1,-66 51-243,1 0 0,0 0 0,0 1 0,0 0 0,0 0 0,13-3 0,-18 6 53,0-1 0,0 1 0,0 0 1,-1 0-1,1 0 0,0 0 0,0 0 0,0 1 0,0-1 1,0 1-1,-1-1 0,1 1 0,0-1 0,0 1 0,-1 0 1,1 0-1,0 0 0,-1 0 0,1 0 0,-1 0 0,1 1 1,-1-1-1,0 0 0,0 1 0,1-1 0,-1 1 0,0-1 1,0 1-1,0-1 0,-1 1 0,1 0 0,1 3 0,2 8 172,-1 1 0,0-1 0,0 1 0,-2 0-1,1 26 1,-1-21 50,5 36 0,-5-41-1207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6:0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2976,'0'0'71,"0"-1"1,0 1-1,0-1 1,0 1-1,0-1 1,0 1-1,0-1 1,1 1-1,-1-1 1,0 1-1,0-1 1,1 1-1,-1-1 0,0 1 1,1 0-1,-1-1 1,1 0-1,-1 1 33,1 0 0,-1-1-1,1 1 1,-1-1 0,0 1-1,1-1 1,-1 1-1,0-1 1,0 1 0,1-1-1,-1 1 1,0-1 0,0 1-1,0-1 1,1 0 0,-1 1-1,0-2 1,7-8 5826,-12 10-4963,5 0-663,-3 4 255,-3-3 394,5-1-494,3 0-330,-1 0-12,-2 0-54,1 0 0,-1 0 0,0 0 0,1 0 1,-1 0-1,0-1 0,1 1 0,-1 0 0,0 0 0,1 0 0,-1-1 0,1 1 0,-1 0 0,0-1 0,1 1 0,-1 0 0,1-1 0,-1 1 0,0-1 0,1 1-65,-4-4-83,4 4 84,0 0 0,0 0 0,0 0 0,0 0 0,0 0 0,0 0-1,0 0 1,0 0 0,0 0 0,0 0 0,0-1 0,0 1 0,0 0 0,-1 0-1,1 0 1,0 0 0,0 0 0,0 0 0,0 0 0,0 0 0,0 0 0,0 0-1,0 0 1,0 0 0,-1 0 0,1 0 0,0 0 0,0 0 0,0 0 0,0 0-1,0 0 1,0 0 0,0 0 0,0 0 0,0 0 0,-1 0 0,1 0 0,0 0 0,0 0-1,0 0 1,0 0 0,0 0 0,0 1 0,0-1 0,0 0 0,0 0 0,0 0-1,0 0 1,0 0 0,0 0 0,-1 0 0,1 0 0,-2 9 3,1 0-1,0 0 1,0 0 0,1 0 0,1 17-1,3 92 239,0 72 534,-4-174-1334,0-25-2016,0 1 827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6:0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 3648,'-15'-1'5978,"22"0"-1258,27-8-3710,0 2 0,60-3-1,-52 7-996,-14 1 122,50 2 0,-66 1-490,-1 0-1,0-1 0,1 0 1,-1-1-1,13-3 1,-12 3-962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6:0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39 2720,'7'-19'5184,"-6"17"-4688,0 1 1,-1-1-1,1 1 1,-1-1-1,1 1 1,-1-1-1,0 1 1,1-1-1,-1 1 0,0-4 1,-1 7-293,0 0 1,0-1-1,0 1 1,0 0-1,1 0 1,-1-1-1,1 1 1,-1 0-1,1 0 1,0 0-1,-1 0 1,1 2-1,-3 36 178,-4 282 1474,5-265-1588,0-28-37,3 32 0,0 20 350,-1-48 108,-5-30-257,2-1-312,6-2-102,-3 0-391,1-16-5481,7-19-1540,0 18 4600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6:0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78 3232,'-8'-1'611,"0"-1"1,-13-3 0,16 4 212,1 1 1,0-1-1,-1 1 1,1 0-1,-9 1 1,-3 0 1859,68 3 538,38-8-1303,133-24 1,14-1-1429,-183 24-384,-13 2 85,64 1 0,-25 3 485,-80-5-3402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6:0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27 2976,'5'0'8533,"-6"-11"-6032,0 9-2461,0 1 0,0 0-1,0 0 1,0 0 0,0 0 0,-1 0-1,1 0 1,0 0 0,-1 0 0,1 0-1,-1 1 1,1-1 0,-1 0-1,1 1 1,-1 0 0,0-1 0,1 1-1,-1 0 1,-2-1 0,-6 3-19,6-1 7,-1-1-1,1 1 1,0 1 0,-8 1 0,10-2-1,-20 11 432,-22 16 0,37-23-413,0 1 0,0 0 1,0 0-1,1 1 0,0 0 1,-7 11-1,7-8-46,0-1 0,1 1-1,0 1 1,0-1 0,1 1-1,-4 18 1,7-25 80,0 0 1,1 0-1,-1 0 1,1 0 0,0 0-1,0 0 1,0 0-1,1-1 1,-1 1-1,1 0 1,0 0-1,0 0 1,0-1-1,1 1 1,0 0-1,-1-1 1,1 0 0,0 1-1,0-1 1,1 0-1,-1 0 1,1 0-1,3 3 1,-5-5-35,-1-1 1,1 1-1,0 0 1,0-1-1,0 1 1,0-1-1,0 1 1,1-1-1,-1 1 1,0-1-1,0 0 0,0 1 1,0-1-1,0 0 1,0 0-1,1 0 1,-1 0-1,0 0 1,0 0-1,2 0 1,-1-1 13,0 0 0,0 0 0,0 0 0,0 0 0,0 0 1,0 0-1,0 0 0,0 0 0,3-4 0,2-2 60,-1 0 0,0-1 0,9-14-1,-13 19-101,12-21 35,-1-1-1,-1-1 0,-2 0 0,14-55 1,-22 73 50,-5 8-234,3 0 131,-1 1 0,1 0-1,-1-1 1,1 1 0,0 0 0,-1 0-1,1 0 1,0-1 0,-1 1-1,1 0 1,0 0 0,0 0 0,0 0-1,0-1 1,0 3 0,3 77 480,-3-74-406,1 0 0,0 0 0,0 0 0,0 0 0,1 0 1,0 0-1,0 0 0,1 0 0,-1-1 0,7 9 0,-8-10-22,2-1 0,-1 0 0,0 0-1,0 0 1,1-1 0,0 1 0,0-1-1,-1 1 1,1-1 0,1 0 0,-1 0-1,0 0 1,0-1 0,1 1 0,-1-1-1,1 1 1,-1-1 0,1 0 0,5 0-1,3-1 20,0 0 0,1-1 0,-1 0 0,0-1 0,17-5 0,59-23-1051,-51 18 366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6:4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28 225 2240,'-2'-17'5022,"1"-30"-3148,4-59 2894,-3 107-4555,0 2-176,1 14 78,5 29 0,0-12-46,22 120 636,-10-65-450,20 110 700,-38-199-933,6 35 156,-5-23 158,-2-12 29,-1-5 184,-21-46-234,-6-31-281,17 50-17,1-1 0,-9-42 0,15 48-75,0 4 35,2 1-1,0-2 0,1 1 1,3-39-1,2 18 77,-1 19-74,5-29 0,-6 51 18,0 0 0,0-1 1,0 1-1,1 0 0,-1 0 1,1 0-1,0 0 0,0 0 1,0 0-1,0 1 0,0-1 1,1 1-1,-1-1 0,1 1 1,0 0-1,-1 0 0,1 0 1,0 0-1,0 1 0,0-1 1,1 1-1,-1 0 0,0-1 1,1 2-1,-1-1 0,7-1 0,-3 1-20,1 1-1,0-1 0,0 1 0,0 1 0,0-1 0,0 2 0,-1-1 0,1 1 0,0 0 0,13 5 0,-4 1 53,0 1-1,-1 1 1,0 0 0,22 19 0,-31-23-19,0 1 1,0 0 0,-1 0-1,0 0 1,0 1 0,0 0-1,-1 0 1,0 1 0,-1-1-1,6 16 1,-9-21 41,0 1 0,0-1 1,-1 1-1,1-1 0,-1 1 0,0 0 0,0-1 0,0 1 1,0-1-1,-1 1 0,1 0 0,-1-1 0,0 1 0,0-1 0,0 1 1,-1-1-1,-1 4 0,0-2 3,0-1 1,0 0 0,-1 0-1,0 0 1,1 0-1,-1 0 1,0-1-1,-1 0 1,1 0-1,0 0 1,-8 3-1,-21 8 80,-1-2 0,0-1-1,-36 6 1,55-14-88,0 0-1,-1-1 0,1-1 1,0 0-1,-1-1 1,-21-2-1,36 2-120,1 0-1,-1 0 0,0-1 1,0 1-1,1 0 1,-1 0-1,0 0 0,0-1 1,1 1-1,-1 0 0,0-1 1,1 1-1,-1-1 1,-1 0-1,2 1-19,0-1-1,0 1 1,0 0 0,-1 0 0,1-1-1,0 1 1,0 0 0,0-1-1,0 1 1,0 0 0,0 0-1,0-1 1,0 1 0,0 0 0,0-1-1,0 1 1,0 0 0,0 0-1,0-1 1,0 1 0,1 0 0,-1-1-1,0 1 1,0 0 0,0 0-1,1-1 1,0-1-338,1 1-1,-1-1 1,1 0 0,0 1-1,-1 0 1,1-1-1,0 1 1,0 0 0,3-1-1,14-8-2089,6 3 906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6:4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3552,'0'-1'53,"0"1"0,1 0 1,-1 0-1,0 0 0,0-1 0,0 1 1,0 0-1,1 0 0,-1 0 0,0-1 1,0 1-1,0 0 0,0 0 0,0-1 1,0 1-1,0 0 0,0 0 0,1-1 1,-1 1-1,0 0 0,0 0 0,0-1 1,0 1-1,0 0 0,0 0 0,-1-1 1,1 1-1,0 0 0,0-1 0,3-10 9822,10 11-9113,194-5 1499,1-1-1349,-113 2-272,-94 4-657,0 0-1,0 0 1,0 0-1,0 0 1,0 0 0,0 0-1,0-1 1,0 1-1,0 0 1,0 0-1,0-1 1,0 1-1,-1-1 1,1 1-1,0-1 1,0 1-1,0-1 1,-1 1-1,1-1 1,0 0-1,0 1 1,-1-1-1,1 0 1,-1 0-1,1 0 1,-1 1-1,1-1 1,-1 0-1,1 0 1,-1 0-1,0 0 1,1 0 0,-1 0-1,0 0 1,0-1-1,0-2-777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6:5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28 106 3072,'-2'0'583,"0"0"0,0 0 0,0 0 1,0 0-1,1-1 0,-1 1 0,0-1 0,0 1 1,-3-3-1,5 3-506,0 0 1,-1 0 0,1 0-1,0-1 1,-1 1-1,1 0 1,0 0 0,-1-1-1,1 1 1,0 0-1,-1-1 1,1 1 0,0 0-1,0-1 1,0 1-1,-1-1 1,1 1 0,0 0-1,0-1 1,0 1-1,0-1 1,0 1 0,0 0-1,0-1 1,0 1-1,0-1 1,0 1 0,0-1-1,0 1 1,0 0-1,0-1 1,0 1 0,0-1-1,0 1 1,0 0-1,0-1 1,1 1 0,-1-1-1,4-6 648,-4 6-674,0 1 0,1-1-1,-1 0 1,1 0 0,-1 0 0,1 0 0,-1 1 0,1-1 0,0 0 0,-1 1 0,1-1 0,0 0 0,0 1 0,-1-1 0,1 1 0,0-1-1,0 1 1,0-1 0,-1 1 0,1 0 0,0-1 0,0 1 0,2 0 0,22-5 647,43-1 1,-15 2-331,154-4 555,-205 9-891,0-1-1,0 0 1,0-1 0,0 1-1,0 0 1,0 0 0,0-1-1,2 0 1,0-5 162,-8-5-305,-15-9-5489,15 16 3995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6:5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3392,'0'0'128,"-1"0"0,1 1 0,-1-1 0,1 0 0,-1 1 1,1-1-1,-1 1 0,1-1 0,-1 1 0,1-1 0,0 0 0,-1 1 0,1 0 1,0-1-1,-1 1 0,1-1 0,0 1 0,0-1 0,-1 1 0,1-1 0,0 1 0,0 1 1,1-2 84,-1 1 1,1 0-1,0-1 0,0 1 1,0-1-1,0 1 1,0-1-1,0 0 1,0 1-1,0-1 1,-1 0-1,1 0 1,0 1-1,0-1 1,0 0-1,2 0 1,11 1 777,0-1 0,0 0 0,0-1 0,28-5 1,-16 2-391,277-25 305,-256 25-1497,-27 3 143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6:5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55 3072,'-1'1'47,"1"-1"0,0 0 0,0 1 0,-1-1 0,1 0 0,-1 0 0,1 1 0,0-1 0,-1 0 0,1 0 0,-1 0 1,1 0-1,0 0 0,-1 1 0,1-1 0,-1 0 0,1 0 0,-1 0 0,1 0 0,-1 0 0,1 0 0,0 0 0,-1 0 0,1-1 0,-1 1 0,1 0 0,0 0 0,-1 0 0,1 0 1,-1-1-1,1 1 0,0 0 0,-1 0 0,0-1 0,1 1 18,0 0 0,0-1-1,0 1 1,-1 0 0,1 0 0,0 0 0,0 0 0,0 0 0,-1-1-1,1 1 1,0 0 0,0 0 0,-1 0 0,1 0 0,0 0 0,0 0-1,-1 0 1,1 0 0,0 0 0,0 0 0,-1 0 0,1 0 0,0 0 0,0 0-1,-1 0 1,1 0 0,0 0 0,0 0 0,-1 1 0,1-1 0,-12-3 10383,30-5-9893,71 0 223,30 8-234,-58 1-138,-61-1-113,-5-4-330,2-1-780,2 5 400,1-1 1,-1 0-417,1 1 417,-1-1 0,1 1 0,-1-1-1,1 1 1,0-1 0,-1 0-1,1 1 1,0-1 0,0 1 0,0-1-1,-1 0 1,1 1 0,0-1-1,0 0 1,0 1 0,0-1 0,0 0-1,0 1 1,0-1 0,0 0-1,1 1 1,-1-1 0,0 0 0,0 1-1,0-1 1,1 0 0,0 0 0,6-7-2571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3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2656,'3'11'6274,"-1"39"-4538,3 108 446,-5 73-2188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6:5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4064,'0'0'1307,"1"2"-801,3 12 1214,0 0 0,-1 0 0,1 21 0,5 113 1531,-7-91-2689,14 125 904,-4-67-1023,-8-56-5,-2-45-57,0-13-592,-2-10-1085,-1-19-3288,-5-30 0,2 32 2158,3-5 581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6:5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12 275 4992,'-12'-50'2762,"12"47"-2519,0 0 0,1 0 0,-1 0 0,0 0 0,1 0 0,0 1 0,0-1 0,0 0 0,0 0 1,0 0-1,3-3 0,1-4 275,0-5-77,2 1-1,-1 0 1,2 1-1,0-1 1,0 2-1,1-1 1,1 1-1,11-11 1,-16 18-384,0 0 0,0 1 0,0 0 0,0 0 0,1 1 0,0 0 0,0 0 0,0 0 0,0 0 0,0 1 0,0 0 0,0 0 0,1 1 0,-1 0 0,1 0 0,-1 0 0,1 1 0,0 0 0,-1 0 0,13 3 1,-10-1 26,0 1 1,-1 0 0,1 0 0,-1 1 0,0 0-1,0 0 1,-1 1 0,1 0 0,-1 0 0,10 10-1,-13-11-6,0-1-1,-1 1 0,1 0 1,-1 0-1,0 1 0,0-1 1,-1 1-1,1-1 1,-1 1-1,0 0 0,0 0 1,-1 0-1,1 0 0,-1 0 1,0 0-1,-1 0 0,1 0 1,-1 1-1,0 7 0,-2-4 22,0 0 0,-1 0 0,0 0 0,0 0 0,-1 0-1,0-1 1,-1 0 0,1 0 0,-2 0 0,1 0-1,-1-1 1,0 0 0,-8 7 0,4-4 5,-1-1 0,0 0 0,0-1 0,-1 0 0,0-1 0,-1-1 0,1 0 0,-16 5 0,23-9-54,0-1 0,0 0 0,0 0 0,0 0 0,0-1 0,-1 0 0,1 0 0,0 0 0,0 0 0,-7-2 0,10 1-217,-1 1 1,1-1-1,0 0 0,0 0 1,0 1-1,0-1 1,0 0-1,0-1 0,0 1 1,0 0-1,0-1 1,1 1-1,-1-1 0,1 1 1,-1-1-1,1 0 0,-1 1 1,1-1-1,0 0 1,0 0-1,0 0 0,0 0 1,0 0-1,-1-4 0,2 4-169,0 0-1,0 1 0,0-1 0,0 0 0,0 0 0,0 1 0,0-1 0,1 0 0,-1 0 0,1 1 0,-1-1 0,1 0 0,0 1 0,0-1 0,1-2 0,19-21-3778,-13 17 2240,9-12-887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6:5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8 3392,'-7'-2'446,"0"0"1,0 1-1,0 0 0,0 0 1,0 1-1,0 0 1,0 0-1,0 1 0,-10 1 1,-9 0 1933,21-2-1891,-1 0 1,1 0-1,-1 1 1,1 0-1,-10 2 1,10-1-112,-6 2 411,10-1-357,6 0 33,5 0-126,-1 0-1,1-1 1,0 0 0,-1-1 0,21 1-1,-5-1 72,28 1 346,-1-2-1,95-14 0,4 0-407,-101 9-238,17 1 142,-66 4-310,-1 0-1,1-1 1,-1 1-1,1 0 1,0 0-1,-1 0 0,1 0 1,0 0-1,-1 0 1,1 0-1,0 1 1,-1-1-1,1 0 0,-1 0 1,1 0-1,0 1 1,-1-1-1,1 0 1,-1 0-1,1 1 0,-1-1 1,1 1-1,-8 10-4903,0-3 3144,-5 10-598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6:5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82 3552,'0'-2'298,"-1"0"-1,0 0 1,1-1 0,-1 1-1,1 0 1,0-1-1,0 1 1,0 0 0,0-1-1,0 1 1,1 0 0,-1-1-1,1 1 1,-1 0 0,2-3-1,-1 3-29,0-1 314,0 0 1,1 0 0,-2 1-1,1-1 1,0 0-1,0 0 1,0-6-1,0 5 1528,1 12-1628,2 37 585,-3-25-419,7 35-1,-5-41-396,-1 2 0,0-1 0,-1 0-1,-2 18 1,-10 67 490,11-97-698,0-1 0,0 0-1,-1 1 1,0-1 0,1 0-1,-1 0 1,0 0 0,0 0-1,0 1 1,0-1 0,0 0-1,0-1 1,-1 1 0,1 0-1,-1 0 1,-2 2 0,2-3-15,1 0 1,0-1 0,-1 1 0,1 0 0,0-1 0,-1 1 0,1-1 0,-1 1 0,1-1 0,-1 0 0,1 0 0,-1 0 0,1 0 0,-1 0 0,1 0 0,-1 0 0,1 0 0,-1 0 0,1-1 0,-1 1 0,1-1 0,-1 1 0,1-1 0,-1 0-1,1 1 1,0-1 0,-2-1 0,-4-3 39,0 0-1,0 0 0,1 0 0,-1-1 0,-8-10 1,13 13-37,0 1 0,0-1 0,0 0 0,0 0 0,0-1 1,1 1-1,0 0 0,-1-1 0,1 1 0,0 0 1,1-1-1,-1 1 0,0-1 0,1 0 0,0 1 0,0-6 1,1 6 9,0 1 0,0-1-1,0 1 1,0-1 0,0 1 0,0 0 0,1-1 0,-1 1 0,1 0 0,0 0 0,-1 0 0,1 0 0,0 0 0,3-1 0,34-25 486,72-39 75,34-21-607,-90 52-2779,-39 28 1168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6:5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 1664,'1'1'6610,"-1"-1"-6566,0 0 0,0 0 0,0 0 0,0 0 0,0 0 0,0 0 0,0 0 0,0 0 0,0 0 0,0 0 0,0 0 0,-1 0 0,1-1 307,0 1-307,0 0 0,0 0 0,0 0 0,0 0 0,0 0 0,0 0 0,0 0 0,0 0 0,0 0 0,0 0 0,0 0 0,0 0 0,0-1 0,-2 2 194,1-1-1,-1 0 1,1 0 0,-1 0 0,1-1-1,-1 1 1,1 0 0,-1 0-1,1-1 1,-1 1 0,1-1 0,-1 0-1,0 0 1,0 1-209,1-1-1,0 1 1,-1 0 0,1-1-1,-1 1 1,1 0 0,0 0-1,-1 0 1,1 0 0,0 0-1,-1 1 1,1-1-1,-1 0 1,1 1 0,0-1-1,-1 0 1,1 1 0,0 0-1,0-1 1,-1 1 0,0 1-1,-3 2 33,0 0 0,0 0-1,-6 8 1,2-3-6,7-7-19,1 1 0,-1-1 0,1 1 0,-1 0 0,1 0 1,0 0-1,0-1 0,0 1 0,0 0 0,1 0 0,-1 0 0,1 0 0,0 6 0,0-5 13,0 0 0,0 0-1,0-1 1,1 1-1,-1 0 1,1 0 0,0-1-1,0 1 1,0 0-1,4 5 1,-3-5 78,0-1 1,0 0 0,1 1-1,0-1 1,-1 0-1,5 2 1,-6-4-64,1 0 0,-1 0 0,1 0-1,-1-1 1,1 1 0,0-1 0,-1 1 0,1-1 0,0 1 0,0-1-1,-1 0 1,1 0 0,0 0 0,0 0 0,-1 0 0,3-1-1,1 0-27,-1 0-1,1-1 0,-1 0 0,0 0 0,0 0 0,0 0 0,0 0 0,0-1 0,0 0 0,0 1 0,-1-1 0,0-1 0,1 1 0,-1-1 0,-1 1 0,1-1 0,0 0 0,-1 0 0,0 0 0,0 0 0,0 0 0,0 0 1,-1-1-1,1 1 0,-1-1 0,0 1 0,0-7 0,-1 8 14,-1 1 0,1-1-1,0 0 1,-1 1 0,0-1 0,0 1 0,0-1 0,0 1 0,0 0 0,0-1 0,-3-2-1,4 5-49,0-1-1,0 1 0,0 0 0,0 0 1,-1 0-1,1-1 0,0 1 1,0 0-1,0 0 0,0 0 0,-1 0 1,1-1-1,0 1 0,0 0 0,0 0 1,-1 0-1,1 0 0,0 0 0,0 0 1,-1 0-1,1-1 0,0 1 1,0 0-1,-1 0 0,1 0 0,0 0 1,0 0-1,-1 0 0,1 0 0,0 0 1,0 0-1,-1 1 0,1-1 0,0 0 1,0 0-1,0 0 0,-1 0 1,1 0-1,0 0 0,-1 1 0,-3 0 47,3 0-53,1 0 1,0 0-1,0 0 1,0 0-1,0 0 1,0 0-1,0 0 1,0 0-1,0 0 1,0 0-1,0 0 1,1 0-1,-1 0 1,0 0-1,1 0 1,0 1-1,-1 0 69,1 1 0,0 0-1,1-1 1,-1 1 0,0-1 0,1 0-1,-1 1 1,1-1 0,2 2 0,0-1 8,0 0-1,1 0 1,-1-1 0,1 1 0,0-1 0,0 0-1,0-1 1,0 1 0,0-1 0,0 0 0,0 0-1,7 0 1,10 0-532,33-3 0,-44 1-257,39-4-6139,-29 2 3457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8:09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6 709 2976,'-5'-5'7473,"18"-21"-7213,-5-2-130,1 1 0,15-29-1,5-7-267,-25 54 219,-4 9-82,0 0 0,0 0 0,0 0 0,0 0 0,0 0 0,0 0 0,0 0 0,0 0 0,0 0 1,0 0-1,1 0 0,-1 0 0,0 0 0,0 0 0,0 0 0,0 0 0,0 0 0,0 0 0,0 0 0,0 0 0,0 0 0,0 0 0,0 0 0,0 0 0,0 0 0,0 0 0,0 0 0,0 0 0,0 0 0,0 0 0,0 0 0,0 0 0,0 0 0,1 0 0,-1 0 1,0 0-1,0 0 0,0 0 0,0 0 0,0 0 0,0 0 0,0 0 0,0 0 0,0 0 0,0 0 0,0 0 0,0 0 0,0 0 0,0 0 0,0 0 0,0 0 0,0 0 0,0 0 0,0 0 0,0 0 0,0 0 0,0 0 0,0 0 0,0 0 0,0 0 0,0 0 0,0 0 1,0 1-1,0-1 0,0 0 0,0 0 0,0 0 0,0 0 0,0 18-285,0 6 322,3-4-9,10 93 447,-12-102-403,0 0 0,0-1-1,1 1 1,1-1 0,0 1-1,0-1 1,1 0 0,0 0-1,0 0 1,1-1 0,13 18-1,-16-23 75,1-1-1,0 1 1,0-1-1,1 1 1,-1-1-1,1-1 1,5 5-1,-8-7-115,0 0 0,-1 1 0,1-1 1,0 0-1,0 1 0,0-1 0,0 0 0,0 0 0,0 0 0,0 0 0,0 0 0,0 0 0,0 0 0,0 0 0,0-1 1,1 1-1,0-1-6,-1 0-1,1 0 1,-1 0 0,1 0 0,-1 0 0,1 0 0,-1 0 0,0-1 0,1 1 0,-1 0 0,1-3 0,8-10 72,0-1 0,-2 1 0,0-2 0,-1 1 0,0-1 0,-1 0 0,-1 0 0,-1-1 0,0 0 0,2-19 0,-4 21-26,-1 5-8,1-1-1,-1-17 0,-1 25-72,-1 1-1,1-1 0,0 0 0,-1 1 0,1-1 0,-1 1 0,0-1 1,0 1-1,0 0 0,0-1 0,0 1 0,0 0 0,-1 0 0,1-1 1,-1 1-1,-2-2 0,2 2-27,1 1 1,-1 0-1,1 0 1,-1-1-1,0 1 1,1 0-1,-1 0 1,0 1-1,0-1 0,0 0 1,0 1-1,0-1 1,0 1-1,-2-1 1,3 1 30,-1 0 0,1 1 0,0-1 0,-1 0 0,1 1 0,0-1 0,0 1 0,0-1 0,-1 1 0,1 0 0,0-1 0,0 1 0,0 0 0,0 0 0,0 0 0,0 0 0,0 0 0,0 0 0,1 0 0,-1 0 0,0 0 0,0 2 0,-4 5-22,2 0-1,-1 1 1,1 0 0,0-1-1,1 1 1,0 0 0,1 0 0,0 0-1,0 1 1,1-1 0,0 0-1,0 0 1,1 0 0,2 11 0,-1-12 31,0 0 0,1 1 1,-1-1-1,2 0 1,-1 0-1,1 0 1,0-1-1,1 0 1,0 1-1,0-1 0,7 6 1,-10-11 27,1 0 1,-1 0-1,1 0 0,0 0 1,-1-1-1,1 1 0,0-1 1,0 0-1,0 0 0,0 0 1,0 0-1,1 0 1,-1-1-1,0 1 0,0-1 1,0 0-1,1 0 0,-1 0 1,0 0-1,0-1 0,0 0 1,6-1-1,3-1 92,0-1 1,-1-1-1,1 0 0,16-10 0,20-17 29,-1-1 0,52-50-1,-24 20-146,-71 59-27,1 0-1,-1 1 0,1 0 1,0 0-1,0 0 0,0 1 1,0-1-1,1 1 0,-1 0 1,0 1-1,1-1 0,0 1 1,-1 0-1,1 1 0,6-1 1,-11 1 25,-1 0 0,1 0 0,-1 0 0,1 0 1,-1 0-1,1 0 0,-1 0 1,1 0-1,-1 0 0,0 0 0,1 0 1,-1 1-1,1-1 0,-1 0 1,1 0-1,-1 0 0,1 1 0,-1-1 1,0 0-1,1 1 0,-1-1 1,0 0-1,1 1 0,-1-1 0,0 0 1,1 1-1,-1-1 0,1 1 1,9 10 7,-9-9 381,-5-3 0,-3-1-371,-1 0 1,1 0-1,0 1 0,-1 0 0,1 0 0,-1 1 0,1 0 0,-1 0 1,1 0-1,-11 3 0,15-2-30,1-1 1,-1 1-1,1 0 1,-1 0-1,1 0 0,-1 1 1,1-1-1,-1 0 1,1 1-1,0 0 1,0-1-1,0 1 0,0 0 1,0 0-1,0 0 1,0 0-1,1 1 1,-1-1-1,1 0 0,0 1 1,-1-1-1,1 1 1,0-1-1,0 1 1,1-1-1,-1 1 0,1 0 1,-1 0-1,1-1 1,0 1-1,0 3 1,0 0 6,1 0 0,0 0 0,0 0 0,1-1 1,0 1-1,0 0 0,0-1 0,0 1 1,1-1-1,0 0 0,5 6 0,4 6 162,26 26 0,-34-38-121,0-1 1,1 1 0,0-1 0,6 4-1,-9-7-30,0 0 1,0 0-1,0 0 0,-1 0 0,1-1 0,0 1 0,0-1 0,0 1 0,0-1 1,1 0-1,-1 1 0,0-1 0,0 0 0,0 0 0,0-1 0,4 0 1,-1-1 26,0 0 0,0 0 0,0-1 1,0 1-1,0-1 0,0-1 0,-1 1 1,0 0-1,1-1 0,-1 0 0,6-8 1,4-6 103,17-29 1,-24 35-103,44-73 242,-46 74-656,-5 23 75,-1-6 262,1 0 26,0 0-1,0 0 0,1 0 1,-1 0-1,1 0 0,0 0 1,1 0-1,2 6 0,2 1 12,15 27 102,-19-37-72,0 0 0,0-1 0,0 1 0,0-1 0,1 1 1,-1-1-1,1 0 0,0 0 0,0 0 0,5 3 0,-7-5-10,0 1 0,0-1 0,0 0 0,1 0 0,-1 0 0,0 1 0,0-1 0,0 0-1,0 0 1,1-1 0,-1 1 0,0 0 0,0 0 0,0-1 0,0 1 0,0 0 0,0-1-1,1 1 1,-1-1 0,0 1 0,0-1 0,0 0 0,-1 1 0,1-1 0,0 0 0,0 0-1,0 0 1,0 0 0,-1 0 0,1 0 0,0 0 0,-1 0 0,1-2 0,2-1 10,-1 0 0,0 0 1,0-1-1,-1 1 1,1-1-1,-1 1 0,1-8 1,-1-1 147,1 5-166,-1 1 0,-1 0 1,1 0-1,-1-1 0,-1 1 0,1 0 0,-1 0 1,0 0-1,-4-12 0,4 18-22,0-1-1,0 0 0,0 0 1,0 0-1,0 1 1,0-1-1,0 1 0,-1-1 1,1 1-1,-1-1 1,1 1-1,-1 0 0,0 0 1,1 0-1,-1-1 1,0 2-1,0-1 0,0 0 1,1 0-1,-1 1 1,0-1-1,0 1 0,0-1 1,0 1-1,0 0 1,0 0-1,0 0 1,0 0-1,0 0 0,-3 1 1,0 0 12,1 0 1,-1 0 0,1 0-1,-1 1 1,1 0-1,0-1 1,0 2 0,0-1-1,0 0 1,0 1 0,-6 5-1,10-4-268,1 3 259,-1-6 114,9 0-98,1 1 1,-1-1-1,0-1 0,1 0 1,-1 0-1,0-1 0,0 0 1,13-3-1,74-25 123,-67 19-96,55-19-116,-56 20 111,-24 39-282,-5-10 258,0-15-11,1 0-1,0-1 1,0 1-1,0 0 1,0 0-1,1 0 1,0 0-1,0 0 1,0 0-1,0-1 1,4 8-1,1-3 45,-5-7-11,0 0 1,0 0-1,0 0 0,1-1 0,-1 1 1,1 0-1,3 2 0,-5-3-13,1-1 0,0 1 1,0-1-1,0 0 0,0 0 0,0 1 0,0-1 0,0 0 1,0 0-1,0 0 0,0 0 0,0 0 0,0 0 0,0 0 1,0-1-1,0 1 0,0 0 0,0 0 0,0-1 0,0 1 1,-1-1-1,2 0 0,2 0 32,-1-1-1,0-1 1,0 1 0,0 0-1,0-1 1,0 1 0,0-1 0,0 0-1,2-4 1,20-33 175,-7 11-213,-12 19 21,-1 0-1,1 0 0,-2-1 1,1 1-1,3-16 0,11-57 138,-15 65-190,4-31 18,-3 0-1,-1 0 1,-3 0-1,-5-58 0,0 74-219,4 33 218,0 0 1,0-1-1,0 1 0,0 0 1,0 0-1,0 0 0,0 0 1,0 0-1,0-1 0,0 1 0,0 0 1,-1 0-1,1 0 0,0 0 1,0 0-1,0 0 0,0-1 1,0 1-1,0 0 0,0 0 1,0 0-1,0 0 0,0 0 0,-1 0 1,1 0-1,0 0 0,0-1 1,0 1-1,0 0 0,0 0 1,0 0-1,-1 0 0,1 0 1,0 0-1,0 0 0,0 0 0,0 0 1,0 0-1,-1 0 0,1 0 1,0 0-1,0 0 0,-5 6-172,-3 10 90,-2 40-99,-5 101 0,13-112 193,6 50 0,-2-77 23,0 0 0,2-1-1,0 1 1,1 0 0,13 27-1,-14-35 1,1-1 0,0 0-1,0 0 1,9 11 0,-10-17 67,-1 1 1,1 0-1,0-1 1,0 0-1,0 0 1,0 0-1,1 0 1,-1-1-1,1 1 1,8 2-1,-7-2-1216,0 0-2540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8:09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19 5472,'-30'-7'2496,"23"4"-2176,2-2 96,10 10-288,-5-10-192,7 5 32,6-3-416,8 6 224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8:15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21 814 2080,'0'0'667,"-10"1"4992,8-2-5543,2 0 0,-1 0-1,0 0 1,0-1 0,0 1 0,0 0-1,1 0 1,-1-1 0,1 1-1,-1 0 1,1-1 0,-1 1 0,1-2-1,3-38 499,-3 35-535,1 1 0,0 0 1,0-1-1,0 1 1,0 0-1,1 0 0,2-5 1,20-37 178,-10 21 49,23-38 333,-35 61-693,-2 2 22,0 1 0,1-1 1,-1 0-1,0 1 0,1-1 1,-1 1-1,1-1 0,-1 1 0,1-1 1,-1 1-1,1-1 0,-1 1 1,1-1-1,0 0 0,0 2 31,0-1 0,-1 0 0,1 1-1,-1-1 1,1 0 0,-1 1 0,1-1 0,-1 1 0,1-1-1,-1 1 1,0-1 0,1 1 0,-1-1 0,0 1 0,1 0-1,-1-1 1,0 1 0,1-1 0,-1 1 0,0 0 0,0-1-1,0 2 1,4 12 71,0-1-1,-2 1 0,1-1 0,-2 1 0,1 22 1,2 3 654,-4-38-112,8-10 923,56-78-906,-62 85-648,0 0 0,1 0 1,-1 0-1,1 0 1,0 0-1,-1 1 1,1-1-1,0 1 0,0 0 1,0 0-1,0 0 1,0 0-1,0 0 1,4 0-1,-6 1 17,1 0 1,-1 0-1,1-1 1,-1 1-1,0 1 1,1-1-1,-1 0 1,1 0-1,-1 0 0,0 1 1,1-1-1,-1 1 1,0-1-1,1 1 1,-1 0-1,0-1 0,0 1 1,0 0-1,1 0 1,-1 0-1,0 0 1,0 0-1,0 0 0,0 0 1,-1 0-1,1 0 1,0 0-1,0 0 1,-1 1-1,1-1 1,-1 0-1,1 1 0,0 1 1,3 36 405,-4-37-186,16-16 717,-11 11-886,4-3-137,2-3 135,1 1-1,0 0 0,0 1 0,15-5 1,-12 5-226,-11 5 116,0 1 0,0-1 0,0 1 0,0-1 0,0 1 0,6 0 0,-9 1 53,1 0-1,-1 0 1,1 0 0,-1 0 0,0 1 0,1-1 0,-1 1-1,1-1 1,-1 1 0,0-1 0,0 1 0,1 0 0,-1-1-1,0 1 1,0 0 0,0 0 0,0 0 0,0 0 0,0 0-1,0 0 1,0 0 0,0 0 0,1 2 0,4 7 32,0 0 0,0 0 0,-1 0 0,0 0 0,4 14 0,-8-21 11,0 1-1,0 0 0,1 0 0,0 0 1,0-1-1,0 1 0,0-1 0,5 7 0,-6-9-13,0 0 0,0 0 0,0 0 0,1 0 0,-1-1 0,0 1 0,1 0-1,-1-1 1,0 1 0,1-1 0,-1 1 0,1-1 0,-1 1 0,1-1 0,-1 0 0,1 0-1,-1 0 1,1 0 0,-1 0 0,1 0 0,-1 0 0,1 0 0,-1-1 0,1 1 0,1-1-1,7-4 89,1 0 0,-2 0-1,1-1 1,0 0-1,9-9 1,-17 14-103,16-15 77,-15 13-117,0 0 0,0 0-1,1 0 1,0 0 0,-1 0-1,9-3 1,-12 6 28,0 0 0,0 0 0,1 0 0,-1-1 0,0 1 0,0 0 1,0 0-1,0 0 0,0 0 0,0 0 0,1 0 0,-1 0 0,0 0 0,0 0 0,0 0 1,0 0-1,0 0 0,0 0 0,1 0 0,-1 0 0,0 0 0,0 0 0,0 0 0,0 0 1,0 0-1,1 0 0,-1 0 0,0 0 0,0 0 0,0 0 0,0 0 0,0 0 0,0 0 1,0 0-1,1 0 0,-1 0 0,0 1 0,0-1 0,0 0 0,0 0 0,0 0 0,0 0 1,0 0-1,0 0 0,0 0 0,0 1 0,1-1 0,-1 0 0,0 0 0,0 0 0,0 0 0,0 0 1,0 0-1,0 1 0,0-1 0,0 0 0,0 0 0,0 0 0,0 0 0,0 0 0,0 1 1,0-1-1,0 0 0,1 7-16,6 20-197,-6-21 242,0 0 1,1 1-1,0-1 1,0 0-1,0 0 1,1 0-1,0-1 1,0 1 0,6 9-1,-8-14 7,0-1 1,-1 1-1,1 0 0,0 0 0,0 0 0,0-1 1,-1 1-1,1 0 0,0-1 0,0 1 0,0-1 1,0 1-1,0-1 0,0 0 0,0 1 0,0-1 1,0 0-1,0 0 0,1 0 0,-1 1 0,0-1 1,0 0-1,0 0 0,0-1 0,2 1 0,-2-1 18,1 0-1,0 0 1,0 0-1,-1 0 1,1 0-1,0 0 1,-1 0-1,1-1 1,-1 1-1,0-1 0,1 1 1,-1-1-1,1-1 1,1-2 24,0 0 0,0 0 1,-1 0-1,0 0 0,0 0 1,0 0-1,-1-1 0,1 1 0,0-9 1,-2 12-76,0-1 1,-1 1-1,1 0 0,0 0 1,-1-1-1,1 1 1,-1 0-1,0 0 0,1 0 1,-1 0-1,0 0 1,0 0-1,-1 0 0,1 0 1,0 0-1,-1 1 0,1-1 1,-1 0-1,-2-1 1,3 2-17,-1 0 0,1 0 1,-1 0-1,1 0 0,-1 1 1,1-1-1,-1 1 0,1-1 1,-1 1-1,0-1 0,1 1 1,-1 0-1,0 0 0,1 0 1,-1 0-1,1 0 0,-1 0 1,0 0-1,1 1 0,-1-1 1,0 1-1,1-1 0,-3 2 1,4-2 22,-1 0 0,1 0 0,0 1 1,0-1-1,0 0 0,0 0 0,-1 0 1,1 0-1,0 0 0,0 0 0,0 0 1,0 0-1,-1 0 0,1 0 0,0 0 1,0 1-1,0-1 0,-1 0 0,1 0 0,0 0 1,0 0-1,0-1 0,-1 1 0,1 0 1,0 0-1,0 0 0,0 0 0,-1 0 1,1 0-1,0 0 0,0 0 0,0 0 1,-1-1-1,9-4 84,10-3-173,23-12-1,-26 12 132,0 0 1,19-6-1,-26 11-80,-1 1 0,0 0 0,1 1 1,0 0-1,11-1 0,-18 2 37,1 0 0,-1 0-1,1 0 1,-1 1 0,1-1-1,-1 0 1,1 0 0,-1 1-1,1-1 1,-1 1 0,1 0-1,-1-1 1,0 1 0,1 0 0,-1 0-1,0 0 1,0 0 0,0 0-1,1 0 1,-1 0 0,0 0-1,0 0 1,-1 1 0,1-1 0,0 0-1,0 1 1,0-1 0,-1 1-1,1-1 1,-1 0 0,1 1-1,-1-1 1,0 1 0,1 1-1,-1 1 8,0 0 0,1 0 0,-1 0-1,0 0 1,-1 0 0,1 0 0,-1 0 0,0 0-1,0 0 1,0 0 0,0-1 0,0 1-1,-4 5 1,-4 6 315,11-14 192,5-7-188,-2 2-323,39-31 20,-39 31-68,0 1 0,0 0-1,1 0 1,-1 1 0,1-1 0,-1 1 0,10-2 0,-14 4 33,0 0 1,0 0-1,0-1 0,0 1 0,0 0 0,0 0 0,0 0 0,0 0 0,0 0 0,1 0 0,-1 0 0,0 1 0,0-1 0,0 0 0,0 1 0,0-1 0,0 0 1,0 1-1,-1-1 0,1 1 0,2 1 0,-3-1 319,9-3-266,-1 0 0,0-1-1,0 0 1,0 0 0,0 0 0,-1-1-1,13-8 1,-9 6-103,-1 0-1,18-7 0,-27 12 53,0 1 0,0 0 0,0-1 0,0 1 0,0 0 0,0 0 0,-1 0 0,1 0 0,0-1 0,0 1 0,0 0 0,0 1 0,0-1 0,0 0 0,0 0 0,0 0 0,0 0 0,0 1 1,-1-1-1,1 0 0,0 1 0,0-1 0,0 1 0,1 0 0,0 2-20,0-1 1,0 0-1,-1 1 1,1 0-1,-1-1 1,2 6 0,-2-6-3,2 5 28,-1 0 0,0 1 0,0 0 0,0 7 0,3 12-31,-4-19 99,1 7 60,-2-14-123,0-1-1,0 0 1,0 1 0,0-1-1,0 0 1,0 1 0,0-1-1,0 0 1,0 1 0,0-1-1,1 0 1,-1 1 0,0-1-1,0 0 1,0 1 0,1-1-1,-1 0 1,0 0 0,0 1-1,1-1 1,-1 0 0,0 0-1,1 0 1,-1 1 0,0-1-1,0 0 1,1 0 0,-1 0-1,1 0 1,-1 1-41,0-1 39,0 0-1,0 0 0,0 0 1,0 0-1,0 1 1,0-1-1,0 0 1,0 0-1,0 0 0,0 1 1,0-1-1,0 0 1,0 0-1,0 0 1,0 0-1,0 1 0,0-1 1,0 0-1,1 0 1,-1 0-1,0 0 0,0 1 1,0-1-1,0 0 1,0 0-1,0 0 1,1 0-1,-1 0 0,0 0 1,0 0-1,0 1 1,0-1-1,1 0 1,-1 0-1,0 0 0,0 0 1,0 0-1,1 0 1,-1 0 95,0 2-98,0-1 1,0 0 0,0 0-1,1 0 1,-1 1 0,0-1-1,0 0 1,1 0 0,-1 0-1,0 0 1,1 0 0,-1 0-1,1 0 1,0 1-1,0-1 17,0 5-16,1 1 0,-1-1 0,0 0 0,1 10 0,15 10-42,-16-25 45,-1 0 0,0 0 0,1-1 0,-1 1 0,1 0 0,-1-1 0,1 1-1,0 0 1,-1-1 0,1 1 0,0-1 0,-1 1 0,1-1 0,0 1 0,-1-1 0,2 1-1,-1-1 10,11 8 0,-10-7-2,-1-1 0,1 1 0,-1-1 0,1 0 0,0 0 0,-1 0-1,1 0 1,-1 0 0,1 0 0,-1 0 0,1-1 0,0 1 0,-1-1 0,1 1 0,-1-1 0,1 1 0,-1-1 0,0 0 0,1 0 0,-1 1 0,0-1 0,0 0 0,1 0 0,1-2 0,4-3 215,0 1-145,15-12-4,-10 13-192,-4-2 234,-6 4-190,1-1 96,0 0-1,0 0 1,0 0-1,-1 0 1,1-1-1,-1 1 1,3-6-1,15-21 245,-18 25-265,0 0 0,0 0 0,-1-1 0,1 1 0,0-9 0,-2 12 10,0-1-1,0 1 1,0 0-1,0 0 0,0 0 1,-1 0-1,1 0 1,-1 0-1,0 0 0,1 0 1,-1 0-1,0 0 1,0 0-1,0 0 0,-1 0 1,1 0-1,0 1 1,-3-3-1,4 3-26,-1 1 0,0-1-1,0 0 1,0 1 0,0-1 0,0 0 0,0 1 0,0 0-1,0-1 1,0 1 0,0-1 0,0 1 0,0 0 0,0 0-1,-1 0 1,1 0 0,0 0 0,0 0 0,0 0 0,0 0-1,0 0 1,0 0 0,0 1 0,-1-1 0,1 0 0,0 1-1,0-1 1,0 1 0,0-1 0,0 1 0,0-1 0,1 1-1,-1 0 1,0-1 0,0 1 0,0 0 0,1 0 0,-1 0-1,0 0 1,1 0 0,-1-1 0,0 1 0,1 0 0,-1 2-1,0 4 38,0-5-60,0 1 1,1-1 0,-1 1-1,1-1 1,0 1 0,0-1-1,0 1 1,1 3 0,1 12-33,-2-15 67,0 0 1,0-1-1,0 1 0,1-1 1,-1 1-1,1-1 1,0 1-1,-1-1 0,3 4 1,0-2 13,0 1 1,0-2 0,0 1-1,0 0 1,1-1-1,0 1 1,-1-1 0,1 0-1,0 0 1,1-1-1,-1 1 1,0-1 0,1 0-1,-1 0 1,1 0-1,0-1 1,0 1 0,-1-1-1,1-1 1,0 1-1,0-1 1,0 1 0,0-1-1,0-1 1,0 1-1,0-1 1,0 0 0,0 0-1,0 0 1,-1-1 0,1 1-1,-1-1 1,6-3-1,2-2 79,0-1 0,11-9-1,-12 8-150,0 1 0,13-7 0,-9 6 98,-13 7-56,-1 1 0,1 0 1,0 0-1,-1 0 0,1-1 0,0 2 0,0-1 1,0 0-1,-1 0 0,1 1 0,0-1 0,0 1 1,0-1-1,0 1 0,0 0 0,0 0 0,0 0 1,4 0-1,-5 1 14,0-1 1,1 1-1,-1 0 1,0 0 0,0-1-1,0 1 1,0 0-1,0 0 1,0 1-1,0-1 1,0 0-1,0 0 1,-1 0 0,1 0-1,0 1 1,-1-1-1,1 0 1,-1 1-1,1-1 1,-1 1 0,1 1-1,0 4 12,-1 0 0,1 0 1,-2 9-1,1-4-45,0-11 294,3-2-206,1 0 1,-1-1-1,0 1 0,0-1 0,0 0 1,0 0-1,0 0 0,0-1 0,0 1 1,3-5-1,16-12-16,-10 11-51,1 1 0,0 0-1,0 1 1,19-7 0,-30 12-4,-1 1 8,0-1 0,0 1 0,0 0 1,-1-1-1,1 1 0,0 0 0,0 0 0,0-1 0,0 1 0,0 0 0,0 0 0,0 0 1,0 0-1,0 0 0,0 1 0,0-1 0,0 0 0,0 0 0,0 1 0,0-1 0,0 0 1,0 1-1,-1-1 0,1 1 0,0-1 0,0 1 0,0-1 0,-1 1 0,1 0 0,0 0 0,-1-1 1,1 1-1,-1 0 0,1 0 0,0 1 0,1 1-13,0 0 1,0 0-1,0 1 0,0-1 1,-1 1-1,0 0 0,0-1 0,2 7 1,6 19 139,-5-18 27,-4-9-159,1 0 0,-1 0-1,1 0 1,0 0 0,0-1-1,0 1 1,2 2 0,-3-3 29,1-1 0,-1 1 0,1-1 0,-1 0 0,1 1 1,-1-1-1,1 0 0,-1 0 0,1 1 0,-1-1 0,1 0 0,-1 0 1,1 0-1,-1 0 0,1 0 0,0 0 0,-1 0 0,1 0 0,-1 0 1,1 0-1,0 0 0,-1 0 0,1 0 0,-1 0 0,1-1 0,-1 1 1,1 0-1,-1 0 0,1-1 0,-1 1 0,1 0 0,0-1 0,6-4 45,1 0-1,-1-1 0,0 1 0,-1-2 0,1 1 1,-1-1-1,0 0 0,-1 0 0,0 0 0,8-14 1,-1-5 64,20-54 0,43-211 40,-67 255-64,-1 3-98,-1 0-1,-1 0 0,0-37 1,-9 42-340,-1 14 20,5 14 313,-1 0 0,1 0 0,0 0-1,0-1 1,-1 1 0,1 0 0,0 0 0,0 0 0,-1-1 0,1 1 0,0 0 0,-1 0 0,1 0 0,0 0 0,0 0 0,-1 0 0,1 0 0,0 0-1,-1 0 1,1 0 0,0 0 0,-1 0 0,1 0 0,0 0 0,-1 0 0,1 0 0,0 0 0,0 0 0,-1 0 0,1 0 0,0 1 0,-1-1 0,1 0-1,0 0 1,-2 2-12,0 0 1,1 0-1,-1 0 0,1 0 0,0 1 0,0-1 0,-1 0 0,2 0 0,-1 1 0,0-1 0,0 1 0,1-1 1,-1 1-1,1-1 0,0 4 0,-2 4-23,-12 84-41,-2 143 0,14-191 20,1-1 80,4 52 0,-1-79 14,0-1 0,2 1 0,0-1-1,0 0 1,15 32 0,-17-45-15,0 0 0,0 0 0,0-1 0,0 1 0,1-1 0,-1 0 1,1 1-1,0-1 0,6 4 0,-8-6 7,1 0-1,-1 0 1,1 0 0,0 0 0,0-1-1,0 1 1,-1-1 0,1 1 0,0-1-1,0 0 1,0 0 0,0 0 0,0 0 0,0 0-1,-1 0 1,1 0 0,0 0 0,0-1-1,0 1 1,0-1 0,-1 1 0,5-3-1,3-2 63,0-1-1,0 0 0,0-1 0,-1 1 1,1-2-1,7-8 0,15-14-114,38-30-224,-67 55-95,-3 11 84,1 13 214,-1-5 67,1 0 0,1-1 0,0 1 0,0 0 0,1 0 0,1-1-1,6 19 1,-7-28-10,0 1 0,0-1 0,0 0 0,1 0 0,-1 0 0,7 7 0,-8-10 10,0 0 0,0-1-1,0 1 1,0 0 0,0-1-1,0 1 1,0-1 0,0 1-1,0-1 1,0 1 0,0-1 0,0 0-1,0 0 1,0 0 0,0 1-1,1-1 1,-1 0 0,0 0-1,0 0 1,0-1 0,0 1-1,0 0 1,1 0 0,-1-1-1,0 1 1,0 0 0,0-1-1,0 1 1,0-1 0,0 0-1,0 1 1,0-1 0,0 0-1,1 0 1,8-9 51,1-1 0,-1 0 0,-1 0 1,0-1-1,0 0 0,8-16 0,-3 6 50,8-27-387,-22 51 217,-1-1 0,1 0 0,0 1 1,0-1-1,0 1 0,0-1 1,0 0-1,0 1 0,1-1 0,-1 1 1,0-1-1,1 2 0,9 26-56,-4-11-32,-4-13 176,0 1 0,1-1 0,-1 0-1,1 0 1,0 0 0,4 5-1,-6-8-6,0-1-1,1 1 0,-1 0 0,1-1 0,-1 1 1,1-1-1,0 1 0,0-1 0,-1 0 0,1 0 1,0 0-1,0 0 0,0 0 0,0 0 0,0 0 1,1-1-1,3 2 0,-5-3-8,1 1 0,-1 0 0,1-1 0,-1 0 0,1 1 0,-1-1 0,1 0 0,-1 1 1,0-1-1,1 0 0,-1 0 0,0 0 0,2-2 0,15-18 211,-15 18-194,25-31 81,-17 20-129,0 0 0,1 0 0,1 1 1,0 1-1,24-18 0,-36 29 3,1 0 0,-1 0 0,1 1 0,-1-1 0,1 0 0,-1 1-1,1-1 1,0 1 0,-1-1 0,1 1 0,0 0 0,-1 0 0,1 0 0,0 0 0,-1 0-1,1 0 1,0 0 0,-1 1 0,1-1 0,0 1 0,-1-1 0,1 1 0,0-1-1,-1 1 1,1 0 0,-1 0 0,0 0 0,1 0 0,-1 0 0,0 0 0,1 0-1,-1 0 1,0 1 0,0-1 0,0 0 0,0 1 0,0-1 0,0 1 0,-1-1-1,1 1 1,0-1 0,-1 1 0,1-1 0,-1 1 0,0 0 0,1 3 0,2 16 51,-1 27 0,-2-47-32,0-1 0,0 0 0,0 0 0,1 0 1,-1 1-1,0-1 0,0 0 0,0 0 0,0 0 1,0 1-1,1-1 0,-1 0 0,0 0 0,0 0 1,0 0-1,0 1 0,1-1 0,-1 0 0,0 0 1,0 0-1,1 0 0,-1 0 0,0 0 0,0 0 1,0 0-1,1 0 0,-1 0 0,0 0 0,0 0 1,1 0-1,-1 0 0,0 0 0,0 0 0,1 0 1,-1 0-1,0 0 0,0 0 0,0 0 0,1 0 1,-1 0-1,0 0 0,0 0 0,0-1 0,1 1 1,-1 0-1,0 0 0,0 0 0,18-9 240,-10 5-276,44-20-11,7-3 115,-52 24-133,0 1 0,1 0-1,-1 0 1,1 1 0,0-1 0,8 1 0,-14 1 46,-1 0 0,1 0-1,-1 0 1,1 0 0,-1 1 0,1-1-1,-1 0 1,0 1 0,1-1-1,-1 1 1,1-1 0,-1 1 0,0 0-1,0-1 1,1 1 0,-1 0-1,0 0 1,0 0 0,0 0 0,0 0-1,0 0 1,0 0 0,0 1-1,1 1 1,0 1 22,-1 0-1,1 1 1,-1-1 0,0 1-1,0-1 1,1 6-1,1 10 38,-2 3 358,40-57 458,-24 15-873,-8 9-36,0 0 0,0 1-1,0 0 1,18-11 0,-26 20 37,0-1 1,0 1-1,1 0 1,-1 0-1,0 0 0,0 0 1,0 1-1,0-1 1,0 0-1,1 0 0,-1 1 1,0-1-1,0 0 1,0 1-1,0-1 1,0 1-1,0 0 0,0-1 1,0 1-1,0 0 1,0 0-1,1 1 0,21 22-9,-21-21 36,1 1 0,0-1 0,0 0 1,0 1-1,0-1 0,1-1 0,-1 1 0,1 0 0,0-1 1,-1 0-1,1 0 0,0 0 0,0 0 0,0-1 0,1 0 0,-1 1 1,0-1-1,0-1 0,1 1 0,-1-1 0,7 0 0,93-2-7805,-79 1 5717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8:16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79 295 4384,'-64'-10'2544,"56"8"-1607,2 1 1292,12-5-665,45-17-150,15-8-198,56-24 170,172-35-198,6 28-1000,-281 59-614,6-2-184,34-2-1,-47 7-840,-1 0 0,0 1 1,14 3-1,14 6-2133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8:23.8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174 382 3136,'-6'-1'6256,"-21"-1"-5120,22 3-1098,0 1 0,0-1 0,0 1 0,0 0 0,0 0 0,0 1 1,1-1-1,-1 1 0,1 0 0,-7 6 0,2 0 0,0 0 0,1 0 0,-11 15-1,13-16 9,1 0-1,0 1 0,0 0 0,1 0 0,-4 10 0,7-16-4,1-1 0,-1 1 0,1 0-1,-1 0 1,1-1 0,0 1 0,0 0-1,0 0 1,0-1 0,1 5-1,0-6-3,-1 1 0,1-1 0,0 1 0,-1-1 0,1 1-1,0-1 1,0 0 0,0 1 0,0-1 0,0 0-1,0 0 1,0 0 0,1 0 0,-1 0 0,0 0 0,1 0-1,-1 0 1,3 1 0,3 1 86,0 0 0,0-1 0,1 0 0,-1 0 0,1-1 0,9 1 0,-13-1-28,1-1-1,0 0 1,0 0 0,0-1 0,0 0 0,-1 1 0,1-1-1,0-1 1,-1 1 0,9-4 0,-11 3-49,0 0 0,0 0 0,0 0 0,0 0 0,0 0 0,0 0 0,-1-1 0,1 1 0,-1-1 0,1 1 0,-1-1 0,0 1 0,0-1 0,0 0 0,-1 1 0,1-1-1,0-3 1,-1 3-25,1-1 0,-1 1 0,1-1 0,-1 1 0,0-1 0,-1 1 0,1-1 0,-1 1 0,1-1 0,-1 1 0,0 0-1,0-1 1,0 1 0,-3-4 0,0 2-82,0-1-1,0 0 1,-1 1-1,0 0 1,0 0-1,0 1 1,-11-8-1,13 10 49,-1 0 0,0 0 0,1 0 0,-1 1 0,0-1 0,0 1 0,0 0 0,0 0 0,0 0 0,0 1 0,0-1-1,0 1 1,0 0 0,-8 1 0,7 0-49,-6 1-33,11-4 135,5-2 99,17-9 138,-14 9-197,-1-1-1,1 0 0,-1 0 0,0 0 1,0-1-1,0 0 0,10-14 1,3-11 273,-1-1 1,21-50 0,-24 47-189,47-116 283,-62 149-468,-1 0 0,1 1-1,0-1 1,-1 0 0,1 1 0,0-1 0,0 1-1,0 0 1,2-3 0,2 4-261,0 9 81,1 12 153,-1 0 0,-1 0-1,0 0 1,0 31 0,-7 88-56,1-89 149,1 5 169,-3-1 0,-18 93 0,20-138-154,-1 0-1,-1-1 1,1 1-1,-10 15 0,11-22-34,1-1 0,-1 0 0,0 1 0,0-1 0,0 0 0,0 0 0,0 0 0,-5 3 0,5-4-5,1 0-1,0-1 0,-1 1 0,1-1 0,0 1 0,-1-1 0,1 0 0,-1 1 0,1-1 0,0 0 0,-1 0 0,1 0 0,-1 0 0,1 0 0,-1 0 1,1-1-1,-1 1 0,-1-1 0,2 1-11,0-1 0,0 1 0,0 0 0,0 0 0,0-1 0,1 1 0,-1 0 0,0-1 0,0 1 0,1-1 1,-1 1-1,0-1 0,0 1 0,1-1 0,-1 1 0,1-1 0,-1 0 0,0 1 0,1-1 0,-1 0 0,1 0 0,0 1 0,-1-1 0,1 0 0,0 0 1,-1 0-1,1 1 0,0-1 0,0 0 0,0 0 0,0 0 0,0 0 0,0 0 0,0 0 0,0 1 0,0-1 0,0 0 0,0 0 0,0 0 1,1 0-1,-1 0 0,0 1 0,1-1 0,-1 0 0,0 0 0,2 0 0,0-3-19,1 0 0,-1 1 0,1 0 0,0 0 0,0 0 0,1 0 0,5-4 0,7-2 35,1 0 0,1 1-1,0 1 1,0 1 0,0 0-1,0 1 1,21-2 0,-34 6-229,13-2 526,28-1 0,-41 3-676,0 2 0,0-1 1,0 0-1,0 1 0,0 0 1,0 0-1,0 1 0,0-1 1,0 1-1,5 2 0,-4 1-2584,1 1 954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3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4064,'0'-12'5280,"2"16"-4614,1 1-328,0 1-1,-1-1 0,1 0 1,-1 1-1,0-1 0,2 10 0,5 40 651,-7-40-854,2 29 305,-1 61 1,-1-5 126,10 54 1695,-11-169-4959,0 1-1,0-1 1,8-28-1,3 13-378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8:28.5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1346 2080,'-9'-2'10574,"23"-2"-10216,3-1 123,0-2 36,30-6 0,-6 3-175,92-23 603,44-13 616,-102 19-1081,-2-4 0,-1-3 0,106-67 0,-133 70-203,-1-1-1,-1-2 1,-2-2-1,-1-2 1,68-85-1,-87 94-141,2 1 0,35-33 0,71-52 336,-90 80-248,1 0-101,-2-2 1,-1-1 0,33-43-1,-47 47-20,24-41-1,-18 19-43,33-55 49,-61 107-141,1 0-1,-1 0 0,0 1 1,1-1-1,-1 0 0,1 1 1,-1-1-1,1 1 0,0 0 1,1-2-1,0 1 43,1 0 2,-12 6-225,5-2 150,0 1-1,0-1 1,0 1-1,0-1 1,-2 4 0,-3 4 99,-1-1 1,0 0 0,0-1 0,-1 0 0,1 0-1,-13 6 1,12-7-102,-83 54-115,1 0 410,73-49-392,6-4 151,6-4 35,0 0 0,1 1 0,-10 7 0,16-12-21,0 0 0,0 0 0,0 0 0,0 0 0,0 1 1,0-1-1,0 0 0,0 0 0,0 0 0,0 0 0,0 0 0,0 0 0,0 0 0,0 0 0,0 0 0,0 0 0,0 0 1,0 1-1,0-1 0,-1 0 0,1 0 0,0 0 0,0 0 0,0 0 0,0 0 0,0 0 0,0 0 0,0 0 1,0 0-1,0 0 0,0 0 0,-1 0 0,1 0 0,0 0 0,0 0 0,0 0 0,0 0 0,0 0 0,0 0 0,0 0 1,0 0-1,0 0 0,-1 0 0,1 0 0,0 0 0,0 0 0,0 0 0,0 0 0,0 0 0,0 0 0,0 0 0,0 0 1,0-1-1,0 1 0,0 0 0,0 0 0,-1 0 0,3-8 276,7-9-164,20-8-126,0 2 0,2 1 0,46-24 0,-24 19-19,79-29-1,-115 50 83,-9 4-62,0-1 1,0 0 0,14-9 0,-22 43-341,-16 102 315,12-108 100,-2 0-1,0-1 1,-13 30 0,18-52-55,0-1 1,0 1-1,0 0 1,0-1-1,0 0 1,0 1 0,-1-1-1,1 0 1,0 0-1,-1 0 1,1 0-1,-1 0 1,1 0-1,-1 0 1,0 0-1,1 0 1,-1-1 0,-2 1-1,-2 1-538,1 2-3908,-1 7 1175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8:30.9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1934 2656,'-5'-11'1493,"10"41"3627,7 3-3444,21 35-1309,-28-57 155,8 13 68,0 0-1,32 41 0,-37-56-408,0 0 0,1 0 0,0 0 0,1-1 0,0-1 0,0 1 0,0-2 1,20 10-1,-9-7 78,1-1 0,0-2 0,0 0 0,44 5 0,-19-7-3,63-2 0,25-12 102,-113 6-264,-1 0 0,0-2-1,0 0 1,25-12 0,57-33 368,-3-5 1,185-136-1,-260 173-344,-2-1 0,0-2 0,-1 0 0,-1-2 0,-2 0 0,24-37 0,81-175 122,-81 146-183,31-74 94,33-125-199,1-25 150,-61 168-138,-28 82 12,3 1 1,46-96-1,-56 137-5,0 1 0,21-25 1,-24 36 34,-1 0 0,2 1 0,-1 0 1,1 0-1,1 1 0,12-7 0,-1 3-51,0 1 0,1 1 0,-1 1 0,47-11 0,-37 13-9,0 2-1,0 1 1,41 0 0,-63 4 76,-1 1 1,1 0 0,-1 1-1,1 0 1,-1 0 0,0 1-1,13 5 1,-20-7-138,-2-1 31,1 0 1,-1 0-1,0 0 1,1 0 0,-1 0-1,0 0 1,1 0-1,-1 0 1,0 1-1,0-1 1,1 0-1,-1 0 1,0 1 0,1-1-1,-1 0 1,0 0-1,0 1 1,0-1-1,1 0 1,-1 0-1,0 1 1,0-1 0,0 0-1,0 1 1,1-1-1,-1 0 1,0 1-1,0-1 1,0 1-1,0 6-1531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8:32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33 123 3392,'-1'-8'1259,"-1"1"1,1-1-1,0 0 1,1 1-1,0-15 1,1 6 863,-1 16-2106,0 0 1,0 0 0,0-1 0,0 1 0,0 0 0,0 0-1,0-1 1,0 1 0,0 0 0,0 0 0,0 0 0,0-1 0,-1 1-1,1 0 1,0 0 0,0 0 0,0-1 0,0 1 0,0 0-1,0 0 1,0 0 0,-1 0 0,1-1 0,0 1 0,0 0-1,0 0 1,-1 0 0,1 0 0,0 0 0,0 0 0,0-1 0,-1 1-1,1 0 1,0 0 0,0 0 0,0 0 0,-1 0 0,1 0-1,0 0 1,0 0 0,-1 0 0,1 0 0,0 0 0,0 0-1,0 0 1,-1 0 0,1 0 0,0 0 0,0 1 0,0-1 0,-1 0-1,1 0 1,0 0 0,0 0 0,0 0 0,-1 0 0,1 1-1,-10 6-145,8-1 147,0 1 0,0-1-1,1 0 1,0 1 0,0-1-1,1 1 1,-1-1 0,1 1 0,1-1-1,1 10 1,-1 14 207,-1-12-24,1 1 0,0-1 0,1 0 0,1 0 0,1 0 0,0-1 0,10 24 0,-13-38-31,1 0 0,0 1 0,0-1 1,0 0-1,0 0 0,5 5 0,-7-8-144,0 0 0,0 1 0,0-1 0,1 0 0,-1 0 1,0 0-1,0 0 0,1 1 0,-1-1 0,0 0 0,0 0 0,1 0 0,-1 0 1,0 0-1,0 0 0,1 0 0,-1 0 0,0 0 0,1 0 0,-1 0 0,0 0 1,0 0-1,1 0 0,-1 0 0,0 0 0,0 0 0,1 0 0,-1 0 0,0-1 0,0 1 1,1 0-1,-1 0 0,0 0 0,1-1 0,0 0 17,-1 0 0,1 0-1,0-1 1,-1 1 0,1 0 0,0-1-1,-1 1 1,0-1 0,1 1 0,-1 0-1,0-3 1,2-6 83,-2-1 0,0-11-1,0-3 33,1-2-49,-1 0 1,-2 0 0,0 0-1,-2 0 1,-1 0 0,-1 1-1,-14-41 1,19 67-121,1-1 0,0 1 0,0-1 0,-1 1 0,1-1-1,0 1 1,0-1 0,0 1 0,0-1 0,-1 1 0,1-1 0,0 1 0,0-1 0,0 1-1,0-1 1,0 1 0,0-1 0,0 1 0,1-1 0,-1 1 0,0-1 0,0 0 0,1 1 5,-1 0 0,0 0 0,1 0 1,-1 0-1,1 0 0,-1-1 1,0 1-1,1 0 0,-1 0 1,1 0-1,-1 0 0,0 0 0,1 0 1,-1 1-1,1-1 0,-1 0 1,0 0-1,1 0 0,-1 0 1,1 0-1,-1 1 0,26 14-97,-22-12 39,4 2 49,-1 0 0,1 1 0,-1 0 1,-1 1-1,1 0 0,-1 0 0,0 0 0,8 14 1,-6-8 31,-2 1 0,1 0 1,-2 0-1,7 23 1,-12-33 12,1 0 0,-1 0 0,0 0 0,0 0 0,-1 0 0,1 0 0,-1 0 0,0 0 0,0 0 0,0 0 0,-3 6 0,2-4 28,-1-1 1,1 1 0,-1-1-1,-1 1 1,1-1-1,-8 8 1,8-10-19,-1 0 0,1 0 0,-1 0 0,0 0 0,0-1 0,0 1 0,-1-1 0,1 0 0,-6 1-1,8-2-204,-1 0 0,0-1-1,1 1 1,-1-1 0,1 0-1,-1 1 1,0-1-1,1-1 1,-1 1 0,1 0-1,-1-1 1,1 1 0,-1-1-1,1 0 1,-1 0 0,1 0-1,-5-2 1,-1-6-4766,7 8 3785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8:36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58 186 2304,'0'-1'96,"0"-1"1,0 1-1,0-1 0,1 1 1,-1-1-1,0 1 1,1-1-1,-1 1 0,0 0 1,1-1-1,0 1 0,-1 0 1,3-3-1,1-2 2909,-4 6-2968,0 0-1,1 0 0,-1 0 1,0 0-1,0 0 1,0 0-1,0-1 0,0 1 1,1 0-1,-1 0 1,0 0-1,0 0 0,0-1 1,0 1-1,0 0 1,0 0-1,0 0 0,0 0 1,0-1-1,0 1 1,0 0-1,0 0 0,0 0 1,0-1-1,0 1 1,0 0-1,0 0 0,0 0 1,0 0-1,0-1 1,0 1-1,0 0 0,0 0 1,0 0-1,0 0 1,0-1-1,-1 1 1,1 0-1,0 0 0,0 0 1,0 0-1,0 0 1,0-1-1,0 1 0,-1 0 1,1 0-1,0 0 1,0 0-1,0 0 0,0 0 1,-1 0-1,1 0 1,0 0-1,0 0 0,0 0 1,0-1-1,-1 1 1,1 0-1,0 0 0,-1 2 42,0-1 0,0 0 0,0 0 0,1 0 0,-1 0 0,1 0 0,-1 1 0,1-1 0,-1 0 0,1 1 0,0-1 0,-1 0 0,1 0 0,0 2 0,-1 3 80,-11 43 595,3 1 0,-6 89 0,10-76-260,2 34 287,0-9-344,-1-2 599,4-46 74,0-39-421,-6-4 864,7-4-1428,0 0 0,1 0 0,0 0 1,0 0-1,1 0 0,-1 1 0,1-1 0,1 1 0,0-1 0,4-5 0,-6 9-128,10-16-5,1 1 0,1 1 1,0 0-1,27-25 0,-38 40-13,1 0 0,-1 0-1,0 0 1,1 0-1,-1 1 1,1-1-1,0 1 1,-1 0 0,1 0-1,0 0 1,6 0-1,-9 1 19,1 0 0,-1 0 0,0 0 0,1 0 1,-1 0-1,0 0 0,1 0 0,-1 1 0,0-1 0,0 0 0,1 1 0,-1-1 0,0 1 0,0 0 0,0-1 0,1 1 0,-1 0 0,0 0 1,0 0-1,0-1 0,0 1 0,-1 0 0,1 0 0,0 1 0,0-1 0,-1 0 0,1 0 0,0 0 0,-1 0 0,1 1 0,-1-1 0,0 0 1,1 0-1,-1 1 0,0 1 0,1 2 5,-1 0 0,0 0 0,0 0 0,0 0 0,-1 0 0,0 0 0,0-1 0,0 1 0,-1 0 0,1 0 0,-1-1 0,0 1 0,-5 7 0,5-9 24,-1 1 0,1-1 1,0 0-1,-1 0 0,0 0 0,0-1 1,0 1-1,0-1 0,0 0 1,-1 1-1,1-1 0,-1-1 1,1 1-1,-1 0 0,0-1 0,0 0 1,-7 2-1,0 0-7,8-2-10,1-1 0,0 1 0,-1 0 0,1-1 0,-1 0 0,1 1 0,0-1 0,-1 0 0,1 0 0,-1 0 0,1-1 0,-1 1 0,1 0 0,0-1 0,-1 0 0,1 0 1,0 1-1,-1-1 0,1-1 0,-4-1 0,2 1-210,9 8 44,14 11 32,-14-14 171,1 1 0,-1-2 0,1 1 0,0-1-1,0 0 1,0 0 0,0 0 0,0-1 0,0 0 0,0 0-1,0-1 1,1 1 0,-1-1 0,0-1 0,8 0-1,9-3 226,1-1-1,35-13 0,-56 17-242,30-10 217,45-22-1,-63 25-171,1 0 1,-2-2-1,1 0 0,23-21 0,-31 24-83,-1-1-1,0 0 0,9-14 0,1-2-373,-16 24 376,0 0-1,0 0 0,0 0 0,0 1 1,0-1-1,0 0 0,0 0 0,0 0 1,0 0-1,0 0 0,0 0 1,0 0-1,0 0 0,0 0 0,0 0 1,0 0-1,0 0 0,0 0 0,1 1 1,-1-1-1,0 0 0,0 0 0,0 0 1,0 0-1,0 0 0,0 0 0,0 0 1,0 0-1,0 0 0,0 0 1,0 0-1,0 0 0,0 0 0,0 0 1,1 0-1,-1 0 0,0 0 0,0 0 1,0 0-1,0 0 0,0 0 0,0 0 1,0 0-1,0 0 0,0 0 0,-2 10-13,2-8-18,0-1 39,-11 70-39,10-64 40,1 1 1,0 0-1,0 0 1,1 0-1,0 0 0,1-1 1,2 9-1,-4-14 35,1 0 0,0 0 0,-1 0 0,1-1 0,0 1-1,0 0 1,0-1 0,0 1 0,1 0 0,-1-1 0,0 0-1,1 1 1,-1-1 0,0 0 0,1 1 0,0-1 0,-1 0-1,1 0 1,2 1 0,-1-1 12,0-1 0,-1 1 0,1-1 0,0 0 0,-1 0 0,1 0-1,0 0 1,-1 0 0,1 0 0,0-1 0,-1 1 0,5-2 0,3-2 15,-1 0 1,0-1-1,1 0 1,-1 0-1,15-13 1,39-27-249,-63 44 175,1 1 0,-1-1 0,1 0 0,0 1 0,-1-1-1,1 1 1,0-1 0,0 1 0,-1-1 0,1 1 0,0 0-1,0-1 1,0 1 0,-1 0 0,1 0 0,0 0 0,0-1 0,0 1-1,0 0 1,1 0 0,-1 1 6,-1-1 0,1 0 1,-1 1-1,1-1 0,-1 0 0,1 1 0,-1-1 0,1 1 1,-1-1-1,1 1 0,-1-1 0,0 1 0,1-1 0,-1 1 0,0-1 1,0 1-1,1 0 0,-1-1 0,0 1 0,0-1 0,0 2 1,1 3-14,-1-1-1,1 1 1,-1-1 0,0 1 0,-1 0 0,0 5 0,0 8 108,1-18-74,-1 1-1,1-1 1,0 0-1,0 0 0,0 1 1,0-1-1,0 0 1,0 1-1,0-1 1,0 0-1,0 1 0,0-1 1,0 0-1,0 0 1,0 1-1,0-1 1,1 0-1,-1 1 0,0-1 1,0 0-1,0 0 1,0 1-1,0-1 0,1 0 1,-1 0-1,0 1 1,0-1-1,0 0 1,1 0-1,-1 0 0,0 1 1,1-1-1,23-9 344,-8-4-200,19-12-201,-32 23 5,0 0-1,0 1 0,0 0 0,1-1 1,-1 1-1,0 0 0,0 1 0,1-1 0,6 0 1,-8 1 28,-1 0-1,0 0 1,1 1 0,-1-1 0,0 0 0,0 1 0,1-1 0,-1 1-1,0 0 1,0-1 0,0 1 0,0 0 0,1 0 0,-1 0 0,0-1-1,-1 1 1,1 0 0,0 0 0,0 1 0,0-1 0,0 0 0,0 1-1,2 5-36,1 0 0,3 13 0,-2-6-5,-4-13 63,0 1-1,0-1 1,0 0-1,0 0 1,1 1-1,-1-1 1,0 0-1,0 0 1,1-1-1,-1 1 1,1 0-1,-1 0 1,2 0-1,21 7 131,-18-7-106,0 0 1,1-1-1,-1 1 1,1-1-1,-1-1 1,0 1-1,9-3 1,10 0 11,-9 1 7,0-1 0,0-1 0,0 0 0,0-1 0,-1-1 0,1 0 0,18-11 0,-30 14-53,0 0 0,1 0 0,-1 0 0,-1 0 0,1-1 0,0 0 0,-1 0 0,0 0 0,0 0 0,0-1 0,0 1 0,-1-1 0,1 0 0,-1 1 0,-1-1 0,1 0 0,-1 0 0,1 0 0,-1-1 0,0-6 0,-1 12-8,0-1-1,0 1 1,0 0 0,0 0-1,0 0 1,0 0 0,0 0 0,0 0-1,0 0 1,0-1 0,0 1-1,0 0 1,0 0 0,0 0-1,0 0 1,0 0 0,0 0 0,0 0-1,0-1 1,0 1 0,0 0-1,0 0 1,0 0 0,0 0-1,0 0 1,-1 0 0,1 0 0,0 0-1,0 0 1,0 0 0,0-1-1,0 1 1,0 0 0,0 0 0,0 0-1,0 0 1,-1 0 0,1 0-1,0 0 1,0 0 0,0 0-1,0 0 1,0 0 0,0 0 0,0 0-1,-1 0 1,1 0 0,0 0-1,0 0 1,0 0 0,-7 5-189,-6 8 33,10-9 140,0 0 0,0 1 0,0-1-1,1 1 1,0-1 0,-1 1 0,2 0 0,-1 0-1,1 0 1,-2 7 0,3-10 28,0 1 0,0-1 0,0 1 0,0-1 1,0 1-1,0-1 0,1 1 0,0-1 0,-1 0 0,1 1 0,0-1 0,0 0 0,0 0 0,0 1 1,1-1-1,-1 0 0,1 0 0,-1 0 0,1-1 0,-1 1 0,1 0 0,0-1 0,0 1 0,0-1 1,3 2-1,-2-1 19,1 1 0,-1-2 0,1 1 0,0 0 0,0-1 0,-1 0 0,1 0 1,0 0-1,0 0 0,1 0 0,-1-1 0,0 0 0,0 0 0,0 0 0,0 0 0,5-2 1,-4 1 15,1-1 0,-1 0 0,1 0 0,-1 0 0,0-1 0,0 0 0,0 0 0,0 0 0,0-1 0,-1 1 0,6-7 0,8-10 17,0-1-1,-2 0 1,-1-2-1,16-29 1,41-98-153,61-135 251,-127 273-185,2-3 37,10-23 0,-17 34-25,1-1 0,-1 1 1,0-1-1,0 0 1,0 1-1,-1-1 0,1 0 1,-1 1-1,-1-10 1,1 14 3,0-1 1,0 0-1,-1 1 1,1-1-1,0 1 1,0-1-1,0 1 1,0-1-1,-1 1 1,1-1-1,0 1 1,0-1-1,-1 1 1,1-1-1,0 1 1,-1 0 0,1-1-1,0 1 1,-1-1-1,1 1 1,-1 0-1,1-1 1,-1 1-1,1 0 1,-1 0-1,1-1 1,-1 1-1,1 0 1,-1 0-1,-1 0-10,1 0 0,0 0 0,-1 0 0,1 0-1,0 0 1,-1 1 0,1-1 0,0 1 0,-1-1 0,1 1-1,-2 0 1,-4 4-46,0-1 0,-12 11 0,18-13 79,-11 9-41,1 0 0,0 1 1,1 1-1,1-1 0,0 2 1,0-1-1,2 1 1,-1 0-1,-9 30 0,5-6 10,2 0-1,-8 72 1,1 88 203,17-185-158,1 0-1,4 23 1,-4-30 4,0 0 0,1 0-1,0 0 1,0-1 0,1 1 0,0 0 0,0-1-1,4 6 1,-6-9 11,1-1-1,0 1 0,0-1 1,-1 1-1,1-1 0,0 0 1,0 1-1,0-1 0,1 0 1,-1 0-1,0-1 0,0 1 1,1 0-1,-1-1 0,0 1 0,0-1 1,1 0-1,-1 0 0,4 0 1,5 0 127,0-2 0,20-3 0,-21 3-153,5-2 49,-1 0 1,-1-1 0,1 0 0,-1-1 0,0-1-1,16-10 1,0-3-46,39-33 0,-9 4-635,-59 49 615,0 0 1,0 0-1,0 0 1,0 0-1,0 0 1,0 0-1,1 0 1,-1 0-1,0 0 1,0 0-1,0 0 1,0 0-1,0 1 1,0-1-1,0 0 1,1 0-1,-1 0 1,0 0-1,0 0 1,0 0-1,0 0 1,0 0-1,0 0 1,0 0-1,0 1 1,0-1-1,0 0 1,0 0-1,0 0 1,1 0-1,-1 0 1,0 0-1,0 0 1,0 1-1,0-1 1,0 0-1,0 0 1,0 0-1,0 0 1,0 0-1,0 0 1,0 1-1,0-1 1,0 0-1,-1 0 1,1 0-1,0 0 1,0 0-1,0 0 1,0 0-1,0 1 1,0-1-1,0 9-13,-8 34-147,5-32 187,1 0 1,0 1-1,1-1 0,0 0 0,1 1 0,0-1 0,2 14 1,-2-24-19,1 0 1,-1 0-1,0-1 1,0 1-1,1 0 1,-1 0-1,0-1 1,1 1-1,-1 0 1,1-1-1,-1 1 1,0-1 0,1 1-1,0 0 1,-1-1-1,1 1 1,-1-1-1,1 1 1,0-1-1,-1 0 1,1 1-1,0-1 1,-1 0-1,1 1 1,1-1-1,1 0 24,-1 1 1,0-1-1,0 0 0,1 0 0,-1 0 0,0-1 0,0 1 0,1-1 0,1 0 0,7-3 122,-1 0 0,18-10 0,-26 13-148,209-122-125,-202 116 119,-3 4-192,-12 14-13,-2 2 89,3-5 87,0-1 0,1 1-1,0-1 1,-4 12 0,7-17 34,0-1-1,1 1 0,-1 0 1,1 0-1,0 0 0,0 0 1,-1 0-1,1-1 0,1 1 1,-1 0-1,0 0 0,0 0 1,1 0-1,-1 0 0,1-1 1,-1 1-1,1 0 0,0 0 1,-1-1-1,1 1 0,0 0 1,0-1-1,1 1 0,-1-1 1,2 3-1,2 0 44,1 0-1,-1-1 1,0 1-1,1-1 1,0-1 0,-1 1-1,1-1 1,0 0-1,1 0 1,-1-1-1,0 1 1,0-2 0,13 2-1,7-2 7,0-2 1,29-4-1,-27 3-77,5-4-1823,0-5-4089,-32 12 5648,0 0 0,0 0 0,0-1 0,0 1 0,-1-1 0,1 1 0,0-1 0,0 1 0,0-1 0,-1 1 0,1-1 0,0 0 0,0 1 0,-1-1 0,1 0 0,-1 0 0,1 1 0,-1-1 0,1 0 0,-1 0 0,1 0 0,-1 0 0,0 0-1,0 0 1,1-1 0,3-10-2888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8:36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38 8128,'-5'-3'3680,"10"3"-3168,-2-5 64,2 5-416,2-6 64,7 1-128,-2-2-128,5 7 0,-4-7 224,-1 7-96,-4-4-2624,4 8 1344,-3-4-4864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8:37.1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634 233 6880,'-1'0'71,"1"-1"1,0 1-1,0 0 0,0 0 1,-1-1-1,1 1 1,0 0-1,0-1 1,0 1-1,0 0 0,0-1 1,-1 1-1,1 0 1,0-1-1,0 1 0,0 0 1,0-1-1,0 1 1,0 0-1,0-1 0,0 1 1,1-1-1,-1 1 1,0 0-1,0-1 1,0 1-1,0 0 0,0 0 1,0-1-1,1 1 1,-1 0-1,0-1 0,0 1 1,0 0-1,1 0 1,-1-1-1,0 1 1,1 0-1,-1 0 0,0-1 1,0 1-1,1 0 1,-1 0-1,0 0 0,1 0 1,-1 0-1,0-1 1,1 1-1,-1 0 0,1 0 1,5-2 78,29-16 1265,2 3 1,49-16 0,77-11-1385,-27 8 139,72-26-490,-190 53-875,-15 6 758,0-1 0,-1 1-1,1 0 1,0 0 0,0 0-1,0 0 1,1 0 0,-1 1-1,0-1 1,0 1-1,6 0 1,-1 4-1328</inkml:trace>
  <inkml:trace contextRef="#ctx0" brushRef="#br0" timeOffset="1">56 107 6976,'-39'-22'3168,"27"10"-2752,7 1 480,5 8-576,5-12 0,4 7-192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8:41.1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1 236 3136,'7'-4'9881,"-1"5"-10210,66-6 2563,-29 2-1620,-35 2-493,0 0 1,0 0-1,0-1 1,0 0-1,0 0 1,-1-1-1,1 0 1,-1 0-1,0-1 1,0 0-1,0 0 1,0 0-1,6-6 1,-10 7-102,0 0-1,0 0 1,-1 0 0,1 0 0,-1-1-1,1 1 1,-1-1 0,0 1 0,-1-1-1,1 0 1,0 0 0,-1 0 0,0 0-1,0 0 1,0 0 0,-1 0 0,1 0-1,-1 0 1,0 0 0,0 0 0,0 0-1,-1-1 1,1 1 0,-1 0 0,0 0-1,-3-7 1,3 8-56,-1-1 0,0 0 0,0 1 1,0 0-1,-4-6 0,5 8 12,0-1 0,0 1 0,0 0 1,0 0-1,-1 0 0,1 0 0,0 0 1,-1 0-1,1 0 0,0 1 0,-1-1 1,1 0-1,-1 1 0,0-1 0,1 1 1,-1-1-1,1 1 0,-3 0 0,-1 0-8,0 1 0,0 0 0,1 0 0,-1 1 0,1-1 0,-1 1 0,1 0 0,0 0-1,-1 0 1,-6 6 0,2-1 3,-1 0 0,2 0 0,-14 15 0,14-13 25,0 0 0,0 1 1,1 0-1,-9 18 0,14-25 30,1-1 1,0 1-1,0-1 1,0 1-1,1 0 0,-1-1 1,1 1-1,-1 0 0,1 0 1,0-1-1,0 1 1,0 0-1,0 0 0,1-1 1,-1 1-1,1 0 1,-1-1-1,1 1 0,0 0 1,0-1-1,0 1 1,1-1-1,-1 1 0,1-1 1,-1 0-1,4 4 0,-2-3 103,0 0 0,1 0 0,-1-1 0,1 1-1,-1-1 1,1 0 0,0 0 0,-1 0 0,1-1-1,0 1 1,0-1 0,1 0 0,-1 0-1,8 0 1,4 0 118,0-1 0,26-3 0,-18 1-173,-16 2-6,0-2 0,-1 1 0,1-1 0,-1 0 0,0 0 0,1-1 1,-1 0-1,9-5 0,3-5 141,26-20 1,7-4 86,-41 30-262,-8 4-31,1 0 0,-1 1 0,1 0 0,0 0 0,0 0 0,0 0 0,0 0 0,0 1 0,0 0-1,0 0 1,5-1 0,-9 2-12,1 0-1,-1 1 0,1-1 0,-1 0 0,1 0 0,-1 0 1,1 1-1,-1-1 0,0 0 0,1 1 0,-1-1 0,1 0 1,-1 1-1,0-1 0,1 0 0,-1 1 0,0-1 0,1 1 1,-1-1-1,0 1 0,0-1 0,0 1 0,1-1 0,-1 1 0,0-1 1,0 1-1,0-1 0,0 1 0,0-1 0,0 1 0,0-1 1,0 1-1,0-1 0,0 2 0,-3 23 14,3-20-16,-2 3 62,0-1 0,0 0-1,-1 0 1,0 0-1,0 0 1,-1-1 0,0 1-1,0-1 1,-8 9-1,70-44 1103,84-45-1354,-121 62 113,1 2 0,38-12 0,-58 21 76,-1 1 0,1-1 0,-1 1 1,1 0-1,0 0 0,-1 0 0,1-1 0,-1 2 0,1-1 1,-1 0-1,1 0 0,0 0 0,-1 1 0,1-1 0,-1 1 1,1-1-1,-1 1 0,1 0 0,-1-1 0,0 1 0,1 0 1,-1 0-1,0 0 0,0 0 0,1 0 0,-1 0 0,0 0 1,0 1-1,0-1 0,1 2 0,1 4-12,0 0-1,0 0 1,0 0-1,-1 1 1,2 8 0,0 0 95,0 0-178,-1-6 139,0 0 1,0 0-1,1 0 0,9 17 1,-12-25-8,1 0 0,-1 1 0,1-1 1,0 0-1,0 0 0,0 0 1,0 0-1,1 0 0,-1-1 1,0 1-1,1-1 0,-1 1 1,1-1-1,0 0 0,-1 0 1,1 0-1,0 0 0,0-1 1,-1 1-1,1-1 0,0 1 1,5-1-1,-1-1 18,0 1 0,1-1 0,-1-1 1,0 1-1,0-1 0,0-1 0,0 1 0,0-1 0,0 0 1,-1-1-1,1 0 0,-1 0 0,0 0 0,0-1 0,-1 1 0,1-2 1,-1 1-1,0 0 0,-1-1 0,8-12 0,-7 10-25,19-41-174,-23 46 140,1 0 1,-1-1-1,0 1 0,0 0 1,-1-1-1,1 1 0,-1-1 0,1 1 1,-1-1-1,0 0 0,0 1 1,-1-5-1,0 8 9,1 0 0,0-1 0,0 1 0,0 0 0,-1-1 0,1 1 0,0 0 0,0-1 0,-1 1 0,1 0-1,0-1 1,0 1 0,-1 0 0,1 0 0,0-1 0,-1 1 0,1 0 0,-1 0 0,1 0 0,0-1 0,-1 1 0,1 0 0,0 0 0,-1 0 0,1 0 0,-1 0 0,1 0 0,-1 0 0,1 0 0,0 0 0,-1 0 0,1 0 0,-1 0 0,1 0-1,0 0 1,-1 1 0,1-1 0,-1 0 0,1 0 0,0 0 0,-1 0 0,1 1 0,-2 0-3,0 0 1,0 0-1,1 0 0,-1 0 0,1 0 1,-1 0-1,1 1 0,-3 2 0,-2 3-17,1 0 0,0 1-1,0 0 1,1 0 0,-1 1-1,2-1 1,-1 1 0,1-1 0,1 1-1,0 0 1,0 0 0,-1 19-1,3-26 49,0 0-1,1 0 0,-1 1 1,0-1-1,1 0 1,-1 0-1,1 0 0,0 0 1,0 0-1,0 0 1,0 0-1,0 0 0,0 0 1,1 0-1,-1 0 0,0 0 1,1-1-1,0 1 1,-1-1-1,1 1 0,0-1 1,0 0-1,0 0 1,0 1-1,0-1 0,0 0 1,0-1-1,0 1 0,0 0 1,0-1-1,1 1 1,-1-1-1,0 0 0,0 1 1,1-1-1,-1 0 0,0-1 1,0 1-1,1 0 1,2-2-1,47-9 32,0-3-1,-1-3 1,61-28 0,-86 32-74,-1-1-1,44-33 1,-35 23 61,-34 23-58,1 1 0,0-1 1,0 0-1,0 1 0,0-1 1,0 1-1,0 0 0,0-1 0,0 1 1,0 0-1,0-1 0,0 1 1,0 0-1,0 0 0,2 0 1,-3 0 11,1 0 0,-1 1 1,1-1-1,-1 0 0,1 0 0,-1 0 1,1 1-1,-1-1 0,1 0 0,-1 1 1,1-1-1,-1 1 0,0-1 1,1 0-1,-1 1 0,1-1 0,-1 1 1,0-1-1,0 1 0,1 0 1,0 4-4,1-1 0,-1 1 0,0-1 0,-1 1 0,1 8 0,0 1 10,0-7 10,1-1 0,-1 0 0,1 0 0,0 0 1,0 0-1,1 0 0,0 0 0,0-1 0,0 1 0,1-1 1,7 9-1,-8-11 18,-1-1 1,1 1-1,0-1 1,0 0-1,0 0 1,0 0-1,0-1 1,1 1-1,-1-1 1,1 1-1,-1-1 1,1 0-1,-1 0 0,1-1 1,-1 1-1,1-1 1,0 0-1,-1 0 1,1 0-1,0 0 1,6-2-1,77-20 16,-1-3 0,90-41-1,-108 34 262,-49 22-384,-3 0-270,-15 9 282,-2 2 17,-8 6 19,-58 39-353,-21 18 306,85-61 89,0-1 0,0 1 0,1 0-1,-1 1 1,1-1 0,0 0 0,-4 8 0,6-11 0,-1 1 0,1 0-1,0 0 1,-1 0 0,1-1 0,0 1 0,0 0 0,-1 0 0,1 0 0,0 0 0,0 0 0,0-1 0,0 1 0,0 0-1,0 0 1,0 0 0,0 0 0,1 0 0,-1 0 0,0-1 0,0 1 0,1 0 0,-1 0 0,1 0 0,-1-1 0,0 1-1,1 0 1,0 0 0,-1-1 0,1 1 0,-1-1 0,1 1 0,0 0 0,-1-1 0,1 1 0,0-1 0,0 1 0,-1-1-1,1 0 1,1 1 0,6 1 29,1-1-1,-1 0 0,0-1 0,1 1 1,-1-2-1,0 1 0,1-1 0,9-2 1,-7 1 54,-3 1-56,1-1 0,-1-1 0,1 1 0,-1-1 0,0 0 0,0-1 0,0 0 0,-1 0 0,1-1 0,8-7 0,-5 2-62,0 0 0,0-1-1,-2 0 1,1-1 0,9-16 0,-11 15-2,-1 1-167,-9 22-215,-25 42-12,-24 52 311,16-34 151,-95 172-137,116-219 102,-34 41 0,42-57 41,-1 0-1,1 0 1,-2-1 0,1 0-1,-1 0 1,1-1-1,-2 1 1,-13 5 0,18-9-22,0-1 1,1 0 0,-1 0 0,0 0-1,1 0 1,-1-1 0,0 1 0,0-1-1,0 0 1,1 0 0,-1-1 0,0 1-1,0-1 1,0 1 0,1-1-1,-1-1 1,0 1 0,1 0 0,-1-1-1,-3-2 1,3 1 8,0 0-1,0 0 0,0-1 0,0 0 1,1 0-1,-1 0 0,1 0 1,0 0-1,0 0 0,1-1 0,-1 0 1,1 0-1,0 1 0,-2-10 1,1 2-46,0 0 0,0 0 1,1-13-1,1 19 11,1 0-1,0 0 1,0-1 0,1 1-1,0 0 1,0 0 0,0 0-1,4-9 1,-2 9-11,0-1 0,0 1 0,0 0 0,1 0 0,0 0 0,0 0 0,1 1 0,0 0 0,0-1 0,0 2 0,0-1 0,1 1 0,0-1 0,0 2 0,0-1 0,0 1 0,0 0 0,1 0 0,12-3 0,210-48-75,-209 50 110,16-4 28,68-25 0,30-24 17,-56 23-190,-38 17 272,-1-2 1,-1-2-1,40-28 1,-59 35-207,-1-1 0,0 0 0,-1-1 0,-1-1 0,0-1 0,-1 0 1,15-26-1,-58 84-606,-19 57 669,33-65 2,12-29 27,1 1 0,-1 0 0,1-1-1,0 1 1,0 0 0,0 0 0,1 0 0,-1 6-1,1-9-7,0 0 0,0 0 0,0 0 0,0-1 0,1 1 0,-1 0 0,0 0 0,0-1 0,1 1 0,-1 0 0,0-1 0,1 1 0,-1 0 0,1-1 0,-1 1 0,1 0 0,-1-1 0,1 1 0,0 0 0,1-1 20,-1 1 0,0-1 0,0 1-1,1-1 1,-1 1 0,1-1 0,-1 0 0,0 0 0,1 0 0,-1 0 0,0 0 0,1 0 0,-1 0-1,0 0 1,2-1 0,6-1 5,-1 0 0,0 0 0,0-1-1,0 0 1,-1-1 0,1 0 0,-1 0 0,13-10 0,0-3-44,28-29 0,5-6-119,-52 51 99,0 0 0,0 0 0,0 0-1,0 1 1,0-1 0,0 0 0,0 1 0,0-1-1,1 0 1,-1 1 0,2-1 0,-3 1 7,1 0 0,-1 0 0,0 0 0,0 0 0,1 0 1,-1 0-1,0 0 0,1 1 0,-1-1 0,0 0 0,0 0 1,1 0-1,-1 0 0,0 0 0,0 0 0,0 1 0,1-1 1,-1 0-1,0 0 0,0 0 0,0 1 0,1-1 0,-1 0 1,0 0-1,0 1 0,0-1 0,0 0 0,0 0 0,0 1 1,1-1-1,-1 1 0,0 3-23,1 0 0,-1 0 1,0 0-1,-1 0 0,0 7 1,0-2 11,-2 15-41,-1-1-1,-2 0 0,-8 25 1,-30 68 139,36-96-100,-7 15-3,-1 1-1,-2-2 1,-1-1-1,-32 42 1,36-56 68,-1 0 0,0-2 0,-2 0 0,1-1 0,-2-1 0,0 0 1,-1-2-1,-23 13 0,30-20 87,-1 0 0,-22 7 0,30-11-70,0-1 1,-1 1-1,1-2 0,0 1 1,0-1-1,-1 0 1,-11-1-1,16 1-64,0-1 1,0 1 0,-1-1-1,1 0 1,0 0 0,0 1-1,0-1 1,0 0-1,1-1 1,-1 1 0,0 0-1,0 0 1,1-1-1,-1 1 1,1-1 0,-1 0-1,-1-3 1,1 2 16,0 0 0,0-1-1,1 1 1,0-1 0,0 1 0,0-1 0,0 0 0,0 0 0,1-5-1,-1-1 28,2-1-1,-1 1 0,2 0 0,-1 0 1,1 0-1,6-15 0,-3 13-16,0 1 0,1-1 0,1 1 0,0 1 0,0-1 0,1 1 0,13-13 0,-3 5 17,1 0 0,0 2 0,1 0 0,1 1 0,36-19-1,122-47-110,300-86-1347,-469 164 236,0 0 1,0 1-1,-1 0 1,16-1-1,-7 6-1794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8:44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192 502 1824,'0'-4'2927,"0"2"-2450,0 0 0,0 0 0,0 1 0,0-1 0,0 0-1,-1 0 1,1 0 0,-1 0 0,-1-3 0,2-8 194,1 2-270,-1 11-391,0 0 0,0-1 0,0 1 0,0 0 0,0 0 1,0-1-1,0 1 0,0 0 0,0 0 0,-1-1 0,1 1 0,0 0 1,0 0-1,0-1 0,0 1 0,0 0 0,-1 0 0,1-1 0,0 1 1,0 0-1,0 0 0,-1 0 0,1 0 0,0-1 0,0 1 0,-1 0 1,1 0-1,0 0 0,0 0 0,-1 0 0,1 0 0,0 0 1,0 0-1,-1 0 0,-1-1 53,5-1 4,-3 2-63,0 0 1,0 0-1,0 0 1,0 0-1,0 0 0,1 0 1,-1 0-1,0 0 0,0 0 1,0 0-1,0-1 1,0 1-1,0 0 0,0 0 1,1 0-1,-1 0 1,0 0-1,0 0 0,0 0 1,0 0-1,0 0 1,0 0-1,0-1 0,0 1 1,0 0-1,0 0 0,0 0 1,0 0-1,0 0 1,1 0-1,-1 0 0,0-1 1,0 1-1,0 0 1,0 0-1,0 0 0,0 0 1,0 0-1,0 0 0,0-1 1,0 1-1,-1 0 1,1 0-1,0 0 0,0 0 1,0 0-1,0 0 1,0-1-1,0 1 0,0 0 1,0 0-1,0 0 0,0 0 1,0 0-1,0 0 1,0 0-1,-1 0 0,1 0 1,0 0-1,0-1 1,0 1-1,0 0 0,0 0 1,0 0-1,0 0 1,-1 0-1,1 0 0,-7-1-15,6 1 33,-2 0 15,-1 0 0,0 1 0,0 0-1,0 0 1,0 0 0,0 0 0,1 1 0,-1-1-1,0 1 1,-3 2 0,-35 27 97,28-20 10,0 0 39,-1 1 0,-21 23 0,35-34-147,0 0-1,1 0 1,-1 0 0,0 0-1,0 0 1,1 0 0,-1 0-1,0 0 1,1 0-1,-1 0 1,1 0 0,0 0-1,-1 1 1,1-1-1,0 0 1,0 0 0,-1 1-1,1-1 1,0 0-1,0 0 1,1 1 0,-1-1-1,0 0 1,0 0-1,1 0 1,-1 1 0,0-1-1,1 0 1,-1 0-1,1 0 1,-1 0 0,1 0-1,0 0 1,0 0-1,-1 0 1,1 0 0,0 0-1,0 0 1,0 0-1,0-1 1,0 1 0,0 0-1,0-1 1,0 1 0,0-1-1,3 2 1,0 0 92,1 0 1,-1-1-1,1 1 1,0-1 0,-1 0-1,1 0 1,0 0-1,0-1 1,0 0 0,8 0-1,-9-1-65,1 0 0,-1-1-1,0 1 1,0-1 0,0 0-1,0 0 1,0-1 0,0 1-1,0-1 1,-1 0 0,1 0-1,-1 0 1,0 0 0,4-5-1,-3 3-12,0 0 0,-1 0 0,0 0 0,0 0-1,-1 0 1,1-1 0,-1 1 0,0-1 0,0 0-1,1-10 1,-2 10-92,0-1 1,0 0-1,-1 0 0,0 0 1,0 0-1,-1 0 0,0 0 1,0 0-1,0 0 0,-4-9 0,5 16 47,0 0-1,0 0 1,-1-1-1,1 1 0,0 0 1,0 0-1,0-1 1,0 1-1,-1 0 0,1 0 1,0-1-1,0 1 1,-1 0-1,1 0 0,0 0 1,0 0-1,-1-1 0,1 1 1,0 0-1,-1 0 1,1 0-1,0 0 0,-1 0 1,1 0-1,0 0 1,0 0-1,-1 0 0,1 0 1,0 0-1,-1 0 0,1 0 1,0 0-1,-1 0 1,1 0-1,0 0 0,-1 0 1,1 1-1,-1-1-9,1 0 0,-1 1 0,0-1 0,1 0 0,-1 1 0,1-1-1,-1 0 1,1 1 0,-1-1 0,1 1 0,-1-1 0,1 1 0,0-1 0,-1 1 0,1-1 0,-1 2-1,1-1 5,-1 1 0,1-1 0,-1 1 0,1-1 0,0 1 0,0-1 0,0 1-1,0-1 1,0 3 0,0-4 19,1 0 0,-1 1 0,0-1 0,0 0 0,0 1 1,1-1-1,-1 0 0,0 0 0,0 1 0,1-1 0,-1 0 0,0 0 0,1 1 0,-1-1 0,0 0 0,1 0 0,-1 0 0,0 1 0,1-1 0,-1 0 0,0 0 0,1 0 0,-1 0 0,1 0 0,-1 0 0,0 0 0,1 0 0,-1 0 1,1 0-1,-1 0 0,0 0 0,1 0 0,-1 0 0,0 0 0,1 0 0,-1-1 0,0 1 0,1 0 0,-1 0 0,0 0 0,1-1 0,5-1 232,0-1 0,0 0-1,-1 0 1,1-1 0,-1 1 0,10-10-1,25-29 466,-21 21-613,33-35 50,3 3 0,1 3 0,121-83 0,-111 89-301,-45 34-30,-21 10 174,0-1 0,1 1 0,-1 0 0,0 0-1,1 0 1,-1 0 0,0 0 0,1 0 0,-1 0 0,1 0 0,-1 0 0,0 0 0,1 0 0,-1 0 0,0 0-1,1 0 1,-1 0 0,0 0 0,1 0 0,-1 0 0,0 0 0,1 0 0,-1 1 0,0-1 0,1 0 0,-1 0-1,0 0 1,1 1 0,-1-1 0,0 0 0,0 0 0,1 1 0,-1-1 0,0 0 0,0 1 0,0-1 0,1 0-1,-1 1 1,0-1 0,0 0 0,0 1 0,0-1 0,0 0 0,0 1 0,0-1 0,0 0 0,0 1 0,0-1-1,0 0 1,0 1 0,0-1 0,0 0 0,0 1 0,0-1 0,0 1 0,0-1 0,-3 11-54,0-1 0,0 0 0,-1 0 0,0-1 1,-8 13-1,5-9 17,-113 189-5,-15-9 59,-58 90 130,143-207 594,46-73-270,4-10 44,4-2-430,0 1 1,1-1-1,0 1 1,0 0 0,1 0-1,0 0 1,0 1-1,1 0 1,0 0 0,0 1-1,9-7 1,6-2-82,0 1 1,1 0-1,25-9 1,22-8-43,1 4 1,100-24-1,-149 46-1193,42-4 0,-53 9 39,1-1 1,-1 2-1,1-1 0,0 1 0,14 4 0,2 6-1160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9:49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5 916 3552,'0'0'96,"0"0"1,0 1-1,0-1 0,0 0 1,0 1-1,0-1 0,0 0 1,0 1-1,-1-1 1,1 0-1,0 0 0,0 1 1,0-1-1,0 0 0,-1 1 1,1-1-1,0 0 0,0 0 1,0 0-1,-1 1 0,1-1 1,-2 1 1346,4-1-78,-2-1-1216,1 0 0,0-1 0,-1 1 0,1 0 0,0 0 1,0 0-1,-1 0 0,1 0 0,0 0 0,0 0 0,0 0 0,0 0 1,2-1-1,4-5 397,-2 0-350,0-1-1,-1 1 1,0-1-1,-1 0 1,1 0-1,-2-1 1,3-8-1,10-62 279,30-271 294,-41 319-808,0-51 0,2 45 246,-2 22-547,-2 13-272,-2 6-421,-10 115 689,5-83 253,-63 557 1020,62-551-764,-5 60 520,11-62 1492,1-45-2085,1 0-1,-1 1 1,1-1 0,-1 1 0,2-1 0,-1 1 0,5-8-1,3-6 32,27-51 118,52-112-134,-50 61 117,-36 112-222,3-14 11,-1 8-19,-1 0-1,-1 0 0,0 0 1,1-24-1,-4 32-112,2 10-11,0 13-7,-1 15 205,1 1 1,7 35-1,-7-61-61,0 1-1,0-1 1,1 1-1,0-1 1,0 0-1,1 0 1,6 10-1,-8-14 26,0-1-1,-1 0 0,2 0 1,-1 1-1,0-1 1,0 0-1,1-1 1,-1 1-1,1 0 1,2 1-1,-3-3 20,0 1 0,-1-1-1,1 1 1,0-1 0,0 1 0,0-1-1,-1 0 1,1 0 0,0 0 0,0 0-1,0 0 1,0-1 0,0 1 0,-1 0 0,1-1-1,0 1 1,2-2 0,3-2 44,-1 1-1,1-1 1,-1-1 0,0 1 0,0-1-1,-1 0 1,1 0 0,-1 0 0,6-10-1,5-8-89,17-30-1,-14 19 130,-4 8-97,-9 14-76,1 1 1,0 0-1,0 0 0,1 1 0,18-19 0,-25 28 26,-1 0 0,1 1 0,0-1 0,0 1 0,-1-1 0,1 1 0,0-1 0,0 1 0,0-1 0,0 1 0,0 0 0,0-1 0,0 1 0,0 0 0,-1 0 0,1 0 0,0 0-1,0 0 1,0 0 0,0 0 0,0 0 0,0 0 0,0 0 0,0 0 0,1 1 0,0 0 15,-1 0 0,0 0 0,1 0 1,-1 0-1,0 0 0,1 1 0,-1-1 0,0 0 0,0 1 0,0-1 0,0 1 0,1 2 1,1 5 37,0-1 0,0 1 0,-1 0 1,2 9-1,1 35-79,-5-41 78,1-1-1,0 1 1,1-1 0,0 0 0,5 14-1,-7-24-25,0-1-1,0 0 1,0 0-1,0 0 1,0 0 0,0 0-1,0 0 1,0 0-1,1 0 1,-1 0-1,0 0 1,0 1-1,0-1 1,0 0-1,0 0 1,0 0-1,1 0 1,-1 0-1,0 0 1,0 0-1,0 0 1,0 0-1,0 0 1,1 0-1,-1 0 1,0 0-1,0 0 1,0 0-1,0-1 1,0 1 0,0 0-1,1 0 1,-1 0-1,0 0 1,0 0-1,0 0 1,0 0-1,0 0 1,0 0-1,0 0 1,0-1-1,1 1 1,-1 0-1,0 0 1,0 0-1,0 0 1,0 0-1,0 0 1,0 0-1,0-1 1,0 1-1,0 0 1,0 0-1,0 0 1,5-8 133,-5 8-108,53-122 1,-50 115-76,25-61-234,-28 68 265,0 1 0,0-1 0,0 0 0,0 0 0,0 0-1,1 0 1,-1 0 0,0 0 0,0 1 0,0-1 0,0 0 0,0 0-1,0 0 1,0 0 0,0 0 0,0 0 0,1 0 0,-1 0-1,0 1 1,0-1 0,0 0 0,0 0 0,0 0 0,1 0-1,-1 0 1,0 0 0,0 0 0,0 0 0,0 0 0,0 0 0,1 0-1,-1 0 1,0 0 0,0 0 0,0 0 0,0 0 0,0 0-1,1 0 1,-1 0 0,0 0 0,0 0 0,0-1 0,0 1-1,0 0 1,1 0 0,-1 0 0,0 0 0,0 0 0,0 0 0,0 0-1,0 0 1,0 0 0,0-1 0,0 1 0,1 0 0,-1 0-1,0 0 1,0 0 0,0 0 0,0-1 0,3 5 22,-1 0-16,-1 0 0,1 0 0,-1-1 0,0 1 0,0 0 0,0 0 0,0 1 0,-1-1 0,1 0 0,-1 5 0,2 16 12,3 1 47,11 45-191,-14-62 131,2 10 253,-4-19-241,0 0 0,0 1 0,1-1 0,-1 0 0,0 1 0,0-1 0,1 0 0,-1 1 0,0-1 0,1 0 0,-1 1 0,0-1-1,1 0 1,-1 0 0,0 0 0,1 1 0,-1-1 0,0 0 0,1 0 0,-1 0 0,1 0 0,-1 0 0,0 0 0,1 0 0,-1 0 0,1 1-1,-1-2 1,0 1 0,1 0 0,-1 0 0,1 0 0,-1 0 0,0 0 0,1 0 0,-1 0 0,1 0 0,-1-1 0,0 1 0,1 0-1,-1-1 1,7-2 21,0-2-1,-1 1 0,0-1 0,0 0 0,0 0 1,-1 0-1,6-9 0,35-49 100,-24 31-11,5-3-160,41-39 0,-21 23 70,-42 41-78,-9 16-148,-36 72 30,0 3 4,34-66 131,0-4 61,2 0 1,0 0-1,0 1 0,1 0 0,0-1 1,1 1-1,-1 17 0,2-28-21,1 0 0,0 0-1,0 0 1,0 0 0,0-1 0,1 1-1,-1 0 1,0 0 0,0 0-1,0 0 1,1 0 0,-1 0-1,1 0 1,-1 0 0,0 0 0,1-1-1,0 1 1,-1 0 0,1 0-1,-1-1 1,1 1 0,0 0-1,0-1 1,-1 1 0,1 0-1,0-1 1,0 1 0,0-1 0,0 0-1,-1 1 1,1-1 0,0 1-1,0-1 1,0 0 0,0 0-1,0 0 1,0 0 0,0 0 0,0 0-1,0 0 1,0 0 0,1 0-1,1-1 29,0 1 0,0-1 1,0 0-1,0 0 0,0 0 0,0 0 0,0 0 0,0-1 0,-1 1 0,1-1 0,-1 0 0,4-3 0,1-2 15,-1 0-1,-1-1 0,0 0 0,0 0 1,0 0-1,4-14 0,17-53 174,-8 2-178,-17 64-78,0 0 1,-1 0-1,1 0 0,-2 0 1,1 1-1,-3-11 0,-1 9-154,-2 10-124,5 0 287,0 1 1,0 0-1,0 0 1,0 0-1,0 0 1,0 0-1,1 0 1,-1 0-1,0 0 1,1 0-1,-1 0 1,0 2-1,-3 7-11,1 0 0,1 0 1,0 1-1,0-1 0,1 1 0,0-1 0,1 1 1,0 0-1,3 16 0,-1-13 45,1-1 0,0 1 0,1-1 0,1 0 0,0 0 0,13 24 0,-15-32 21,0 0 0,0-1 0,1 1 1,-1-1-1,1 0 0,0 0 0,9 6 1,-11-8-21,-1-1 0,1 0 0,0 0 0,0 0 0,-1-1 0,1 1 0,0 0 0,0-1 0,0 1 0,0-1 1,0 1-1,0-1 0,0 0 0,0 0 0,0 0 0,0 0 0,0 0 0,0-1 0,0 1 0,0-1 0,0 1 0,0-1 1,0 0-1,3-1 0,0-1 26,0-1-1,-1 0 1,1 0 0,-1 0 0,1 0 0,-1-1 0,-1 0 0,1 0 0,0 0-1,4-10 1,3-7 75,10-31 1,-17 43-112,32-97 36,-13 33-39,-11 40 34,-2-1 0,-1-1 0,-2 0-1,-2 0 1,-1 0 0,-1-72 0,-4 89-43,1 9-25,-1 0-1,0 0 1,0 1-1,-1-1 1,0 0-1,0 0 1,-5-10-1,7 20 29,0 0 0,0-1-1,0 1 1,0 0 0,0 0-1,0-1 1,-1 1 0,1 0-1,0-1 1,0 1 0,0 0 0,0 0-1,0-1 1,-1 1 0,1 0-1,0 0 1,0 0 0,0-1-1,-1 1 1,1 0 0,0 0-1,0 0 1,0-1 0,-1 1-1,1 0 1,0 0 0,-1 0-1,1 0 1,0 0 0,0 0-1,-1 0 1,1 0 0,0 0-1,-1 0 1,1 0 0,0 0 0,0 0-1,-1 0 1,1 0 0,0 0-1,-1 0 1,1 0 0,0 0-1,0 0 1,-1 0 0,1 0-1,0 0 1,0 1 0,-1-1-1,1 0 1,0 0 0,0 0-1,-1 0 1,1 1 0,0-1-1,0 0 1,-1 1 0,0 1-24,0 0 0,-1 0 0,1 0 1,0 0-1,0 1 0,-1 3 0,-4 21 14,1 0 1,1 1-1,2-1 0,0 1 0,2-1 0,1 1 0,1-1 0,2 1 0,0-1 0,2 0 1,17 49-1,11 25 193,15 39-3931,-45-131 2383,9 17-1534,1-12-2005,-2-7 2298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9:49.9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 3 5408,'-80'0'2432,"48"8"-2112,18-4 608,6 0-576,1-4 0,7 4-224,7-8-160,6 0 0,11-3-4768,10-1 2624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4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5408,'-13'35'5920,"-3"5"-5072,9-19-642,1-6 14,-5 24 0,10-35-141,1 0 0,-1 0 0,1 0 0,0 0 0,0-1 0,0 1 0,0 0 0,1 0 0,-1 0 0,1 0 0,2 6 0,-2-8 8,0-1 1,0 1-1,0 0 0,1 0 0,-1 0 0,0-1 0,1 1 1,0 0-1,-1-1 0,1 0 0,0 1 0,0-1 0,-1 0 0,3 1 1,32 12 295,-7-4-468,-21-5 125,0 0 0,0 0 1,-1 0-1,1 1 0,-2 0 0,1 1 1,0 0-1,7 11 0,-10-13 30,0 1 0,-1 0 0,0 0-1,0 0 1,0 0 0,-1 0 0,0 1-1,0-1 1,0 1 0,-1-1-1,0 1 1,0 8 0,-1-9 46,0 0 0,0 0 0,0 0 1,-1 0-1,0 0 0,0 0 0,-1 0 0,0-1 1,0 1-1,0 0 0,0-1 0,-1 0 0,-4 6 0,4-6-25,-1 0-1,-1-1 0,1 1 0,-1-1 1,1 0-1,-1-1 0,0 1 0,-1-1 1,1 0-1,-9 4 0,11-6-50,-1 0-1,0 0 1,0-1-1,0 1 1,1-1-1,-1 0 1,0 0-1,0 0 1,0-1 0,0 1-1,1-1 1,-1 0-1,0 0 1,0 0-1,1-1 1,-1 1-1,1-1 1,-5-3-1,-2-1-634,1-1-1,-10-9 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9:52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154 542 3712,'0'-8'6144,"-6"16"-4640,2-2-1243,1-1 1,-1 1 0,0-1 0,-9 8 0,-8 11 125,20-21-344,-21 27 381,-22 44 1,38-64-407,2 1 1,-1-1 0,1 1 0,1 0 0,0 0-1,1 0 1,0 0 0,-1 21 0,3-29 44,1 1 0,-1-1 1,1 0-1,0 0 0,0 0 0,0 1 0,0-1 1,1 0-1,-1 0 0,1-1 0,0 1 1,-1 0-1,1 0 0,1-1 0,-1 1 1,3 1-1,-4-3-19,0 1 0,0-2 1,0 1-1,0 0 0,1 0 0,-1 0 1,0 0-1,1-1 0,-1 1 0,0-1 1,1 1-1,-1-1 0,1 1 1,-1-1-1,1 0 0,-1 0 0,1 0 1,-1 0-1,1 0 0,-1 0 0,1 0 1,-1 0-1,1-1 0,-1 1 1,1-1-1,-1 1 0,0-1 0,1 1 1,-1-1-1,0 0 0,1 1 1,-1-1-1,0 0 0,0 0 0,0 0 1,0 0-1,2-2 0,0-2 24,1 0-1,-1 0 1,0 0 0,-1 0-1,1-1 1,-1 1-1,0-1 1,0 0 0,-1 1-1,2-9 1,0-8 61,1-28 1,-3 24-124,1-7-244,-5-64 0,-1 83-206,4 14 433,0 0 0,-1 0-1,1 0 1,0 0 0,0 1-1,-1-1 1,1 0 0,0 0 0,0 0-1,0 1 1,-1-1 0,1 0-1,0 0 1,0 0 0,0 1 0,0-1-1,-1 0 1,1 0 0,0 1-1,0-1 1,0 0 0,0 0 0,0 1-1,0-1 1,0 0 0,0 1-1,-6 27-252,6-15 271,-1 0 0,2 0 1,0 0-1,0 0 0,2 0 0,-1 0 0,2 0 0,-1-1 0,2 0 0,0 1 0,9 15 0,-14-27 7,1 1-1,0-1 0,0 1 0,0-1 0,0 0 0,0 0 0,0 0 0,0 1 0,0-1 0,0 0 0,0 0 0,1 0 0,-1-1 0,0 1 0,1 0 0,-1 0 0,1-1 0,-1 1 0,1-1 0,-1 1 0,1-1 0,-1 0 0,1 1 0,0-1 0,-1 0 0,1 0 0,-1 0 0,1 0 1,0-1-1,-1 1 0,1 0 0,-1-1 0,3 0 0,0-1 55,0 0-1,0 0 1,0 0 0,0-1 0,0 0 0,-1 1-1,1-1 1,-1-1 0,0 1 0,5-6 0,12-20 226,-1-2 0,20-44 0,-5 10-280,-8 18-117,48-91 180,-63 115-74,-2-1 1,0-1 0,10-49 0,-14 43-62,1-33-1,-5 50 4,-2 0-1,1 1 1,-2-1-1,-5-26 0,6 38 33,1-1-1,-1 1 0,0 0 0,0 0 0,0-1 1,0 1-1,0 0 0,0 0 0,0 0 1,-1 0-1,1 0 0,-3-1 0,3 2 13,1 1 0,0 0 0,-1-1 0,1 1 0,-1 0 0,1 0 0,-1-1 1,1 1-1,-1 0 0,1 0 0,-1 0 0,1 0 0,-1 0 0,1-1 0,-1 1 0,1 0 0,-1 0 0,1 0 0,-1 1 0,1-1 0,-1 0 0,1 0 0,-1 0 0,1 0 0,-1 0 0,1 0 0,-1 1 1,1-1-1,-1 0 0,1 1 0,0-1 0,-1 0 0,1 0 0,-1 1 0,1-1 0,0 1 0,-1-1 0,1 0 0,0 1 0,-1 0 0,-12 22-207,1 2 189,2 1-1,0 0 1,2 0-1,1 1 0,1 1 1,2-1-1,0 1 0,1 46 1,4-59 61,1 0 1,0 0-1,1 0 1,1-1-1,1 1 1,11 26-1,-12-32 5,1 0 0,0 0-1,1 0 1,-1-1-1,2 0 1,-1 0 0,1-1-1,0 0 1,1 0-1,-1 0 1,12 7-1,-13-11 15,0-1-1,1 1 1,-1-1-1,0 0 1,1-1-1,-1 1 1,1-1-1,0-1 0,-1 1 1,1-1-1,0 0 1,-1 0-1,1-1 1,0 0-1,-1 0 1,1-1-1,-1 0 0,1 0 1,-1 0-1,0-1 1,0 0-1,0 0 1,10-8-1,31-31 83,-46 77-837,-1-7 596,2-1-1,5 34 0,-5-49 164,1 1-1,1-1 1,0 1 0,1-1 0,0 0 0,1-1 0,7 12-1,-13-22-27,1 0 0,-1-1 0,1 1 0,-1 0 0,1 0 0,0-1 0,-1 1 0,1 0 0,0-1 0,-1 1 0,1 0 0,0-1 0,0 1 0,0-1 0,-1 0 0,1 1 0,0-1-1,2 1 1,-2-1-3,-1 0 0,1 0-1,0 0 1,0 0 0,-1-1 0,1 1-1,0 0 1,-1 0 0,1-1-1,0 1 1,-1 0 0,1-1-1,-1 1 1,1 0 0,0-1 0,-1 1-1,1-1 1,-1 1 0,1-2-1,1 0 31,0 0 0,-1-1 0,1 1 0,-1-1 0,0 0 0,0 1 0,0-1-1,0 0 1,0 0 0,0-4 0,0-19 15,0 1-1,-2 0 0,-1 0 1,-1 0-1,-9-37 1,11 57-131,-1-1 1,0 1 0,-4-9 0,5 13 51,1 1 1,0-1 0,0 0 0,-1 1 0,1-1 0,0 1-1,-1-1 1,1 1 0,0-1 0,-1 1 0,1-1 0,-1 1-1,1 0 1,-1-1 0,1 1 0,-1-1 0,1 1 0,-1 0-1,0 0 1,1-1 0,-1 1 0,1 0 0,-1 0 0,0 0-1,1-1 1,-1 1 0,1 0 0,-1 0 0,0 0 0,1 0-1,-1 0 1,0 0 0,1 1 0,-1-1 0,1 0 0,-1 0-1,0 0 1,0 1 0,0-1 2,-1 1 1,1 0-1,-1-1 0,1 1 1,0-1-1,-1 0 0,1 0 1,-1 1-1,0-1 0,1 0 1,-2 0-1,2 0 28,23-5-10,28-15 96,-27 9-119,0 2-1,0 1 1,1 0-1,-1 2 1,27-4-1,-48 10 13,0 0 0,0-1-1,-1 1 1,1 0 0,0 0 0,0 0 0,0 1-1,0-1 1,-1 0 0,1 1 0,0-1-1,0 1 1,-1-1 0,1 1 0,0 0 0,-1 0-1,1 0 1,-1 0 0,1 0 0,-1 0 0,1 0-1,-1 0 1,0 1 0,1-1 0,-1 0-1,0 1 1,0-1 0,0 1 0,0 0 0,0-1-1,-1 1 1,1 0 0,0-1 0,0 4-1,0 5 29,0-1 0,0 1 0,-1-1 0,0 0-1,-2 16 1,0-9 37,-12 128 138,13-138-118,1-6-68,0 1 0,-1-1 0,1 1 1,0 0-1,0-1 0,0 1 0,0 0 1,-1-1-1,1 1 0,0 0 0,0 0 0,0-1 1,0 1-1,0 0 0,1-1 0,-1 1 1,0 0-1,0-1 0,0 1 0,1 0 1,-1-1-1,0 1 0,1 0 0,-1-1 0,0 1 1,1-1-1,-1 1 0,1-1 0,-1 1 1,1-1-1,-1 1 0,1-1 0,-1 1 0,2-1 1,1-2 96,0 0 1,1 0 0,-1-1 0,0 1-1,0-1 1,3-4 0,6-5-108,46-42 51,13-11-116,-71 65 59,6-5-34,1 1 0,-1-1 0,1 1 0,10-5 0,-16 9 25,0-1 1,0 1-1,0-1 1,1 1-1,-1-1 1,0 1 0,0 0-1,0 0 1,0-1-1,1 1 1,-1 0-1,0 0 1,0 0-1,1 1 1,-1-1-1,0 0 1,0 0 0,0 0-1,1 1 1,-1-1-1,0 1 1,0-1-1,0 1 1,0-1-1,0 1 1,0 0-1,0 0 1,0-1-1,0 1 1,0 0 0,0 0-1,-1 0 1,1 0-1,0 0 1,-1 0-1,1 0 1,0 2-1,3 7 12,0 1-1,-1-1 0,0 1 1,-1 0-1,1 18 0,-1 59 413,-2-65-94,0-23-311,0 0 1,1 0 0,-1 1 0,0-1-1,0 0 1,0 0 0,0 0-1,0 0 1,0 0 0,0 0-1,1 0 1,-1 0 0,0 0 0,0 0-1,0 0 1,0 0 0,0 0-1,0 0 1,1 0 0,-1 0 0,0 0-1,0 0 1,0 0 0,0 0-1,0 0 1,0 0 0,0-1 0,1 1-1,-1 0 1,0 0 0,0 0-1,0 0 1,0 0 0,0 0 0,0 0-1,0 0 1,0 0 0,0 0-1,1-1 1,-1 1 0,0 0 0,0 0-1,0 0 1,0 0 0,0 0-1,0 0 1,0-1 0,0 1-1,0 0 1,0 0 0,7-10 148,2-9-46,9-28 1,5-9-3,-9 23-172,-9 21-7,0 0-1,1 1 0,11-17 1,-17 28 64,0 0 1,0 0-1,0 0 0,0-1 1,1 1-1,-1 0 1,0 0-1,0 0 1,0 0-1,0 0 0,1 0 1,-1 0-1,0 0 1,0 0-1,0 0 1,0 0-1,1 0 0,-1 0 1,0 0-1,0 0 1,0 0-1,0 0 1,1 0-1,-1 0 0,0 0 1,0 1-1,0-1 1,0 0-1,1 0 1,-1 0-1,0 0 0,0 0 1,0 0-1,0 0 1,0 1-1,0-1 1,1 0-1,-1 0 0,0 0 1,0 0-1,0 0 1,0 1-1,0-1 1,0 0-1,5 9 28,-2 0-17,0 0 0,0 1-1,1 11 1,4 17 41,3-2 186,-7-18-96,2 1-1,0-1 1,1 0-1,13 23 1,-19-40-112,0 1 1,0-1-1,0 1 0,0-1 0,1 1 1,-1-1-1,1 0 0,-1 0 1,1 1-1,-1-1 0,1 0 1,0-1-1,-1 1 0,1 0 0,0 0 1,0-1-1,-1 1 0,1-1 1,0 1-1,0-1 0,0 0 1,0 0-1,0 0 0,0 0 1,0 0-1,-1 0 0,1-1 0,0 1 1,0 0-1,0-1 0,0 0 1,3-1-1,3-1-554,-1-1 0,1 0 0,-1-1 0,0 0 0,11-10 0,0 1-2282,-2-2 1,0 0-1,-1-1 1,14-19-1,-11 9-161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9:53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12 359 5312,'-10'-11'1701,"10"10"-1653,-1 1 0,1 0-1,0-1 1,0 1 0,0 0-1,0-1 1,-1 1 0,1 0-1,0-1 1,0 1 0,0 0 0,0-1-1,0 1 1,0 0 0,0-1-1,0 1 1,0 0 0,0-1 0,0 1-1,0 0 1,0-1 0,0 1-1,1 0 1,-1-1 0,0 1-1,0 0 1,0-1 0,0 1 0,1 0-1,-1-1 1,0 1 0,0 0-1,0 0 1,1-1 0,-1 1 0,11-7 2117,148-44 1862,-88 30-3521,217-85 355,-60 19-1596,-70 40-3503,-86 31 1433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8:48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0 728 2400,'0'0'779,"5"4"2863,-1-4-3159,1-1 0,-1 0-1,0 0 1,1 0 0,-1 0-1,0-1 1,0 1 0,0-1 0,0 0-1,4-3 1,39-30 1016,-29 21-1135,5-4-123,-2 0 0,0-2 0,-1 0 0,21-29 0,-14 12 167,41-77 1,-35 39-409,-34 123-24,3 76 12,0-108 40,0-1 0,0 0 0,1 0 0,1 0 1,11 27-1,-13-39 44,0 0 1,-1 0 0,1 0-1,0 0 1,1 0 0,-1 0-1,1-1 1,-1 1-1,1-1 1,0 0 0,0 0-1,0 0 1,4 3-1,-5-4-18,0 0-1,1 0 1,-1 0-1,0-1 1,1 1-1,-1 0 1,1-1-1,-1 0 0,1 0 1,-1 1-1,1-1 1,-1-1-1,1 1 1,-1 0-1,1-1 0,-1 1 1,1-1-1,3-1 1,-1 0 2,1-1-4,0 0-1,0 1 1,0-2 0,0 1 0,-1-1 0,1 0 0,-1 0 0,6-6-1,-1-2 3,1-1-1,-1-1 1,-1 1-1,12-25 1,-17 28-40,1-1 0,-2 1 0,0-1 0,0 1 0,-1-1 1,0 0-1,-1 0 0,1-12 0,-2 22-24,0-1 0,-1 0 0,1 0-1,0 0 1,0 1 0,-1-1 0,1 0 0,-1 0 0,0 1 0,1-1-1,-1 1 1,0-1 0,0 0 0,0 1 0,0 0 0,-2-3-1,2 3 3,0 1-1,0-1 1,0 0 0,0 1-1,0-1 1,0 1-1,1 0 1,-1-1-1,0 1 1,0 0-1,0-1 1,0 1-1,-1 0 1,1 0-1,0 0 1,0 0-1,0 0 1,0 0 0,0 0-1,0 0 1,0 1-1,0-1 1,0 0-1,0 1 1,0-1-1,0 0 1,0 1-1,0-1 1,-1 2-1,-2 1-14,0 0 0,0 1 0,0-1 0,1 1 0,-1 0 0,1 0-1,0 0 1,0 0 0,0 0 0,1 1 0,-1 0 0,-2 9 0,-1 3-39,1 1 1,-3 22-1,7-34 84,0 0 0,1 0 0,-1 1 1,1-1-1,1 0 0,-1 1 0,1-1 0,0 0 0,1 1 0,-1-1 0,1 0 1,1 0-1,-1-1 0,4 7 0,-4-8 22,0-1-1,1 1 1,-1-1 0,1 0 0,0 0 0,0 0-1,0 0 1,0-1 0,1 1 0,-1-1-1,1 0 1,-1 0 0,1 0 0,0 0 0,-1-1-1,1 1 1,0-1 0,0 0 0,0-1-1,0 1 1,1 0 0,6-1 0,17-1 166,0-2 1,1 0-1,32-9 1,82-30 29,-109 28-314,-21 8-35,21-7 0,-31 12 93,0 0 0,0 0 0,0 1 0,0-1-1,1 1 1,-1 0 0,0 0 0,0 0 0,0 0 0,1 1 0,-1-1 0,4 2 0,-1 0 12,0 1 0,0 0-1,0 0 1,0 0 0,-1 1-1,1 0 1,-1 0 0,0 0 0,5 6-1,-9-9 272,-13-19 416,9 14-695,-1-1-1,0 1 1,0 0 0,0 0 0,0 1 0,-1-1 0,0 1 0,1 0 0,-1 0-1,0 0 1,-1 1 0,1 0 0,0 0 0,-1 0 0,1 1 0,-1 0 0,1 0 0,-1 0-1,0 0 1,1 1 0,-7 0 0,5 2-11,-1 0 0,1 0-1,0 1 1,0 0 0,0 0 0,0 1 0,0-1-1,1 2 1,-1-1 0,1 1 0,1 0-1,-1 0 1,0 0 0,1 1 0,0 0 0,-6 10-1,10-15 24,0 1 0,0 0 0,1 0 0,-1 0 0,0 0 0,1 1 0,0-1 0,-1 0 0,1 0-1,0 0 1,0 0 0,0 0 0,0 0 0,0 1 0,1-1 0,-1 0 0,1 0 0,-1 0 0,1 0 0,0 0-1,0 0 1,0 0 0,0-1 0,0 1 0,0 0 0,1 0 0,-1-1 0,0 1 0,3 1 0,3 5 6,2-1 1,-1 0-1,1-1 0,11 7 1,-19-12-5,6 3 60,0 0 1,1 0-1,-1-1 0,1 1 0,0-2 0,0 1 0,0-1 0,0-1 0,0 1 0,0-1 0,16-1 0,-9-1-19,-1-1 0,0 0 0,0-1 0,-1-1 0,1 0 0,15-7 0,56-20 272,-52 20-291,-2-1-1,1-1 0,-2-1 0,32-21 1,-46 24-21,-8 7 15,-1-2 0,1 1 0,-1-1 0,0 0 1,6-7-1,-12 10-587,-7 9 359,-10 9 114,12-10 62,0 0 0,-1 1 0,2-1 0,-1 1 0,1 0 0,-5 11 0,7-15 35,0 0-1,1 0 1,-1 0 0,1 0 0,0 1 0,-1-1 0,1 0 0,0 0 0,0 0 0,0 0 0,1 0 0,-1 0 0,0 0 0,1 0 0,-1 0-1,1 0 1,0 0 0,0 0 0,0 0 0,0 0 0,0 0 0,0-1 0,0 1 0,0 0 0,1-1 0,2 3 0,3 2 40,0-1 0,0 0 0,0-1 0,1 1 0,0-1 0,0-1 0,14 5 0,-17-6-7,-1-1 0,1 0 1,0 0-1,0 0 0,0-1 1,0 1-1,0-1 0,0 0 1,0-1-1,0 1 0,0-1 0,0 0 1,0 0-1,8-4 0,-11 4-4,0 0 0,0-1 0,0 1 0,0-1 0,0 1 0,0-1 0,-1 0 0,1 0-1,-1 1 1,1-1 0,-1 0 0,0 0 0,1 0 0,-1-1 0,0 1 0,-1 0 0,1 0 0,0-1-1,0-3 1,0 1-13,-1 1 0,0-1 0,0 1 0,0-1 0,0 0 0,-1 1 0,1-1 0,-1 1 0,-3-7 0,3 7-74,-1 0 0,0 1 0,0 0 0,0-1 0,-4-4 0,5 7 35,0-1 1,-1 1 0,1-1 0,0 1-1,-1 0 1,1 0 0,-1-1 0,0 1 0,1 0-1,-1 1 1,0-1 0,1 0 0,-4-1-1,-2 2-40,0-1-1,0 1 1,-1 0-1,1 1 1,0 0-1,-8 2 1,15-4 62,0 1 0,-1 0 0,1 0 0,-1 0 0,1 0 0,0 0-1,-1 1 1,1-1 0,-1 0 0,1 0 0,0 0 0,-1 0 0,1 0 0,0 0 0,-1 1 0,1-1 0,0 0 0,-1 0 0,1 0-1,0 1 1,0-1 0,-1 0 0,1 0 0,0 1 0,0-1 0,-1 0 0,1 1 0,0-1 0,0 0 0,0 1 0,0-1 0,-1 0-1,1 1 1,0-1 0,0 1 0,0-1 0,0 0 0,0 1 0,0-1 0,0 0 0,0 1 0,0-1 0,0 1 0,0-1-1,0 0 1,0 1 0,1-1 0,-1 0 0,0 1 0,0-1 0,0 0 0,0 1 0,1-1 0,-1 0 0,0 1 0,0-1 0,1 0-1,-1 1 1,0-1 0,0 0 0,1 0 0,-1 0 0,0 1 0,1-1 0,2 3-28,0-1 0,0 1 1,0-1-1,6 4 0,-1-2 53,0-1 0,0 0 0,-1-1 0,2 1 0,-1-2 1,0 1-1,0-1 0,1 0 0,-1-1 0,9 0 0,-4-1 18,-1-1 0,0 0 0,0-1-1,0 0 1,-1-1 0,14-6 0,14-9 30,-1-2 1,-1-1-1,49-40 0,-61 37-345,-42 54-90,7-18 345,2 0-1,-1 1 1,1 0 0,-6 15 0,12-23 20,0 1 0,0 0 0,0 0-1,1 0 1,-1 0 0,1 0 0,1 0 0,-1 0 0,1 0 0,0 0 0,0 0-1,0 1 1,1-1 0,1 10 0,-1-13 11,0 0 0,0 0-1,0 0 1,1 0 0,-1 0 0,0-1 0,1 1-1,-1 0 1,1 0 0,-1-1 0,1 1-1,0-1 1,0 0 0,0 1 0,0-1 0,0 0-1,0 0 1,0 0 0,0 0 0,0-1-1,0 1 1,0-1 0,1 1 0,-1-1 0,0 0-1,0 1 1,4-2 0,5 1 90,1 0 0,-1-1 0,1-1 1,11-3-1,-8 2-33,0-1 1,0-1 0,0-1 0,0 0 0,-1-1-1,0 0 1,0-2 0,20-15 0,-19 12-57,-2-1 0,0-1 0,0 0 1,-1 0-1,-1-1 0,-1-1 0,10-16 1,51-128 62,-22 43-71,-35 88 49,20-45 20,-31 66-124,0-1 0,-1 0 0,1-1 1,-2 1-1,0 0 0,1-11 0,-2 19 35,0 0-1,0 0 0,0 1 1,0-1-1,0 0 0,0 1 1,0-1-1,0 0 0,0 1 1,0-1-1,0 0 0,-1 1 0,1-1 1,0 0-1,-1 1 0,1-1 1,0 0-1,-1 1 0,1-1 1,0 1-1,-2-2 0,2 2 5,-1 0 0,1 0 1,-1 0-1,1 0 0,-1 0 0,1 0 0,-1 0 0,1 0 0,-1 1 0,1-1 0,0 0 0,-1 0 0,1 0 0,-1 0 0,1 1 0,-1-1 0,1 0 0,0 0 0,-1 1 1,1-1-1,0 0 0,-1 1 0,-3 3-35,1 0 0,-1-1 0,1 1 1,-3 6-1,-11 16-99,10-15 70,0 1-1,-8 18 1,2 3 47,3 1 0,0 0 0,-8 61 0,11-30 78,1 75 0,6-139-47,0 17 16,1-1 0,3 21 0,-3-34 6,-1 1 0,2 0 0,-1-1 0,1 1 1,-1-1-1,1 0 0,0 0 0,1 1 0,-1-1 1,1 0-1,-1-1 0,1 1 0,4 3 0,-6-6-2,1 0 0,0 0 0,-1 0 0,1 0 0,-1 0 0,1-1 0,0 1 0,0 0 0,-1-1 0,1 0 0,0 1 0,0-1 0,0 0 0,-1 0 0,1 0 0,0 0 0,0 0 0,0 0 0,0-1 0,-1 1 0,1 0 0,0-1 0,0 0 0,-1 1 0,1-1 0,0 0 0,2-2-1,5-3 67,0 0 0,0 0-1,12-12 1,-17 13-86,24-20-158,-17 13 136,0 2 1,1 0 0,0 0 0,14-8-1,-25 18-1,-1 0 1,0 0-1,1 0 0,-1 0 0,0-1 0,0 1 1,1 0-1,-1 0 0,0 0 0,1 0 0,-1 0 0,0 0 1,1 0-1,-1 0 0,0 0 0,1 0 0,-1 0 0,0 0 1,1 0-1,-1 1 0,0-1 0,0 0 0,1 0 0,-1 0 1,0 0-1,1 0 0,-1 1 0,0-1 0,0 0 0,0 0 1,1 1-1,5 12-18,-4-8 6,-1 0 0,0 0 1,0 10-1,-2 5-97,1-13 150,-1 0 0,1 0 0,0 0 0,1 0 0,1 8 0,-2-14-16,0-1 0,0 1 0,0-1 0,0 1 0,1-1 0,-1 0 0,0 1 0,0-1 0,0 1 0,0-1 0,1 0 0,-1 1 0,0-1 0,1 0 0,-1 1 1,0-1-1,1 0 0,-1 1 0,0-1 0,1 0 0,-1 0 0,1 1 0,2-2 92,26-1 131,0-1-1,54-13 1,-75 15-199,2-1 1,96-25-187,-105 27 145,0-1-1,-1 1 1,1 0-1,0 0 1,0-1-1,-1 1 1,1 0-1,0 0 0,-1 0 1,1 0-1,0 0 1,0 0-1,-1 0 1,1 0-1,0 0 1,0 1-1,-1-1 1,1 0-1,0 0 1,-1 1-1,1-1 1,0 0-1,-1 1 0,1-1 1,0 1-1,0 0 1,-1 0-4,1 0 0,-1 0-1,1 0 1,-1 0 0,1 0 0,-1 0 0,0 0 0,1 0-1,-1 0 1,0 0 0,0 0 0,0 1 0,0-1 0,0 2 0,-1 2 15,0 0 1,0-1-1,0 1 1,-1 0 0,1-1-1,-4 7 1,11-10 113,1-1 0,-1-1 0,1 1 0,-1-1 0,0 0 0,8-3 0,7-5-191,-16 6 46,-1 1-1,1 0 1,-1 0-1,1 0 1,0 1-1,0 0 1,6-2-1,-9 6-18,-1-1 0,0 1 0,0-1 0,0 1 0,0-1 0,0 1 0,0-1 0,0 6 0,1 0 42,-1-5 8,-1 0 0,0 0 0,1 0 0,-1 0 0,0 0 0,-1 3 0,1 3 190,1-8-170,0-1 0,0 1 0,0-1 0,0 1 0,0-1 0,0 0-1,0 0 1,0 1 0,0-1 0,0 0 0,1 0 0,-1 0 0,1 0 0,-2 0-16,12-1 45,-1-1 0,1 0 0,-1-1-1,0 0 1,0-1 0,0 0 0,14-8-1,22-7 12,17-4-90,67-33-1,-127 55 56,8-5-329,-22 13-6,-25 14 331,16-10-92,2 0 1,-21 17-1,36-27 75,1 0 1,0 0-1,0 0 1,0 0-1,1 0 1,-1 0-1,0 0 0,0 1 1,1-1-1,-1 0 1,0 1-1,1-1 0,0 0 1,-1 1-1,1-1 1,0 0-1,-1 3 1,1-3 4,0-1 0,1 1 0,-1 0 0,0-1 1,0 1-1,1 0 0,-1-1 0,0 1 0,1 0 0,-1-1 1,0 1-1,1-1 0,-1 1 0,1 0 0,-1-1 1,1 1-1,-1-1 0,1 0 0,-1 1 0,1-1 1,0 1-1,-1-1 0,1 0 0,0 1 0,-1-1 1,1 0-1,0 0 0,-1 0 0,1 1 0,0-1 0,0 0 1,-1 0-1,1 0 0,0 0 0,-1 0 0,2-1 1,6 1 38,-1-1 1,0 0 0,1 0 0,-1-1 0,0 0-1,0-1 1,0 1 0,-1-1 0,10-5 0,-3 0-36,0 0 0,-1-1 0,15-14 0,-16 15-277,-11 8 258,0 0 0,0 0 0,0 0 0,0 0 0,0 0 0,0 0 0,0 0 0,0 1 0,0-1 0,0 0-1,0 0 1,0 0 0,0 0 0,0 0 0,0 0 0,-1 0 0,1 0 0,0 0 0,0 0 0,0 0 0,1 0 0,-1 0-1,0 0 1,0 0 0,0 0 0,0 0 0,0 1 0,0-1 0,0 0 0,0 0 0,0 0 0,0 0 0,0 0 0,0 0 0,0 0-1,0 0 1,0 0 0,0 0 0,0 0 0,0 0 0,0 0 0,0 0 0,0 0 0,0 0 0,0 0 0,0 0 0,0 0-1,0 0 1,1 0 0,-1 0 0,0 0 0,0 0 0,0 0 0,0 0 0,0 0 0,0 0 0,0 0 0,0 0 0,0 0-1,0 0 1,0 0 0,0 0 0,0 0 0,0 0 0,0 0 0,0 0 0,1 0 0,-13 17-299,-6 2 210,-11 11 51,-40 54-1,-61 130-91,63-98 211,57-98 25,-1-1-1,-1 0 1,0-1-1,-1-1 1,-28 27-1,39-41-80,1 1 0,0-1 0,-1 0 0,0-1 0,1 1 0,-1 0 0,1 0 0,-1-1 0,0 1 0,1-1 0,-4 1 0,4-1-3,0 0 0,0 0 0,1 0 0,-1 0 0,0 0 0,0 0 0,1 0 1,-1-1-1,0 1 0,0 0 0,1-1 0,-1 1 0,0 0 0,1-1 0,-1 1 0,0-1 0,1 1 0,-2-2 0,0 0 8,1-1 0,0 1 0,-1-1 0,1 1 0,0-1 1,0 1-1,0-1 0,1 0 0,-1 1 0,1-1 0,-1 0 0,1-4 1,0-18-43,0-1 0,2 0 0,1 1 0,1-1 0,1 1 1,2 0-1,0 0 0,1 1 0,2 0 0,0 1 1,2 0-1,15-24 0,-18 35-741,-1 1 0,1 0 0,1 1 0,0 0 1,19-14-1,-20 17-1638,0 1 0,0 0 0,1 0-1,14-5 1,-16 10-590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8:49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27 6048,'-21'-26'4608,"21"29"-4672,9 5 64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8:49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26 5632,'-25'-15'2560,"21"7"-2208,-1 5 224,10 3-384,-1 0-512,4 3 160,4 2-1216,5 1 768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09:59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180 632 3808,'0'-1'174,"-1"1"0,1-1 1,0 1-1,0-1 0,0 0 0,-1 1 0,1-1 1,0 1-1,0-1 0,0 1 0,0-1 0,0 0 1,0 1-1,0-1 0,0 1 0,0-1 0,0 0 1,1 1-1,-1-1 0,0 1 0,0-1 1,1 1-1,-1-1 0,0 1 0,0-1 0,1 1 1,-1-1-1,1 0 0,16-14 1192,0 1-803,-5-1-284,-1 0 0,-1-1 0,0 0 0,-1-1 0,8-22 0,28-93 39,-41 118-273,78-249 57,-75 245-93,-5 14-137,-1 1 0,1-1 0,-1 0 1,0 0-1,0 1 0,0-6 0,-1 9 116,0 0-1,0 0 0,0-1 1,0 1-1,0 0 0,0 0 1,0 0-1,0 0 1,0 0-1,0 0 0,0 0 1,0-1-1,0 1 0,0 0 1,0 0-1,0 0 0,0 0 1,0 0-1,0 0 1,0 0-1,0 0 0,0 0 1,0-1-1,-1 1 0,1 0 1,0 0-1,0 0 0,0 0 1,0 0-1,0 0 0,0 0 1,0 0-1,0 0 1,0 0-1,-1 0 0,1 0 1,0 0-1,0 0 0,0 0 1,0 0-1,0 0 0,0 0 1,0 0-1,-1 0 1,1 0-1,0 0 0,0 0 1,0 0-1,0 0 0,0 0 1,0 0-1,0 0 0,0 0 1,-1 0-1,1 0 0,0 0 1,0 0-1,0 0 1,0 0-1,0 1 0,0-1 1,0 0-1,0 0 0,0 0 1,0 0-1,0 0 0,0 0 1,-6 6-457,-4 13 467,0 0 0,1 1 0,2 0 0,-7 23 0,-15 60 265,-41 114 562,-164 301 988,233-516-1794,-16 28 474,16-28-348,0 0 1,0 0-1,-1 0 1,1 0-1,-1 0 1,1-1-1,-1 1 0,0-1 1,0 1-1,-2 1 1,3-3-104,1-1-1,0 1 1,0-1 0,0 1 0,0-1 0,-1 1-1,1-1 1,0 1 0,0-1 0,0 1 0,0-1-1,0 1 1,0-1 0,0 0 0,1 1 0,-1-1 0,0 0 10,3-8-24,1-1 0,0 1 0,1 0 1,0 0-1,1 0 0,-1 0 0,11-10 1,6-11-90,13-19 58,59-64 0,-71 89 112,1 1-1,2 2 0,0 0 0,1 2 0,0 0 1,49-22-1,-39 24 252,81-40-267,-114 55-72,-1 0 28,0 1 1,0-1-1,-1 1 0,1-1 0,0 0 0,0 0 1,-1 0-1,5-4 0,-8 6-72,1 0 1,0 0-1,0 0 0,0-1 0,0 1 1,-1 0-1,1 0 0,0 0 0,0 0 1,0 0-1,-1 0 0,1 0 0,0 0 1,0 0-1,0 0 0,0 0 0,-1 0 1,1 0-1,0 0 0,0 0 1,0 0-1,0 0 0,-1 1 0,1-1 1,0 0-1,0 0 0,0 0 0,0 0 1,-1 0-1,1 0 0,0 0 0,0 1 1,0-1-1,0 0 0,0 0 0,-1 0 1,-13 11-151,9-6 140,0-1 0,1 1 0,-1-1 0,-5 9 0,7-7 55,0 0 0,0-1-1,1 1 1,-1 1-1,1-1 1,0 0-1,0 8 1,1-12-21,1 0 0,0 0 1,0 0-1,0 0 0,0 0 1,0 0-1,0 0 0,1 0 0,-1 0 1,1 0-1,-1 0 0,1 0 0,0 0 1,0 0-1,0-1 0,0 1 1,0 0-1,0-1 0,0 1 0,0-1 1,1 1-1,-1-1 0,1 1 0,-1-1 1,1 0-1,0 0 0,2 2 0,0-1 79,1-1-1,-1 1 0,0-1 0,1 0 0,-1 0 0,1-1 0,-1 1 1,1-1-1,0 0 0,-1 0 0,1 0 0,-1-1 0,6-1 0,8-2 221,33-12 0,-36 10-317,15-6 50,-1 0 1,0-3-1,34-21 0,-54 30-107,-7 4 39,1 0 0,0 0 0,0 0 0,0 0 0,0 1 0,0-1 0,1 1 0,4-1 0,-7 2 20,0 0 0,-1 0-1,1 0 1,0 0 0,-1 0-1,1 0 1,0 1 0,-1-1-1,1 0 1,0 1 0,-1-1 0,1 0-1,-1 1 1,1-1 0,-1 0-1,1 1 1,-1-1 0,1 1-1,-1-1 1,1 1 0,-1 0-1,0-1 1,1 1 0,-1-1 0,0 1-1,1 0 1,-1-1 0,0 1-1,0 0 1,0-1 0,1 2-1,0 23 138,-1-20-138,-3 24 43,2-23-25,0-1-1,1 0 1,-1 0-1,1 0 1,1 0-1,0 8 0,0-10-13,3 5 309,4-13 64,10-9-335,1 1 0,0 0 0,0 2 0,1 0 0,0 2 1,1 0-1,0 1 0,1 1 0,31-6 0,-48 12-79,0 0-1,0 0 1,0 1-1,0 0 1,0 0-1,0 0 1,8 1-1,-12 0 42,1-1-1,-1 0 1,0 1 0,1-1-1,-1 1 1,0-1-1,1 1 1,-1 0 0,0 0-1,0-1 1,0 1-1,0 0 1,0 0 0,0 0-1,0 0 1,0 0-1,0 1 1,0-1 0,0 0-1,0 0 1,-1 0-1,1 1 1,-1-1-1,1 0 1,-1 1 0,1-1-1,-1 1 1,0-1-1,0 0 1,0 1 0,0-1-1,0 2 1,0 2 2,0-1-1,1 0 1,-1 0 0,1 0 0,0 0-1,2 7 1,-2-9 28,0 0 0,-1-1 0,1 1-1,1 0 1,-1 0 0,0-1 0,0 1 0,1-1-1,-1 1 1,0-1 0,1 0 0,0 1 0,-1-1-1,1 0 1,2 1 0,-1-1 16,0 0 0,0-1 0,0 1 0,0-1-1,0 0 1,0 0 0,0 0 0,0-1 0,3 0 0,-1 1-10,0-1-33,18 0 96,0-2 0,0-1-1,0 0 1,0-2 0,32-13 0,24-11-562,-74 29 344,-5 2 31,0-1 103,0 1 1,0-1-1,0 0 1,0 0-1,1 1 1,-1-1 0,0 0-1,0 0 1,0 0-1,0 1 1,0-1-1,0 0 1,0 0-1,0 0 1,1 1 0,-1-1-1,0 0 1,0 0-1,0 0 1,0 0-1,1 1 1,-1-1 0,0 0-1,0 0 1,0 0-1,1 0 1,-1 0-1,0 0 1,0 1 0,0-1-1,1 0 1,-1 0-1,0 0 1,0 0-1,1 0 1,-1 0-1,0 0 1,0 0 0,1 0-1,-1 0 1,0 0-1,0 0 1,1-1-1,-31 6 173,25-5-191,0 0 0,0 1-1,1 0 1,-1 0-1,0 0 1,0 0-1,1 1 1,-1 0-1,1 0 1,-1 0 0,1 0-1,0 1 1,0 0-1,0 0 1,0 0-1,1 0 1,-1 0 0,-3 5-1,5-6 13,1 0-1,-1 1 1,0-1 0,1 1-1,-1-1 1,1 1 0,0-1-1,0 1 1,0 0 0,0 0-1,0 0 1,1-1 0,-1 1-1,1 0 1,0 0 0,0 0-1,0 0 1,0 0 0,0 0-1,1 0 1,-1 0 0,1-1-1,1 4 1,-2-5 13,1 0 1,0 0-1,0 0 0,0 0 1,0 0-1,0-1 0,0 1 1,0 0-1,0 0 0,0-1 0,0 1 1,0-1-1,0 1 0,0-1 1,0 0-1,1 1 0,-1-1 1,0 0-1,0 0 0,1 0 1,-1 0-1,0 0 0,0 0 0,0 0 1,1 0-1,-1 0 0,0-1 1,0 1-1,0-1 0,1 1 1,1-2-1,1 1 56,0-1 0,0 0-1,0 0 1,0 0 0,-1-1 0,1 1 0,-1-1 0,4-3 0,1-3-153,1 0 0,16-12-1,-17 30-56,0 0 0,8 13 0,-14-20 151,-1 0 0,0 0 0,1 0 0,-1 0 0,1 0 0,0-1 0,0 1 0,0 0 0,-1-1 0,1 1 0,1-1 0,-1 0 0,0 0 0,0 0 0,0 0 0,1 0 0,-1 0 0,0-1 0,1 1 0,-1-1 0,4 1 0,-1-1 22,0-1-1,0 0 0,0 0 1,0 0-1,0 0 0,0-1 1,-1 0-1,1 0 0,6-4 1,142-82 547,-135 76-573,0 0 1,-2-2-1,1 0 1,-2-1-1,0 0 1,-1-1 0,0-1-1,12-20 1,1-10 44,-2-1 0,35-94 0,-6-2-358,-53 142 275,0-1 0,0 0-1,0 0 1,0 1-1,0-1 1,-1 0-1,0 0 1,1 0 0,-1 0-1,0 0 1,0 0-1,-1 1 1,0-5-1,1 7 27,0-1-1,0 1 1,0 0-1,0 0 1,-1 0-1,1-1 0,0 1 1,0 0-1,0 0 1,0 0-1,-1 0 1,1 0-1,0-1 0,0 1 1,-1 0-1,1 0 1,0 0-1,0 0 1,0 0-1,-1 0 0,1 0 1,0 0-1,0 0 1,-1 0-1,1 0 1,0 0-1,0 0 0,-1 0 1,1 0-1,0 0 1,0 0-1,-1 0 1,1 0-1,0 0 0,0 0 1,-1 0-1,1 0 1,0 1-1,0-1 1,0 0-1,-1 0 0,1 0 1,0 0-1,0 0 1,0 1-1,0-1 1,-1 0-1,1 0 0,0 0 1,0 1-1,0-1 1,-12 17-267,-14 38 86,1 2 1,-23 84-1,32-92 124,16-48 64,-11 31 22,1 1 0,-6 44 0,14-66 8,1-1-1,1 0 0,0 1 0,0-1 0,1 1 0,0-1 1,1 1-1,0-1 0,1 0 0,0 0 0,8 18 0,-6-19 83,0 0 1,0-1-1,0 1 0,1-1 0,1-1 0,-1 1 0,16 12 0,-19-17-208,0-1 1,0 0-1,1 0 1,-1-1-1,0 1 1,1 0-1,0-1 1,-1 0-1,1 0 1,4 0-1,-5 0-292,0-1 0,0 0 0,0 0 0,0-1 0,0 1 0,0 0 0,0-1 0,0 0 0,0 0 0,-1 0 0,1 0 0,0 0 0,0-1 0,2-1 0,1-2-3103,2 4 1157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0:00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88 245 4896,'-38'-45'2208,"21"19"-1920,5 11 1344,9 9-960,-7-18 64,7 6-416,-1-8 32,8 7-192,-1-2-352,7 2 96,2 1-2944,0 10 1664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0:03.0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211 479 2912,'1'0'164,"-1"0"0,0-1 0,0 1 0,0 0-1,1 0 1,-1-1 0,0 1 0,0 0 0,1 0 0,-1 0 0,0-1 0,0 1 0,1 0 0,-1 0-1,0 0 1,1 0 0,-1 0 0,0 0 0,1 0 0,-1 0 0,0 0 0,0-1 0,1 1 0,-1 1 0,0-1-1,1 0 1,2 0 2152,-7 0-609,3 0-1707,-1 0 37,-1 0 0,1 0 1,-1 0-1,1 0 0,-1 1 1,1-1-1,0 1 0,-1-1 1,1 1-1,0 0 0,-4 2 1,-37 12 522,30-10-394,0 2 1,1 0-1,0 0 1,0 2-1,1-1 1,-21 21-1,28-26-91,1 1 0,-1 0 0,1 0-1,0 1 1,0-1 0,1 1 0,0-1 0,-1 1-1,1 0 1,1 0 0,-1 0 0,1 0-1,0 0 1,0 0 0,0 0 0,1 0-1,0 0 1,0 0 0,0 1 0,0-1-1,3 8 1,-3-12-39,0 0-1,0 0 0,0 0 1,0 0-1,0-1 1,1 1-1,-1 0 1,0 0-1,1 0 0,-1 0 1,0 0-1,1-1 1,-1 1-1,1 0 1,0 0-1,-1-1 0,1 1 1,-1 0-1,1-1 1,0 1-1,0-1 1,-1 1-1,1-1 0,0 1 1,0-1-1,0 1 1,-1-1-1,1 0 0,0 0 1,0 1-1,0-1 1,0 0-1,0 0 1,0 0-1,0 0 0,0 0 1,0 0-1,-1 0 1,1 0-1,0 0 1,0-1-1,0 1 0,0 0 1,0 0-1,0-1 1,-1 1-1,1-1 0,0 1 1,0-1-1,0 1 1,0-2-1,5-2 87,0 0 1,0-1-1,-1 0 0,8-9 0,73-99 198,-72 96-1082,-14 16 575,0 18-5,-1-11 170,2 0 0,-1 0 0,1 0 0,-1 0-1,2 0 1,-1 0 0,1 0 0,0 0 0,0-1 0,0 1-1,1-1 1,5 8 0,3 5 64,-7-10 18,1-1 1,-1 0 0,12 12 0,-14-17-39,0 0 0,0-1 0,0 1 0,0-1 0,0 1 0,0-1 0,0 0 0,0 0 0,0 0 0,1 0 0,-1 0 1,0-1-1,1 1 0,-1-1 0,1 1 0,-1-1 0,0 0 0,4 0 0,4-2 81,0 1 0,1-1-1,-1-1 1,0 0 0,17-8-1,45-26 124,-70 35-220,21-12 35,-1-1-1,-1-1 1,0 0-1,22-25 1,-29 25-13,-1 1 0,0-2 0,-1 0 0,-1 0 0,0-1 0,11-28 0,37-122-101,-35 94 19,25-72-522,-49 146 561,0-1-1,0 1 0,0-1 1,1 1-1,-1-1 1,0 1-1,0 0 0,0-1 1,0 1-1,0-1 0,0 1 1,0-1-1,0 1 1,0-1-1,0 1 0,0-1 1,0 1-1,0-1 1,-1 1-1,1-1 0,0 1 1,0 0-1,0-1 1,-1 1-1,1-1 0,0 1 1,0 0-1,-1-1 1,1 1-1,-1-1 0,1 1 5,-1 0 0,1 0 0,-1 0-1,1 0 1,-1 0 0,0 0 0,1 0-1,-1 0 1,1 1 0,-1-1 0,1 0-1,-1 0 1,1 0 0,-1 1 0,1-1-1,-1 0 1,1 0 0,-1 1 0,1-1-1,0 1 1,-1-1 0,1 0 0,-1 1-1,1-1 1,0 1 0,-1-1 0,1 1-1,0-1 1,-1 1 0,-6 14-70,0-1-1,1 1 1,0 0 0,1 1 0,-5 28-1,5-22 37,-30 106-143,-12 52 333,46-175-166,-6 29 13,-4 48 0,11-73 79,-1 0 0,1 0-1,1 1 1,0-1 0,0 0 0,1 0-1,0 0 1,0-1 0,1 1-1,6 13 1,-8-20-45,0-1 0,0 1 0,0 0 0,0-1 0,0 1 0,0 0 0,1-1 0,-1 0 0,0 1 0,1-1 0,0 0 0,-1 0 0,1 1 0,0-1 1,-1 0-1,1-1 0,0 1 0,0 0 0,0-1 0,0 1 0,0-1 0,0 1 0,0-1 0,0 0 0,0 0 0,0 0 0,0 0 0,0 0 0,0 0 0,0 0 0,0-1 0,0 1 0,-1-1 0,4-1 0,5-2 71,1-1-1,-1-1 1,0 0 0,17-14-1,-7 6-77,79-58-3,-83 56-218,-12 12-130,-12 10-78,4-2 383,-1 0-1,1 1 0,0-1 0,0 1 0,0 0 1,0 1-1,1-1 0,0 0 0,0 1 0,1 0 1,0 0-1,0 0 0,-2 8 0,4-11 51,0 0 1,0 0-1,0 0 0,0 0 0,1 0 1,0 0-1,-1 0 0,1-1 0,0 1 1,0 0-1,1 0 0,-1-1 0,0 1 1,1-1-1,0 1 0,-1-1 0,1 0 1,4 4-1,-4-4 11,0 1 0,1-1 0,0 0 0,-1 0 0,1 0 0,0 0 0,0 0 0,0 0 0,0-1 0,0 0 0,1 0 1,-1 0-1,0 0 0,1 0 0,4 0 0,0-1 14,-1-1 0,1 0 0,-1-1 0,0 1 0,1-2 1,-1 1-1,0-1 0,-1 0 0,1 0 0,0-1 0,-1 0 0,10-7 0,-5 2-5,-1 1-1,-1-1 1,0-1-1,0 0 1,-1 0-1,9-15 0,-15 21-41,0 0 0,0 0 0,0 0 0,0 0 0,-1 0 0,0-1 0,0 1 0,0-1 0,-1 1 0,1-1 0,-1-6 0,0 9-3,-1 0 0,1 0 0,0 0-1,0 0 1,-1 0 0,1 0 0,-1 0 0,0 0 0,0 1-1,0-1 1,1 0 0,-1 0 0,-1 1 0,1-1 0,0 1-1,0-1 1,-1 1 0,1-1 0,-1 1 0,1 0 0,-1 0-1,1 0 1,-1 0 0,0 0 0,0 0 0,1 0 0,-1 0-1,0 1 1,-2-1 0,-5-1-62,1 0 0,-1 1 0,0 0 0,0 1 0,1 0 0,-1 0 0,0 1 0,1 0 0,-1 0 0,-11 4 0,6-2-28,-7 3-70,20-6 161,0 0-1,0 0 1,0 1-1,0-1 0,0 0 1,1 1-1,-1-1 1,0 1-1,0-1 0,0 1 1,1 0-1,-1-1 0,0 1 1,1 0-1,-1-1 1,1 1-1,-1 1 0,1-2 11,0 1 0,0-1-1,0 0 1,0 1-1,0-1 1,0 0-1,0 1 1,0-1-1,0 0 1,0 0-1,0 1 1,0-1-1,0 0 1,0 1 0,1-1-1,-1 0 1,0 0-1,0 1 1,0-1-1,1 0 1,-1 0-1,0 1 1,0-1-1,1 0 1,-1 0 0,0 0-1,0 1 1,1-1-1,-1 0 1,0 0-1,1 0 1,-1 0-1,0 0 1,0 0-1,1 0 1,-1 0-1,1 1 1,15 2 121,-14-3-110,30 2 32,0-1-1,1-1 1,45-8-1,8 1 95,-69 5-127,25-5 1,-28 4-74,0 0 0,23 0 0,-36 3 40,0 0-1,1 0 0,-1 0 1,0 0-1,0 0 1,0 1-1,0-1 0,0 0 1,0 0-1,0 1 0,0-1 1,0 1-1,0-1 0,0 1 1,0-1-1,-1 1 0,1 0 1,0-1-1,0 1 0,0 0 1,-1 0-1,1 0 0,0 0 1,-1-1-1,1 1 0,-1 0 1,1 0-1,-1 0 0,1 0 1,-1 0-1,0 0 1,1 0-1,-1 0 0,0 0 1,0 1-1,0-1 0,0 0 1,0 0-1,0 0 0,0 0 1,-1 2-1,0 5-23,0-1-1,-1 1 1,0 0-1,-4 10 1,5-17 45,-1 8 15,2-8 7,0-1 0,0 1-1,0 0 1,0 0 0,-1 0 0,1-1 0,0 1 0,0 0 0,-1 0-1,1-1 1,0 1 0,-1 0 0,1-1 0,-1 1 0,1 0 0,-2 0-1,28-27 927,-10 14-1000,0 2 0,1-1 0,0 2 0,1 0 0,-1 1 0,2 1-1,-1 1 1,1 0 0,0 2 0,28-4 0,-46 7 23,1 1 0,-1 0 0,1 0-1,-1 0 1,0 0 0,1 0 0,-1 0 0,1 0-1,-1 1 1,0-1 0,1 0 0,-1 1 0,0-1-1,1 1 1,-1-1 0,0 1 0,0 0 0,2 1-1,-3-1 13,1 0 0,-1 0-1,1 0 1,-1 0-1,1 0 1,-1 0 0,0 0-1,1 0 1,-1 0-1,0 1 1,0-1 0,0 0-1,0 0 1,0 0-1,0 1 1,0-1-1,0 0 1,-1 0 0,1 0-1,0 0 1,-2 2-1,-1 6 23,0 0-1,-8 11 0,7-11 38,0-1 1,-5 14-1,6-13 1,1-3 186,7-6 278,-3 0-484,18-5 118,0-1 0,24-12 0,1-2-160,1 2 0,62-17-1,-102 33-36,1 0 0,0 1 0,-1 0 0,1 0 0,0 1 0,9 0 0,-14 0 23,0 0 0,1 1 0,-1-1 0,0 1 0,1 0 0,-1 0 0,0 0 0,0 0 0,1 0-1,-1 0 1,0 0 0,0 1 0,-1-1 0,1 1 0,0-1 0,0 1 0,-1 0 0,1 0 0,-1 0 0,3 3-1,-1 2-8,0 1 0,0-1-1,0 0 1,-1 1 0,1 9-1,-1-7 148,1-1-1,4 14 1,-2-11 5,10 19 134,-14-29-232,1 0-1,-1 0 1,1 0-1,0 0 0,-1-1 1,1 1-1,0-1 1,0 1-1,0-1 1,0 0-1,0 0 1,4 2-1,6 0-447,0 0-1,0-1 1,0 0 0,0-1 0,0-1-1,0 0 1,16-2 0,-4 1-1129,22-2-4591,0-1 1856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0:40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90 160 1728,'-12'-17'3781,"-2"3"-2592,11 12-1034,0 0 0,1 0-1,-1-1 1,1 1 0,0-1-1,0 1 1,0-1 0,0 0-1,0 0 1,1 0 0,-1 0-1,1 0 1,0 0 0,0-1-1,0 1 1,0 0 0,0-4-1,-6-14 679,5 18-732,1 0-1,0 0 1,0 0-1,0 0 1,0 0-1,0 0 1,0-6 0,1 7-30,0 1 1,0 0 0,0 0 0,0-1 0,-1 1 0,1 0-1,0 0 1,-1-1 0,1 1 0,-1 0 0,1 0 0,-1 0-1,0 0 1,-1-2 0,2 2 264,-1-2 96,-1 12-240,-1 18 39,1 0 1,3 43-1,0-17 334,-1-13-261,7 53 0,4 122 794,-11-222-3519,0 0 784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0:41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94 130 1984,'-25'-8'640,"24"7"-616,0 1-1,0 0 1,0-1 0,0 1 0,0 0-1,0 0 1,0-1 0,0 1-1,0 0 1,0 0 0,-1 0 0,1 0-1,0 1 1,0-1 0,0 0 0,0 0-1,-1 1 1,-3 1 178,-38-2 5286,53-7-4267,1 1 1,16-7-1,39-10-285,0 3 1,1 4-1,1 2 1,87-7-1,-132 19-883,-1 2-1,0 0 1,1 2-1,-1 0 1,36 9-1,-20 3 727,-36-13-701,0 0-1009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4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76 5568,'-16'-5'2264,"2"1"574,14 4-2723,0 0-1,0 0 1,0 0-1,0-1 1,0 1-1,-1 0 1,1 0-1,0 0 1,0 0-1,0 0 1,0 0-1,-1 0 1,1 0-1,0 0 1,0 0-1,0 0 1,0 0-1,-1 0 1,1 0-1,0 0 1,0 0-1,0 0 0,0 0 1,-1 0-1,1 0 1,-1 2 1030,1-2-1031,30-5 3267,185-36-1306,-49 20-1686,-128 21-1205,-37 0 801,2 1-833,-7 3-2736,-2 3 1280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0:42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252 9 2816,'-1'-1'378,"0"1"0,0-1 1,0 1-1,0-1 0,0 0 0,0 1 1,0 0-1,-1-1 0,1 1 0,0 0 0,0-1 1,-2 1-1,-5-1 619,1 0-702,0 1 0,0 0 0,0 0 0,0 1 0,0 0 0,0 0 0,0 1 0,0-1 0,0 2 0,1-1 0,-1 1 0,1 0 0,-12 7 0,5-2-166,1 0-1,0 1 1,1 0 0,0 1-1,-18 21 1,25-27-100,1 1 1,0 0-1,-1 1 1,1-1-1,1 0 1,-1 1-1,1 0 1,0-1-1,0 1 1,1 0-1,0 0 1,-1 12-1,2-16 9,0 1 1,0 0-1,0 0 0,1 0 0,-1 0 0,1 0 0,0 0 0,0 0 0,0-1 0,0 1 0,0 0 0,1-1 0,-1 1 0,1-1 1,0 0-1,-1 1 0,1-1 0,0 0 0,1 0 0,-1 0 0,0 0 0,0 0 0,1-1 0,-1 1 0,1-1 0,0 1 0,-1-1 0,4 1 1,-2-1 32,-1 1 0,1-1 0,0 0 0,0-1 0,-1 1 0,1-1 0,0 1 0,0-1 0,0 0 0,0-1 0,-1 1 0,1-1 0,0 1 0,6-3 0,-6 1-7,1 0 0,-1-1-1,0 1 1,1-1-1,-1 0 1,0 0-1,-1 0 1,1-1 0,-1 1-1,7-9 1,-3 2 34,-1 0 0,1 0 0,-2-1 0,1 0 0,3-14 0,0-2-139,6-32 0,-14 49-172,-4 14 41,-6 17 152,8-11 137,0 0 1,1 1-1,0-1 0,0 0 1,1 1-1,1-1 0,0 0 1,3 11-1,-3-12-19,1 1 0,0-1 0,1 0 0,6 12 1,-9-18-67,0-1 0,1 1 0,0-1 1,0 1-1,-1-1 0,1 0 1,1 1-1,-1-1 0,0 0 0,1-1 1,-1 1-1,1 0 0,-1-1 1,1 1-1,0-1 0,-1 0 1,1 0-1,3 1 0,-4-2 9,0 0 1,0 0-1,-1 0 1,1 0-1,0 0 0,0-1 1,-1 1-1,1-1 1,0 1-1,-1-1 0,1 0 1,-1 0-1,1 1 1,-1-1-1,1 0 0,2-2 1,19-21-2197,-13 14 844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0:43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 2304,'21'0'8545,"12"-1"-4893,-16 1-3741,-1 1 0,34 6 0,-30-4 299,9 3 151,6 1 292,-28-6 240,-5-7 410,-2-10-5118,0 14 2301,0-2-155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0:44.1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35 3072,'0'-2'6223,"8"0"-4084,-2-1-1667,0 1 0,1 0 0,-1 1 0,0 0-1,1 0 1,12 0 0,-11 0-153,64-8 737,-43 5-903,-1 1 0,1 1 1,38 2-1,-45 0-2,8 0-1410,-28 1 791,-1-1-1,1 0 1,0 0 0,-1 1-1,1-1 1,-1 1 0,1 0-1,-1-1 1,1 1 0,-1 0-1,1 0 1,-1 0-1,0 0 1,2 1 0,5 7-2588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0:46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58 2816,'0'0'123,"0"0"0,0-1-1,0 1 1,-1 0 0,1-1 0,0 1 0,0 0 0,-1-1 0,1 1-1,0 0 1,-1 0 0,1-1 0,0 1 0,-1 0 0,1 0 0,0-1-1,-1 1 1,1 0 0,-1 0 0,1 0 0,0 0 0,-1 0 0,1 0-1,-1 0 1,1 0 0,0 0 0,-1 0 0,0 0 0,1 0-17,0 0 0,0 0 0,0 0 0,0 0 0,-1 0 0,1 0 0,0 1 0,0-1 0,0 0 1,0 0-1,0 0 0,0 0 0,0 0 0,-1 1 0,1-1 0,0 0 0,0 0 0,0 0 0,0 0 0,0 1 0,0-1 1,0 0-1,0 0 0,0 0 0,0 0 0,0 1 0,0-1 0,0 0 0,0 0 0,0 0 0,0 0 0,0 1 0,0-1 0,0 0 1,0 0-1,0 1 0,1 1-63,-1 0 1,0 0-1,0 0 1,0 0-1,0 1 1,0-1-1,0 0 1,0 0-1,-1 0 1,0 4-1,-2 5 119,2 12 319,2 28 0,0-8-158,18 211 1634,-12-147 1280,-7-113-2842,-11-57-118,4 29-321,4 15-40,-3-22-1,3 1-190,0-4 194,2-69 0,2 71 11,-2 33 57,1 0 0,0 0 0,1 0 0,0 0 0,0 1 0,1-1 0,0 0 0,5-14 0,-5 19 14,0 0 0,0 0 0,0 0 0,0 0 0,0 1 0,1-1 0,-1 1 0,1 0 0,0 0 0,0 0 0,0 0 0,1 0 0,-1 1 0,1-1 0,-1 1 0,1 0 0,0 0 0,0 0 0,0 1 0,7-3 0,5 0 32,0 0-1,1 1 0,-1 1 0,31 0 1,-40 2-40,0 1 0,0 0 0,0 0 0,0 0 0,0 1 1,0 0-1,0 0 0,-1 1 0,1 0 0,-1 0 0,0 1 1,0-1-1,0 1 0,8 8 0,-13-11 33,1 0 1,0 1-1,-1 0 0,1-1 1,-1 1-1,1 0 0,-1 0 1,0 0-1,0 0 0,0 0 1,0 0-1,0 0 0,0 0 0,-1 1 1,1-1-1,-1 0 0,1 0 1,-1 1-1,0-1 0,0 0 1,0 1-1,0-1 0,0 0 1,-1 0-1,1 1 0,-1-1 1,1 0-1,-1 0 0,0 1 0,0-1 1,0 0-1,0 0 0,0 0 1,0 0-1,-1-1 0,1 1 1,-1 0-1,1 0 0,-1-1 1,0 1-1,1-1 0,-1 0 0,0 1 1,-3 1-1,-7 2 53,1 0 0,-1-1 0,0 0-1,0-1 1,0 0 0,0-1 0,-18 1 0,-5-1 0,-48-5 0,42-2 125,39 5-209,0-1 1,0 1-1,0-1 0,0 1 1,0-1-1,0 0 0,0 0 0,0 0 1,1 0-1,-1-1 0,0 1 0,0 0 1,1-1-1,-1 1 0,-1-3 0,3 3-53,0 1 0,-1 0 0,1-1 0,0 1-1,0 0 1,0-1 0,-1 1 0,1 0 0,0-1-1,0 1 1,0-1 0,0 1 0,0 0 0,0-1-1,0 1 1,0-1 0,0 1 0,0-1 0,0 1-1,0 0 1,0-1 0,0 1 0,0-1 0,1 1-1,-1 0 1,0-1 0,0 1 0,0 0 0,1-1-1,11-6-2213,18 2-1943,-29 5 4006,41 0-5039,-19 2 3211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0:47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26 1984,'0'0'640,"10"-4"1355,-9 3-1671,-1 0 0,1 1 0,0-1 0,0 0 0,-1 0 0,1 1 0,-1-1 0,1 0 1,-1 0-1,1 0 0,-1 0 0,1-1 0,-1 2-262,0-1 0,0 1 1,0 0-1,0-1 0,0 1 0,0 0 1,0-1-1,0 1 0,0 0 0,0-1 1,0 1-1,0 0 0,0-1 1,-1 1-1,1 0 0,0-1 0,0 1 1,0 0-1,0 0 0,-1-1 0,1 1 1,0 0-1,0 0 0,-1-1 0,1 1 1,0 0-1,0 0 0,-1 0 0,1-1 1,0 1-1,-1 0 0,1 0 0,0 0 1,-1 0-1,1 0 0,0 0 0,-1-1 1,1 1-1,0 0 0,-1 0 0,1 0 1,0 0-1,-1 0 0,1 0 0,0 0 1,-1 1-1,1-1 0,-1 0 0,-3 0 176,-1 1-1,0-1 0,1 1 0,-1 0 1,0 1-1,1-1 0,-8 5 0,-27 16 267,36-21-490,1 1 3,-1 0-1,0 0 1,1 0-1,-1 0 1,1 0-1,0 1 1,0-1-1,0 1 1,-4 5-1,6-7 16,-1 1 0,0-1 0,1 1-1,-1-1 1,1 1 0,0-1 0,-1 1-1,1-1 1,0 1 0,0-1 0,0 1 0,0-1-1,0 1 1,0-1 0,0 1 0,1-1 0,-1 1-1,0-1 1,1 1 0,0-1 0,-1 1-1,2 1 1,-1-1 25,0-1-1,0 0 1,0 1 0,0-1-1,1 0 1,-1 0 0,0 0-1,1 0 1,-1 0-1,1 0 1,-1 0 0,1 0-1,-1-1 1,1 1 0,-1-1-1,1 1 1,0-1-1,-1 1 1,1-1 0,0 0-1,-1 0 1,1 0 0,3 0-1,-2 0 23,0-1 0,1 1 1,-1-1-1,0 0 0,0 0 0,1 0 0,-1 0 0,0-1 0,0 1 0,5-4 0,-1-1 26,0 1-1,-1-1 1,10-10-1,-14 13-109,0 1 0,0-1 0,-1 1 0,1-1 0,-1 1 0,0-1 0,1 0 0,-1 0 0,-1 0-1,1 0 1,0 0 0,-1 0 0,1-5 0,-1 5-188,-1 4 59,-3 6 0,-1 12 104,4-16 86,0 1 0,1-1 0,0 1 0,0-1-1,0 8 1,1 3 335,-1-13-364,0 0 0,0 1 1,1-1-1,-1 0 0,0 0 1,1 0-1,-1 0 0,0 0 1,1 0-1,0 0 0,-1 0 1,1-1-1,-1 1 0,1 0 0,0 0 1,0 0-1,0 0 0,-1-1 1,1 1-1,0-1 0,0 1 1,0 0-1,0-1 0,0 1 1,0-1-1,0 0 0,0 1 0,2-1 1,1 1 3,-1 0 0,1 0 0,0-1 0,0 1 0,0-1 0,0 0 0,4-1 0,8-1-54,30-4 168,-17-1-3264,-15 3 1535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0:48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52 2720,'0'-5'822,"0"1"0,1 0 0,-1-1 0,1 1 0,0 0 0,2-5 0,-3 8-684,0 0 0,1 0 0,-1 0 0,0 0 0,1 1 0,-1-1 0,1 0 0,-1 0 0,1 1 0,-1-1 0,1 0 0,0 1 0,-1-1 0,1 0 0,0 1 0,-1-1 0,1 1 0,0-1 0,0 1 0,0-1 0,-1 1 0,1 0 0,0-1-1,0 1 1,0 0 0,0 0 0,0 0 0,0 0 0,-1 0 0,1 0 0,0 0 0,0 0 0,0 0 0,0 0 0,0 0 0,0 0 0,1 1 0,-2-1-136,0 1 0,1-1 0,-1 0 0,1 1 0,-1-1 0,0 1 0,1-1 0,-1 1 0,0-1 0,1 1 0,-1-1 0,0 1 0,0-1 0,1 1 0,-1-1 0,0 1 0,0 0 0,0-1 0,0 1 0,0 0 0,2 17 79,-2-11-44,1 11 49,-1 1 1,-1-1-1,-1 0 1,0 0-1,-9 33 1,0 1 215,10-50-240,1-1 0,0 1-1,-1-1 1,1 1 0,0-1-1,0 1 1,0-1 0,0 1 0,0-1-1,0 1 1,1-1 0,-1 1-1,0-1 1,1 1 0,0-1-1,-1 1 1,1-1 0,0 0 0,-1 1-1,1-1 1,2 2 0,-2-2-1,1 0 0,-1 0 0,1 0 0,0 0 1,-1-1-1,1 1 0,0-1 0,0 1 0,-1-1 0,1 0 1,0 1-1,0-1 0,0 0 0,-1 0 0,1 0 0,0-1 1,3 0-1,84-17 603,-9 1-686,-65 15-1846,22 0 1,-24 3-1435,-2 3 1084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0:48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1 113 3552,'2'-7'4560,"14"1"-1275,-1 2-2860,0 1-1,0 0 1,0 1 0,0 1 0,29 1-1,-1 0 47,339-36 1808,-163 11-1636,34 2-648,-234 21 109,1 2 0,-1 0 0,27 3 0,-45-3-199,-1 0 1,0 0-1,1 0 0,-1 0 1,1 0-1,-1 0 1,0 0-1,1 0 1,-1 0-1,1 0 0,-1 0 1,0 0-1,1 0 1,-1 0-1,0 0 0,1 1 1,-1-1-1,0 0 1,1 0-1,-1 0 1,0 1-1,1-1 0,-1 0 1,0 0-1,1 1 1,-1-1-1,0 0 1,0 1-1,0-1 0,1 0 1,-1 1-1,0-1 1,0 0-1,0 1 0,0-1 1,0 1-1,1-1 1,-1 0-1,0 1 1,0-1-1,0 0 0,0 1 1,0-1-1,0 1 1,0-1-1,-1 0 1,1 1-1,0-1 0,0 1 1,0-1-1,0 0 1,0 1-1,-1-1 0,1 0 1,0 1-1,0-1 1,0 0-1,-1 1 1,1-1-1,0 0 0,0 0 1,-1 1-1,0-1 1,-3 7-2002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0:50.0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35 131 3072,'0'0'72,"0"-1"0,0 1 0,0 0 0,0 0 0,0-1 0,0 1 0,0 0 0,0-1 0,0 1 0,0 0 1,0 0-1,0-1 0,0 1 0,0 0 0,0 0 0,0-1 0,0 1 0,-1 0 0,1 0 0,0-1 0,0 1 0,0 0 0,0 0 0,-1 0 0,1-1 0,0 1 0,0 0 1,-1 0-1,1 0 0,0 0 0,-1-1 0,1 1-30,0 0 1,0 0-1,0 0 0,0 0 1,0 0-1,0 0 1,-1 0-1,1 0 1,0 0-1,0 0 1,0-1-1,0 1 0,0 0 1,0 0-1,0 0 1,0 0-1,0 0 1,0 0-1,0-1 0,-1 1 1,1 0-1,0 0 1,0 0-1,0 0 1,0 0-1,0-1 1,0 1-1,0 0 0,0 0 1,0 0-1,1 0 1,-1 0-1,0-1 1,0 1-1,0 0 0,0 0 1,0 0-1,0 0 1,0 0-1,0-1 1,0 1-1,0 0 1,0 0-1,0 0 0,1 0 1,-1 0-1,0 0 1,0 0-1,0 0 1,0 0-1,0-1 0,0 1 1,1 0-1,-1 0 1,14-21 1928,1 0 1,23-24-1,-35 42-1884,0 0 0,0 0-1,1 0 1,-1 1-1,1-1 1,-1 1 0,1 0-1,0 0 1,0 0 0,6-2-1,-9 4-71,0 0-1,1-1 0,-1 1 0,1 0 0,-1 0 1,1 0-1,-1 0 0,1 0 0,-1 0 1,1 1-1,-1-1 0,1 0 0,-1 1 0,0-1 1,1 1-1,-1-1 0,0 1 0,1 0 0,-1-1 1,0 1-1,0 0 0,1 0 0,-1 0 1,0 0-1,0 0 0,0 0 0,0 1 0,-1-1 1,1 0-1,0 0 0,0 1 0,-1-1 0,1 0 1,0 3-1,1 2 24,0 0 1,-1 0-1,1 0 0,-2 0 1,1 0-1,-1 1 0,0 11 0,-8 46 258,7-59-279,-7 44 289,-22 65 1,21-85-154,-2 0 1,-1-1-1,-24 40 0,18-35-53,12-21 20,0-1-1,-1 0 1,0-1 0,-8 10 0,-5-3 1138,23-18-1201,-1-1-1,1 1 0,0 0 0,0 0 0,0 0 0,0 1 0,0-1 1,0 1-1,6-1 0,14-3 188,-2-1-100,0 1 1,1 1 0,-1 0-1,1 2 1,0 1 0,-1 0-1,31 5 1,-25 0-124,-27-5 150,0-1-412,-1 1-1,0-1 1,1 0 0,-1 1-1,0-1 1,0 1 0,1-1-1,-1 1 1,0-1 0,0 1-1,0 0 1,0-1 0,0 1-1,-2 0 1,-5-3-2187,-6-7-5966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0:51.2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0 908 3552,'5'0'7285,"1"-15"-6423,-1 0 1,-1-1-1,0 0 0,2-16 0,6-24-96,19-27-72,-3 10-284,-8 15 298,-8 25-329,14-66 1,11-131 116,-34 213-327,-1 1 0,0-20-1,3-10 78,-5 45-248,0 1 1,-1 0 0,1 0-1,0 0 1,0 0 0,0 0-1,0 0 1,0 0 0,0 0-1,0 0 1,0 0 0,0-1-1,0 1 1,0 0 0,0 0-1,0 0 1,0 0 0,1 0-1,-1 0 1,0 0 0,0 0-1,0 0 1,0 0 0,0-1-1,0 1 1,0 0 0,0 0-1,0 0 1,0 0 0,0 0-1,0 0 1,0 0 0,0 0-1,0 0 1,0 0 0,1 0-1,-1 0 1,0 0 0,0 0-1,0 0 1,0 0 0,0 0-1,0 0 1,0 0 0,0 0-1,0 0 1,0 0 0,1 0-1,-1 0 1,0 0 0,0 0-1,0 0 1,0 0 0,0 0-1,0 0 1,0 0 0,0 0-1,0 0 1,0 0 0,1 0-1,-1 0 1,0 0 0,0 0-1,0 0 1,0 0 0,0 0-1,0 0 1,0 1 0,8 8-6,8 17 58,-11-6-17,0-1 0,-1 0 0,2 23 0,-1-11 43,5 38-20,21 110 259,-31-178-292,0 0-1,0-1 0,0 1 1,1 0-1,-1 0 0,0 0 1,0 0-1,1 0 1,-1 0-1,1-1 0,-1 1 1,0 0-1,1 0 0,0 0 1,-1-1-1,1 1 0,-1 0 1,1-1-1,0 1 0,-1 0 1,1-1-1,0 1 0,0-1 1,0 1-1,-1-1 1,3 1-1,-2-2 3,0 1 1,0-1-1,1 1 0,-1-1 1,0 0-1,0 0 0,0 0 1,0 1-1,0-1 0,0 0 1,0 0-1,0 0 0,0-1 1,-1 1-1,1 0 1,0 0-1,-1 0 0,1-1 1,-1 1-1,2-3 0,11-30 121,11-44-1,-9 27-135,2 0 11,29-59-1,-38 92-35,2 1-1,0-1 1,1 2-1,1 0 1,0 0-1,23-22 1,-30 33-75,3-3-208,-8 8 296,1 0 0,-1 1-1,0-1 1,1 0 0,-1 0-1,1 0 1,-1 0 0,0 0 0,0 1-1,1-1 1,-1 0 0,0 0-1,1 1 1,-1-1 0,0 0-1,0 0 1,1 1 0,-1-1 0,0 0-1,0 1 1,0-1 0,1 0-1,-1 1 1,0-1 0,0 0 0,0 1-1,0-1 1,0 0 0,0 1-1,0-1 1,0 1 0,0-1 0,0 0-1,0 1 1,0 0 0,3 21 41,0 0 0,-1 33 0,-2-14 5,3 130 230,0 28-81,2-125 569,-5-73-1014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1:00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44 2080,'4'-4'11397,"15"3"-10522,8-5-462,1 2 0,0 0 1,52 2-1,-8 3-165,-29-1 57,-1 2 0,51 8-1,-92-9-205,0-1-1,-1 0 0,1 0 0,0 0 0,0 1 1,-1-1-1,1 0 0,0 0 0,-1 0 0,1 0 1,0-1-1,0 1 0,-1 0 0,1 0 0,0 0 1,-1 0-1,1-1 0,1 1 0,-2-1-124,0 1 0,0 0-1,0-1 1,0 1 0,0 0-1,1-1 1,-1 1 0,0 0 0,0-1-1,0 1 1,0 0 0,0-1-1,0 1 1,0 0 0,0-1-1,0 1 1,0 0 0,0-1 0,-1 1-1,1 0 1,0-1 0,0 1-1,0 0 1,0-1 0,-1 1 0,-14-22-5123,14 22 4828,-4-4-1199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4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2912,'5'-3'6128,"13"7"-5798,58 11 817,-67-14-867,0 0 0,0 0-1,0-1 1,17-1 0,-15 0-199,1 0 0,12 2 1,-23-1-85,21 3 236,1-1 0,-1-1-1,39-3 1,-36 0-88,48 2 1,-25 1-176,27 2 195,144 26 1,-113-4 68,-65-15-13,79 11 1,132 5-87,-195-20-195,4 4 193,86 25 1,-22-4 73,-60-21-108,107 3-1,-86-8 79,7 0 54,0-3 0,149-17 0,222-46 622,-320 36-719,-41 6-1,240-28 316,-150 22-141,168-9-63,-272 33-244,274-11-34,5 9 446,-183 6-271,-178-3-163,641 16 469,-627-14-960,-6 4 154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1:00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74 2144,'-20'6'4816,"23"-19"-46,11-16-2980,-12 27-1678,0 0 0,1 0 1,-1 0-1,1 1 0,-1-1 1,1 1-1,0-1 0,0 1 1,-1 0-1,1 0 0,5 0 1,36-5 776,-37 6-705,51-2 456,1 3 0,90 12 0,-114-9-630,-29-3-5,0-1 0,0 1 0,0-2-1,0 1 1,0-1 0,10-2-1,-13 3-435,0-1 0,0-1 0,0 1 0,0 0 0,0-1 0,0 0 0,-1 1 0,1-1 0,2-3 0,6-5-1547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1:02.7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3 187 3328,'2'-47'4028,"0"28"-1336,-1 16-1475,0 5-200,2 37-231,-1-2-169,19 123 1692,-9-69-1951,-8-20 276,1-31 1611,-6-46-2160,0 1-1,0 1 0,0-1 0,0 0 0,-3-6 1,2 7-52,1-1 0,-1 1 0,1 0 0,0-1 0,0-4 0,1 1-18,-1-7-83,-3-2 24,-2-5 67,1 6-16,0-2 1,1 1 0,1 0-1,1-1 1,-1-33-1,-1-12-127,3 51 140,1 0 0,0 0-1,1 0 1,4-23 0,18-48-76,-22 79 53,0 0 0,1 0 0,-1 0 1,1 1-1,0-1 0,0 1 0,0 0 0,1-1 1,-1 1-1,1 0 0,0 0 0,0 1 0,0-1 1,0 0-1,5-2 0,-5 4-2,-1 0-1,1-1 1,0 1 0,0 1 0,0-1 0,0 0-1,1 1 1,-1-1 0,0 1 0,0 0-1,0 0 1,0 0 0,0 1 0,0-1-1,0 1 1,0-1 0,0 1 0,0 0 0,0 0-1,5 3 1,-2 0 14,1 0 0,-1 0 0,0 1-1,0 0 1,0 0 0,-1 0 0,1 1 0,-2-1 0,1 2-1,0-1 1,5 10 0,-4-4 52,0 0-1,-1 0 1,0 1-1,-1-1 1,5 26-1,-8-34-32,-1 0 0,1 1 0,-1-1 0,-1 1 0,1-1 0,-1 0 0,1 1 0,-1-1 0,0 0 0,-1 0 0,1 0 0,-1 0 0,0 0 0,0 0 0,0 0 0,0 0 0,-1-1 0,0 1 0,1-1 0,-1 0 0,0 0 0,-1 0 0,1 0 0,-5 3 0,1-2-4,0 1 0,0-1-1,0 0 1,-1-1 0,0 1 0,0-2-1,1 1 1,-2-1 0,1 0-1,0-1 1,0 0 0,-9 0-1,12-1-51,1 0 0,0-1 0,-1 0 0,1 0 0,0 0 0,0-1 0,0 1 0,0-1 0,-6-3 0,5 2-1292,1 0-1,-1-1 0,-8-7 1,13 11 1219,0 0 0,0 0 0,0 0 1,0 0-1,1 0 0,-1 0 0,0 0 0,0 0 0,0 0 0,0 0 1,1 0-1,-1 0 0,0 0 0,0 0 0,0 0 0,0 0 1,0 0-1,1 0 0,-1 0 0,0 0 0,0 0 0,0 0 1,0 0-1,0 0 0,1-1 0,-1 1 0,0 0-605,0-1 606,1 1-1,-1 0 0,0 0 0,0 0 0,0 0 0,0 0 1,0-1-1,0 1 0,0 0 0,0 0 0,0 0 0,0 0 0,0-1 1,0 1-1,0 0 0,0 0 0,0 0 0,0 0 0,0 0 1,0-1-1,0 1 0,0 0 0,-1 0 0,1 0 0,0 0 1,0 0-1,0-1 0,0 1 0,0 0-101,7 2-1408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1:03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175 42 3072,'1'-2'331,"-1"1"0,1 0 0,-1 0 0,1 0 0,-1-1 0,0 1 0,0 0 1,1 0-1,-1 0 0,0-1 0,0 1 0,0 0 0,-1 0 0,1-1 0,0 1 0,0 0 0,-1 0 0,1-1 0,-1 1 1,1 0-1,-1 0 0,1 0 0,-1 0 0,-1-2 0,0-1 1079,2 4-1360,-1-1 0,1 1 0,0 0 0,0 0 0,0-1 0,0 1 0,0 0-1,0 0 1,0-1 0,-1 1 0,1 0 0,0 0 0,0-1 0,0 1 0,0 0 0,-1 0 0,1 0 0,0-1 0,0 1-1,-1 0 1,1 0 0,0 0 0,0 0 0,-1 0 0,1-1 0,0 1 0,-1 0 0,1 0 0,0 0 0,0 0 0,-1 0-1,1 0 1,0 0 0,-1 0 0,1 0 0,0 0 0,0 0 0,-1 0 0,1 0 0,0 0 0,-1 1 0,1-1 0,0 0-1,0 0 1,-1 0 0,1 0 0,0 0 0,0 1 0,-1-1 0,1 0 0,0 0 0,0 0 0,0 1 0,0-1 0,-1 0 0,1 0-1,0 1 1,0-1 0,0 1 0,-1-1 9,0 1 0,1 0-1,-1 0 1,1 0 0,-1 0 0,1 0-1,0 0 1,-1 0 0,1 0-1,0 0 1,0 1 0,-1-1 0,1 0-1,0 0 1,0 0 0,0 0-1,1 2 1,5 26 472,0 0-130,5 215 1279,-11-236-1596,2 5-29,-2 0-1,0 0 0,0 0 1,-2 0-1,1 0 0,-5 14 0,6-25-24,-1 0-1,0-1 0,1 1 1,-1 0-1,0 0 0,0 0 0,-1-1 1,1 1-1,0-1 0,-1 1 1,1-1-1,0 1 0,-1-1 0,0 0 1,1 0-1,-1 1 0,0-1 0,0 0 1,1-1-1,-1 1 0,0 0 1,0-1-1,0 1 0,0-1 0,0 1 1,-4-1-1,2 0 36,-1 0 1,0 0-1,1-1 0,-1 0 1,0 0-1,1 0 0,-1-1 1,1 1-1,0-1 0,-8-4 1,7 3-64,0 0 0,0-1 0,0 1 0,0-1 1,0 0-1,1 0 0,0-1 0,0 1 0,0-1 1,1 0-1,-1 0 0,1 0 0,-4-8 0,6 9 0,0 1 0,0-1-1,1 1 1,-1-1 0,1 0-1,-1 1 1,1-1 0,0 0-1,0 1 1,1-1 0,-1 0 0,1 1-1,0-1 1,0 1 0,0-1-1,0 1 1,1-1 0,-1 1-1,1 0 1,0 0 0,0 0-1,5-6 1,5-3-9,1 0 1,0 0-1,1 2 0,0 0 0,25-13 1,-13 7 131,109-72 553,-120 78-589,0-1-1,24-24 1,-39 35-148,0 0 0,0 0 0,0 0 0,0 0-1,0 0 1,0-1 0,0 1 0,0 0 0,0 0 0,0 0-1,0 0 1,1 0 0,-1-1 0,0 1 0,0 0-1,0 0 1,0 0 0,-1 0 0,1-1 0,0 1 0,0 0-1,0 0 1,0 0 0,0 0 0,0 0 0,0-1-1,0 1 1,0 0 0,0 0 0,0 0 0,0 0 0,0 0-1,-1 0 1,1 0 0,0-1 0,0 1 0,0 0-1,0 0 1,0 0 0,0 0 0,-1 0 0,1 0 0,0 0-1,0 0 1,0 0 0,-10-4-7221,9 3 5933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1:04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10 4064,'-8'-3'8797,"11"1"-7635,10-2-983,33 3 947,-25 2-1036,-20-1-72,0 0-1,-1 0 1,1 0-1,-1 1 1,1-1-1,0 0 1,-1 1-1,1-1 1,-1 0-1,1 1 1,-1-1-1,1 1 1,-1-1-1,1 1 1,-1-1-1,0 1 1,1-1-1,-1 1 1,0-1-1,1 1 1,-1-1-1,0 1 1,0 0-1,0-1 1,1 1-1,-1 0 1,0 0-1,2 19 267,-4-12-177,0-1 1,-1 0-1,-5 15 1,-3 4 43,2-5-9,6-14 17,0 0-1,0 0 1,1 0-1,0 0 1,-2 11 0,4-16-119,0-1 1,-1 1 0,1-1-1,1 1 1,-1-1 0,0 1 0,0-1-1,1 1 1,-1-1 0,0 0-1,1 1 1,0-1 0,-1 1 0,1-1-1,0 0 1,-1 0 0,1 1-1,0-1 1,0 0 0,0 0 0,0 0-1,0 0 1,1 0 0,-1 0-1,0 0 1,0 0 0,1-1 0,-1 1-1,0 0 1,1-1 0,-1 1-1,3 0 1,-1 0 5,0-1-1,0 1 1,0-1-1,0 1 1,0-1-1,0 0 1,0 0 0,0 0-1,0 0 1,0-1-1,0 1 1,0-1-1,0 0 1,3-1 0,2-2 45,-1 0 0,1 0 0,10-8 0,-12 7-1176,0 1 0,1 0 0,-1 0 1,1 1-1,7-3 0,-3 3-3102,1 6 1377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1:05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22 3072,'-5'-6'6214,"25"5"-1126,-14 1-6220,220-6 4033,-4 0-1775,-7 4-670,302 9 170,-479-7-1026,-35 0-816,-8-2-538,1 2 245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1:06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26 130 4224,'-1'0'239,"1"-1"0,0 0 0,0 0 0,0 0 1,0 0-1,0 0 0,0 0 0,0 0 0,0 0 0,0 0 1,0 0-1,0 0 0,0 0 0,1 0 0,-1 0 0,0 0 0,1 1 1,-1-1-1,1 0 0,-1 0 0,1 0 0,-1 0 0,1 1 1,0-1-1,-1 0 0,2 0 0,23-23 1917,-20 19-1564,5-4-285,1-1 1,0 2-1,0-1 0,0 1 1,1 1-1,0 0 0,24-9 1,-34 15-286,1 1 0,-1-1 1,1 1-1,-1 0 0,0 0 1,1 0-1,0 0 1,-1 0-1,0 0 0,1 1 1,-1-1-1,1 1 0,-1-1 1,1 1-1,-1 0 0,0 0 1,0 0-1,1 1 1,-1-1-1,0 0 0,0 1 1,0-1-1,0 1 0,-1 0 1,1 0-1,0 0 1,-1 0-1,1 0 0,-1 0 1,0 0-1,1 0 0,-1 0 1,0 1-1,0-1 1,-1 0-1,1 1 0,0-1 1,-1 1-1,0-1 0,1 4 1,-1 0 8,0 0 1,-1-1-1,1 1 1,-1 0-1,0-1 1,-1 1-1,1-1 1,-1 1-1,-4 7 1,-27 48 228,19-39-211,-77 157 599,29-54-176,25-54 584,43-78-785,0 1 1,0-1 0,0 1 0,1 0-1,13-9 1,50-31 188,-62 40-460,1 1 0,0 0 0,0 1 0,1 0 0,-1 1 0,1-1 0,0 2 0,0-1 0,0 2 0,12-2 0,-20 3-4,0 1 0,0-1 0,0 0 0,0 1-1,0-1 1,0 1 0,0-1 0,0 1 0,0 0-1,-1 0 1,1 0 0,0 0 0,0 0 0,-1 0 0,1 1-1,-1-1 1,1 1 0,-1-1 0,0 1 0,1-1-1,-1 1 1,0 0 0,1 2 0,0 0-333,0 0 0,0 0-1,-1 0 1,1 1 0,-1-1 0,0 1 0,-1-1 0,1 1 0,-1 5-1,0 0-1118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1:07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11 712 4224,'-10'-3'9052,"16"-10"-6194,5-22-1954,-7 20 143,12-49-41,12-99 0,-20 103-693,-3 23-114,-1 6 168,1-1 1,16-51-1,4 4 327,-21 72-656,-2 8-111,-2 15-154,-1-1 227,7 90 64,-2-44-122,-2-19 59,-1-13 174,8 55 1,-7-73-62,-3-9-79,1 1 0,1-1 0,-1 1 0,0-1 0,0 0-1,1 1 1,0-1 0,-1 0 0,1 0 0,0 1 0,0-1 0,0 0-1,3 3 1,-4-5-27,0 1 0,0-2 1,0 1-1,1 0 0,-1 0 0,0 0 0,0 0 0,0 0 0,1 0 0,-1 0 0,0 0 0,0 0 0,0 0 0,1 0 0,-1 0 0,0 0 0,0-1 1,0 1-1,0 0 0,0 0 0,1 0 0,-1 0 0,0 0 0,0-1 0,0 1 0,0 0 0,0 0 0,0 0 0,0-1 0,1 1 0,-1 0 1,0 0-1,0 0 0,0-1 0,0 1 0,0 0 0,0 0 0,2-10 102,-1 9-73,6-35 200,1 0-163,1-1 0,1 1 0,31-69 0,-19 63-63,2 1-1,37-49 1,-29 45-379,-32 44 358,1 1 0,-1 0 0,0-1 0,1 1-1,-1-1 1,1 1 0,-1 0 0,1-1 0,-1 1 0,0 0 0,1 0 0,-1-1 0,1 1 0,-1 0 0,1 0-1,0 0 1,-1 0 0,1-1 0,-1 1 0,1 0 0,-1 0 0,1 0 0,-1 0 0,1 0 0,-1 1 0,2-1-1,-1 0 3,0 1-1,0-1 1,-1 1-1,1 0 0,0-1 1,0 1-1,0 0 0,-1-1 1,1 1-1,0 0 0,-1 0 1,2 1-1,1 3 23,-1 0-1,1 1 1,2 8-1,11 35 60,-3 1 0,10 69 0,-6 86 407,-15-115-6763,-2-87 5695,0 1-1032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1:08.7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11 2976,'-8'-2'8288,"16"1"-6454,3-2-782,1 1 0,-1 1 0,1 0-1,12 0 1,53 6 1401,-4-1-2645,3 1 363,-22-1 69,-8-2-76,81 3 333,-126-5-289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1:09.1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58 4064,'-9'0'1151,"-1"0"2625,10 0-3733,2-9 4027,0 7-3880,0 0 1,0 0 0,0 0-1,1 1 1,-1-1 0,1 1 0,-1-1-1,1 1 1,-1 0 0,1 0-1,0 0 1,0 0 0,-1 1-1,1-1 1,4 1 0,9-2 499,24 1 0,-32 1-343,100 6 1141,-64-2-1256,53-2 0,46-17-326,-84 1-2687,-24 6 1054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2:02.6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18 162 3648,'-1'0'173,"1"0"0,-1 0 0,1 0 1,-1 0-1,0 1 0,1-1 0,-1-1 0,1 1 0,-1 0 1,0 0-1,1 0 0,-1 0 0,1 0 0,-1 0 0,1-1 1,-1 1-1,1 0 0,-1 0 0,1-1 0,-1 1 0,1 0 1,-1-1-1,1 1 0,-1-1 0,-1-1 1034,1-1-828,1 1 0,0-1 0,0 1 0,0-1 0,0 1 0,0-1 0,0 1 0,1-1 0,0-2 0,6-27 407,-5 26-698,0 1 0,0-1 1,1 1-1,0-1 1,0 1-1,0 0 0,1 0 1,-1 0-1,1 1 1,0-1-1,1 1 0,-1 0 1,1 0-1,10-6 1,-12 8-71,1 0 1,0 0-1,-1 0 0,1 0 1,0 1-1,0-1 1,0 1-1,1 0 0,-1 0 1,0 1-1,0-1 0,1 1 1,-1 0-1,0 0 1,0 1-1,1-1 0,-1 1 1,0 0-1,0 0 1,0 0-1,0 0 0,4 3 1,-4-2 25,0 1-1,0 0 1,0 0 0,-1 1 0,1-1 0,-1 1-1,0 0 1,0 0 0,0 0 0,0 0 0,-1 0-1,0 1 1,0-1 0,0 1 0,0-1 0,-1 1-1,0 0 1,1 5 0,1 3 36,-1 1 0,-1 0 0,-1 0 0,0-1 0,-2 18 0,0-16 30,-1-1 0,0 1-1,-1-1 1,-1 0 0,0 0 0,-1-1 0,-10 20 0,-5 0 357,-38 47 0,51-71-286,0 1 1,0-1-1,-13 10 0,19-18-134,0 0-1,0 1 0,0-1 0,0 0 0,-1-1 0,-3 2 0,5-2-53,1 1 0,-1-1 0,1 0 0,0 0 0,-1 0-1,1 0 1,-1 0 0,1 0 0,-1 0 0,1 0 0,0 0 0,-1 0 0,1 0-1,-1 0 1,1 0 0,-1 0 0,1 0 0,0 0 0,-1 0 0,1-1-1,-1 1 1,1 0 0,0 0 0,-1 0 0,1-1 0,0 1 0,-1 0-1,1-1 1,0 1 0,-1 0 0,1-1 0,0 1 0,0 0 0,-1-1 0,1 1-1,0 0 1,0-1 0,0 1 0,-1-1 0,1 1 0,0 0 0,0-1-1,0 1 1,0-1 0,0 0 0,1 0 6,-1 1-1,1-1 1,0 0-1,-1 0 1,1 1-1,0-1 1,0 1-1,0-1 1,0 1-1,0-1 1,0 1 0,-1-1-1,1 1 1,0 0-1,0-1 1,0 1-1,0 0 1,0 0-1,0 0 1,0 0-1,2 0 1,28-3 161,-17 3-105,0 1 0,1 0 0,-1 1 0,0 1 0,0 0 0,0 1 0,0 0 0,-1 1 0,0 1 0,0 0 0,0 0 0,22 17 0,-20-12-28,-10-7 22,1 0 0,-1 0 0,1 1 0,-1-1 0,0 1 0,-1 0 0,1 1 0,-1-1 0,4 8 0,-6-6 143,-11-17-5754,4-1 3658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4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9 251 1888,'0'0'30,"0"1"0,0-1 1,0 0-1,-1 0 0,1 1 0,0-1 1,0 0-1,0 0 0,-1 1 0,1-1 1,0 0-1,0 0 0,-6 2 5171,15-2-3216,-7 0-1437,-6 0-46,18 4 1156,-10-3-1483,1 1 1,0-1-1,0 0 0,0 0 0,5 1 0,112-12 802,1 1-546,121 8 103,-187-1-312,0-2 0,59-11 0,-30 2 216,111-2-1,134 1-64,-61-3-53,-150 16-15,138-11 825,155-16-63,-341 25-977,214 10 371,-72 2-421,497-27 1171,-344-12-432,-103 16-422,-1 19-64,93-4-74,8-3 210,-195 3-469,-93-4 189,16 0 140,-97-10-1340,-13-19-7594,11 21 5082,6-10-2399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2:04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50 198 4736,'0'-13'1964,"1"11"-1053,-1 4-63,1 19 1625,0-1-1987,-1 31 506,-1 0 0,-3 0 0,-1 0 0,-15 55 0,1 11-53,19-109-731,0-7-172,0 0 0,0 0 0,0 0 0,0 0 0,0-1 0,0 1 0,0 0 0,0 0 1,0 0-1,0 0 0,-1 0 0,1-1 0,0 1 0,-1 0 0,1 0 0,-1 1 0,2-15 265,0 1 0,-2-20 1,1 13-235,1 1-41,1-1 0,5-25 1,-3 25 96,6-33 37,22-160 742,-27 164-697,0-25 139,2 93-207,-2-5-109,19 103 312,-7-28-146,-15-80-141,-1-5 29,0 0-1,0-1 1,1 1 0,-1 0 0,3 5 0,-4-10-74,0 0 0,0 0 0,0 0 1,0 0-1,1 0 0,-1 1 1,0-1-1,0 0 0,0 0 0,0 0 1,0 0-1,0 0 0,0 0 1,0 0-1,1 1 0,-1-1 0,0 0 1,0 0-1,0 0 0,0 0 0,0 0 1,1 0-1,-1 0 0,0 0 1,0 0-1,0 0 0,0 0 0,1 0 1,-1 0-1,0 0 0,0 0 1,0 0-1,0 0 0,0 0 0,1 0 1,-1 0-1,0 0 0,0 0 0,0 0 1,0 0-1,1 0 0,-1 0 1,5-8 302,3-16 30,8-43-137,15-61-233,-22 98 12,1 1-1,18-35 0,-25 57 62,0 0-156,1 0 0,7-12-1,-10 18 96,0 0 0,-1 0 0,1 0-1,0 0 1,0 0 0,-1 0 0,1 0-1,0 1 1,0-1 0,0 0 0,0 1-1,0-1 1,0 0 0,0 1 0,0 0-1,0-1 1,1 1 0,-1-1 0,0 1-1,0 0 1,0 0 0,0 0 0,1 0-1,-1 0 1,2 0 0,-2 0 21,0 1 0,0-1 0,0 1 0,0-1 0,0 1 0,0 0 0,0-1 0,-1 1 0,1 0 0,0 0 0,0 0-1,-1-1 1,1 1 0,0 0 0,-1 0 0,1 2 0,8 19 9,-4 1-30,0-1-1,-2 1 1,1 24 0,-3 71 168,-1-67-94,0-5 98,3 116-236,-1-121 140,-2-24 61,6 32 0,-6-48-640,-1-5-534,-4-31-4945,8 21 3706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2:04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66 3328,'0'-1'178,"0"1"-1,0 0 1,0 0-1,0-1 1,0 1 0,1 0-1,-1-1 1,0 1 0,0 0-1,0 0 1,0-1-1,1 1 1,-1 0 0,0 0-1,0 0 1,0-1 0,1 1-1,-1 0 1,0 0-1,0 0 1,1-1 0,-1 1-1,0 0 1,0 0 0,1 0-1,-1 0 1,0 0-1,1 0 1,0 0-30,-1-1 0,1 1 0,-1 0-1,1 0 1,-1 0 0,0 0 0,1-1 0,-1 1 0,1 0 0,-1 0-1,0-1 1,1 1 0,-1 0 0,0-1 0,1 1 0,-1-1-1,0 1 1,1 0 0,-1-1 0,0 1 0,0-1 0,1 1 0,-1-1-1,0 1 1,0 0 0,0-1 0,0 1 0,0-1 0,0 1 0,0-1-1,0 0 1,0-1 53,0 1 0,0-1 0,0 0 0,0 0 0,-1 0 0,1 1 0,-1-1 0,1 0 0,-1 1-1,0-1 1,0 0 0,1 1 0,-1-1 0,0 1 0,0-1 0,-1 1 0,1 0 0,-2-3 0,0 2-41,1 1 0,-1-1 1,1 1-1,-1 0 1,0-1-1,1 1 0,-1 0 1,0 0-1,0 1 0,-5-2 1,3 2-116,1 0 0,0-1 0,-1 1 0,1 1 0,0-1 0,0 1 0,-1-1 0,1 1 0,0 1 0,0-1 0,0 0 0,0 1 0,0 0 0,0 0 0,1 0 0,-5 3 0,4-1 16,1 1 0,-1-1 0,1 1 1,0 0-1,0 0 0,0 0 0,1 0 1,0 0-1,0 0 0,0 1 0,0-1 1,1 1-1,0 0 0,0-1 0,1 1 0,0-1 1,0 1-1,0 0 0,1 7 0,1 2 108,1 0-1,1 1 0,0-1 1,0 0-1,14 27 0,-16-38-132,0-1 0,0 1 0,0-1 0,0 0 0,0 0-1,1 0 1,0 0 0,-1-1 0,1 1 0,0-1 0,0 1 0,1-1-1,-1 0 1,0 0 0,1-1 0,-1 1 0,1-1 0,0 0 0,-1 1-1,1-1 1,0-1 0,0 1 0,0-1 0,6 1 0,6-2 73,-1 0 0,1-1 1,0-1-1,24-7 1,-38 10-108,51-16 46,-52 16-124,-1 0 1,1-1 0,0 1 0,-1 0 0,1 0 0,0 0 0,-1-1-1,1 1 1,-1 0 0,1-1 0,0 1 0,-1-1 0,1 1 0,-1 0-1,1-1 1,-1 1 0,0-1 0,1 0 0,-2-14-9439,1 14 9043,-1-7-5103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2:05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91 3808,'-4'-1'602,"-1"-1"0,1 1 0,-1 0-1,1 1 1,-1-1 0,-4 0 0,8 1-236,0 0 0,0 0 0,0 0 1,0 0-1,0-1 0,0 1 0,0-1 0,0 1 0,0 0 0,0-1 1,0 0-1,0 1 0,0-1 0,0 1 0,1-1 0,-1 0 0,-1-1 0,2 2-271,-1-1 0,1 1-1,0 0 1,-1-1-1,1 1 1,0-1-1,-1 1 1,1-1-1,0 1 1,0-1-1,0 1 1,0-1-1,-1 1 1,1-1 0,0 0-1,0 1 1,0-1-1,0 1 1,0-1-1,0 1 1,0-1-1,0 1 1,0-1-1,1 1 1,-1-1 0,0 1-1,0-1 1,0 1-1,1-1 1,-1 1-1,1-1 1,2-3 170,1 1-1,0 0 1,0-1 0,0 2 0,0-1-1,1 0 1,5-2 0,11-6 129,-16 8-268,0 0-1,0 1 1,1-1 0,-1 1 0,1 0 0,-1 1-1,1-1 1,-1 1 0,1 0 0,9 0 0,-13 1-109,0 0 1,0 0-1,0 1 1,0-1 0,0 1-1,0-1 1,0 1-1,-1-1 1,1 1 0,0 0-1,0 0 1,0 0-1,-1 0 1,1 0 0,-1 0-1,1 1 1,-1-1-1,1 0 1,-1 1 0,0-1-1,1 1 1,-1-1-1,0 1 1,0 0 0,0 0-1,0-1 1,-1 1-1,1 0 1,0 0 0,-1 0-1,0 0 1,1 0-1,-1 0 1,0 3 0,0 9 5,0 0 0,-2-1 0,0 1 0,0-1-1,-6 18 1,8-31-22,-6 16 28,0-1 0,0 0-1,-2-1 1,0 0 0,-11 16-1,-6 10 195,25-39-211,-1 0 0,1-1-1,-1 1 1,1 0 0,-1 0 0,1 0-1,0-1 1,-1 1 0,1 0 0,0 0 0,0 0-1,0 0 1,0 0 0,0-1 0,0 1-1,0 0 1,0 0 0,0 0 0,0 0 0,0 0-1,0 0 1,1 0 0,0 0 18,-1 0 1,1-1-1,-1 1 1,1 0-1,0-1 1,0 1-1,-1-1 1,1 1-1,0-1 1,0 1-1,0-1 1,-1 0-1,1 1 1,0-1-1,0 0 1,0 0-1,1 1 1,5-1 132,0 1 0,0-1 0,0-1 1,8-1-1,-14 2-162,93-3-3774,-75 3 2880,-18 0 821,0 0-379,0 0 1,0 0-1,-1 0 1,1 0-1,0 0 1,0 0-1,0 0 1,0 1-1,0-1 1,0 0-1,-1 1 1,1-1-1,0 0 1,0 1-1,1 0 1,9 9-2835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2:10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17 832,'0'0'5882,"0"-8"-3332,7 6 1882,-7-3-3064,0 4-968,0 3 1469,1 0-1781,0 0 1,0 0-1,0 0 1,0 0-1,-1 0 0,1 0 1,-1 0-1,0 0 1,1 4-1,-1-6-71,1 30 234,0 1 1,-6 40-1,2-25-61,-1 5 18,-2 1 0,-25 98 0,4-27 275,18-75-379,8-39 41,-2-1 142,40-8 113,-20 1-262,54 2 220,-62-2-371,-1 1 1,1-1 0,-1 2 0,0-1 0,0 1 0,9 5-1,-3-2 34,-11-4 7,1-1 0,-1 1-1,1-1 1,-1 1-1,4 3 1,-6-4-167,-1 0 17,-2 10-1964,2-11 2011,0 0-1,0 0 0,0 1 1,-1-1-1,1 0 1,0 0-1,0 1 0,0-1 1,0 0-1,-1 0 1,1 1-1,0-1 0,0 0 1,0 0-1,-1 0 0,1 1 1,0-1-1,0 0 1,-1 0-1,1 0 0,0 0 1,-1 0-1,1 0 0,0 0 1,0 1-1,-1-1 1,1 0-1,0 0 0,-1 0 1,1 0-1,0 0 1,0 0-1,-1 0 0,1 0 1,0-1-1,-1 1 0,1 0 1,0 0-1,-1 0-242,0-1 0,0 1-1,0-1 1,0 1 0,1-1 0,-1 1-1,0-1 1,0 0 0,1 1 0,-1-1 0,1 0-1,-1 0 1,0 1 0,1-1 0,0 0-1,-1 0 1,1 0 0,-1 0 0,1 0-1,-1-1 1,-2-22-2933,1 12 1655,-5-28-2217,6 22 3018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2:11.0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12 115 3648,'-6'-6'1848,"1"2"2912,6-4-1235,4 2-3116,1 0 0,-1 0 0,1 1-1,1-1 1,-1 1 0,1 1 0,0-1 0,0 1 0,9-4 0,4-1-128,0 2 1,28-8-1,-41 13-265,2 0-84,-1 0 0,1 0 0,11 0 0,-26 8-5352,6-6 5306,-1 0-1,1 0 1,0 0 0,-1 0 0,1 0-1,0 0 1,-1 0 0,1 0-1,0 0 1,-1 0 0,1 0 0,0 0-1,0 0 1,-1 0 0,-6 1-3034,3 1 1660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2:11.4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17 227 3648,'-13'-14'1173,"13"14"-1085,0-1 0,-1 0 0,1 0 0,-1 1 0,1-1 0,0 0-1,-1 0 1,1 1 0,0-1 0,0 0 0,0 0 0,0 0 0,-1 1 0,1-1 0,0 0 0,0 0-1,1 0 1,-1 0 0,0 1 0,0-2 0,1-5 1794,-1-3-633,-1 5-890,1 1 0,0-1 1,1 1-1,-1 0 1,1-1-1,-1 1 0,2-1 1,-1 1-1,2-5 1,0 1-7,1 1 1,0 0 0,0 0-1,0 1 1,1-1 0,0 1-1,0 0 1,0 0-1,1 1 1,0-1 0,0 1-1,1 1 1,-1-1 0,1 1-1,8-4 1,-2 2-104,0 1 1,1 0-1,-1 1 1,1 1-1,19-3 0,-10 4-274,0 0 0,37 3-1,-54-1 18,1 0-12,1 0 0,-1 1-1,0 0 1,0 0 0,0 1 0,-1 0 0,10 3 0,-12-1-1613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2:12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40 3552,'-1'-1'504,"0"0"1,1 0 0,-1-1-1,1 1 1,-1-1-1,1 1 1,0 0-1,0-1 1,-1 1-1,1-1 1,0 1 0,0-1-1,0 1 1,1 0-1,-1-3 1,1-12 7427,6 30-7004,-4-6-825,-1-1-1,0 1 1,0-1 0,-1 1 0,0 0 0,1 10 0,0 9 73,2 12 149,-3 70 0,-2-57-362,1-43 62,0-1 0,-1 1 1,0-1-1,0 1 0,-1-1 0,0 0 0,-7 16 1,8-21-15,0-1 0,0 0 0,-1 1 0,1-1 0,-1 0 0,1 0 0,-1 0 0,0 0 0,0 0 0,0 0 0,0-1 0,0 1 0,0 0 0,0-1 1,-1 0-1,1 1 0,0-1 0,-1 0 0,1-1 0,-1 1 0,0 0 0,1-1 0,-1 1 0,0-1 0,1 0 0,-1 1 0,0-1 0,1-1 0,-4 1 0,-4-2 51,1 0 0,-15-4 0,21 5-54,0 0 1,0 0-1,0-1 0,1 1 0,-1-1 1,0 1-1,1-1 0,-1 0 1,1 0-1,0 0 0,0 0 0,-3-3 1,5 4-18,-1 0 1,1 0 0,-1-1 0,1 1 0,-1 0-1,1 0 1,0-1 0,-1 1 0,1 0 0,0 0 0,0-1-1,0 1 1,0 0 0,0-1 0,0 1 0,1 0-1,-1 0 1,0-1 0,0 1 0,1 0 0,-1 0-1,1 0 1,0-1 0,-1 1 0,1 0 0,0-1-1,3-3 10,1-1 0,-1 1-1,9-8 1,-7 8 15,17-17-26,116-102 713,-109 101-661,30-22-446,-48 29-9959,-8 13 7761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2:13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13 108 4064,'-13'-9'11978,"18"1"-9978,74-30 933,-61 29-2891,-1 1 1,1 1-1,0 1 0,1 0 0,0 1 0,-1 1 0,1 1 0,33-1 0,-51 4-122,-1 2-465,0 1 84,0 0 1,-1 0 0,1-1 0,-1 1 0,0 0 0,1-1 0,-1 1 0,0-1-1,-1 1 1,1-1 0,-2 3 0,-1 0-1452,0 0 0,0 0 1,-1-1-1,-5 5 0,-1 1-1208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2:13.7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3 4320,'-11'4'1414,"11"-4"-1355,0 0 1,0 0-1,0 0 1,-1 0-1,1 0 1,0 0-1,0 0 1,-1 1-1,1-1 1,0 0 0,0 0-1,-1 0 1,-4-5 4861,6 13-1449,1-6-3206,0-1 1,0 0-1,0 0 1,0 0-1,0 0 0,0 0 1,1 0-1,-1-1 1,0 1-1,1-1 0,-1 1 1,0-1-1,1 0 1,-1 0-1,4 0 0,43-6 1083,-32 3-1078,117-9 123,-76 11-6830,-58 7 1401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2:20.2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12 270 1888,'-3'-76'11274,"-5"50"-5642,9 39-5411,1-1 0,1 1 0,7 24 1,-7-29-195,45 114 951,-6-19-497,-37-86-434,0 1 1,0 0-1,-2 0 1,1 20-1,-1-3 136,-3 0-1,0-1 1,-9 53 0,5-73-129,0 12-60,4-26 20,0 1 0,0-1 0,0 0 0,0 1 0,0-1 0,0 0 0,0 0 1,0 1-1,0-1 0,0 0 0,0 1 0,0-1 0,0 0 0,0 1 0,0-1 0,0 0 1,0 0-1,0 1 0,-1-1 0,1 0 0,0 0 0,0 1 0,0-1 0,0 0 0,-1 0 1,1 1-1,0-1 0,0 0 0,-1 0 0,1 0 0,0 1 0,0-1 0,-1 0 0,1 0 1,0 0-1,0 0 0,-1 0 0,0 0-1,1 0 0,0 0 0,-1 0-1,1-1 1,-1 1 0,1 0 0,0-1 0,-1 1 0,1 0 0,0-1-1,-1 1 1,1-1 0,0 1 0,-1 0 0,1-1 0,0 1-1,0-1 1,0 1 0,-1-1 0,1 1 0,0-1 0,0 0 0,-28-159-377,19 99 274,-14-126 368,19 142-274,-2-48-40,5 56 156,2-43-119,-1 68-4,2 1 0,-1-1 0,2 1 0,5-20 0,-5 26-12,-1 1 0,0-1 0,1 0-1,0 1 1,0 0 0,0-1 0,1 1 0,-1 1-1,1-1 1,0 0 0,0 1 0,0 0 0,1 0-1,-1 0 1,1 0 0,0 1 0,-1 0-1,1 0 1,0 0 0,0 1 0,1-1 0,-1 1-1,0 0 1,0 1 0,0-1 0,1 1 0,-1 0-1,11 2 1,-11-2 16,1 1 0,0 0-1,0 0 1,-1 1 0,1 0 0,-1 0-1,1 0 1,-1 0 0,0 1-1,0 0 1,0 0 0,0 0 0,-1 1-1,1 0 1,-1 0 0,0 0 0,0 0-1,0 1 1,-1-1 0,1 1 0,-1 0-1,0 0 1,-1 0 0,1 0 0,-1 1-1,2 6 1,-2-6 49,-1 1 0,-1-1 0,1 1-1,-1-1 1,0 1 0,0-1 0,-1 1 0,0-1 0,0 1-1,0-1 1,-1 0 0,0 0 0,0 0 0,-1 0 0,0 0-1,0 0 1,0 0 0,0-1 0,-1 0 0,0 0 0,0 0 0,-1 0-1,1 0 1,-1-1 0,0 0 0,-10 7 0,6-6-150,-1 1 0,0-1-1,1 0 1,-2-1 0,1 0 0,0-1 0,-1 0 0,1 0 0,-1-1 0,0-1 0,0 0-1,0 0 1,0-1 0,0-1 0,-14-2 0,16 1-202,8 2-160,-1-1 0,1 1 0,0 0 0,-1 0 0,1-1 0,-1 1 0,1 0 0,0 0 0,-1 0 0,-1 1 0,2-1 233,1 0 0,-1 1 0,0-1 0,1 1 0,-1-1 1,1 1-1,-1-1 0,1 1 0,0-1 0,-1 1 0,1 0 1,0-1-1,-1 1 0,1-1 0,0 1 0,0 0 1,-1-1-1,1 1 0,0 0 0,0 0 0,0-1 0,0 1 1,0 0-1,0-1 0,0 1 0,0 0 0,0 0 0,0 13-1573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5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15 2720,'-3'-5'4998,"2"5"-4819,1 0-1,0 0 1,-11 0 1676,-13 4-2367,19-3 1240,1 0-607,0 0 1,0 1-1,1-1 1,-1 1-1,0-1 1,1 1-1,0 0 1,-1 0-1,-3 4 1,-28 25 258,31-25-341,0-1 0,0 0 0,0 1 0,1 0 0,0 0 0,0 0 0,0 0 0,1 1 0,0-1 0,0 1 0,1-1 0,0 1 0,0 0 0,0-1 0,1 1 0,0 0 0,1 10 0,0-7 117,0-1-1,1 0 0,0 1 0,0-1 0,1 0 0,0 0 1,1-1-1,0 1 0,0-1 0,1 0 0,0 0 0,8 9 1,-10-13-77,1-1 0,-1 0 0,1 0 0,0 0 1,0 0-1,1-1 0,-1 0 0,0 1 1,1-2-1,-1 1 0,1 0 0,0-1 1,0 0-1,-1 0 0,1 0 0,0-1 1,0 0-1,0 0 0,0 0 0,0 0 0,0-1 1,0 1-1,6-3 0,4-2 91,0 1 1,0-2-1,-1 0 0,0-1 0,0 0 1,13-10-1,-8 4 91,0-1 0,20-18 0,-32 26-170,-1-1 0,0 0 0,0 0-1,-1 0 1,1-1 0,-2 1-1,1-1 1,5-13 0,-9 18-80,0 0 0,-1 0 0,1 0 1,-1 0-1,0 0 0,1 0 0,-1 0 0,0 0 1,-1 0-1,1 0 0,-1 0 0,1 0 0,-1 0 1,0 0-1,0 0 0,0 1 0,0-1 0,0 0 1,-1 1-1,0-1 0,1 1 0,-1-1 0,0 1 1,0 0-1,0-1 0,0 1 0,-4-2 0,-4-4 5,0 1-1,-1 0 0,0 1 1,0 1-1,-18-7 0,16 6-74,0 1-1,0 1 0,-1 0 1,0 1-1,0 0 1,0 1-1,0 0 1,0 2-1,-1 0 1,1 0-1,-26 5 0,38-5 40,-4 1-168,0 1-1,0-1 0,0 1 0,0 1 0,1-1 0,-1 1 1,-7 4-1,2 4-505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2:21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67 4896,'-1'-1'316,"0"-1"1,0 0-1,0 0 0,0 1 1,0-1-1,0 0 0,1 0 1,-1 0-1,1 0 0,-1 0 1,1 0-1,-1 0 1,1 0-1,0 0 0,0 0 1,0 0-1,1 0 0,-1 0 1,0 0-1,1 0 0,-1 0 1,1 0-1,0 0 1,0-2-1,0-1 551,-1 5-728,0-1-1,0 1 1,-1-1 0,1 1-1,0-1 1,0 1-1,0 0 1,0-1-1,0 1 1,0-1-1,1 1 1,-1-1 0,0 1-1,0 0 1,0-1-1,0 1 1,0-1-1,4-3 3301,11 7-2053,-11-1-1272,-1-1-1,-1 1 0,1 0 0,0 0 0,0 0 1,-1 0-1,1 0 0,-1 1 0,1-1 0,-1 1 1,0 0-1,0-1 0,0 1 0,-1 0 0,3 5 1,1 4 94,0 0 1,5 21 0,1 11 40,-2 1 0,-2 0 1,3 80-1,-10-107-228,0-1 1,-1 1-1,-2-1 0,1 0 1,-8 24-1,9-39-11,1-1 0,0 0 0,-1 0 0,1 0 0,-1 0 0,0 0 0,1 0 0,-1 0 0,0 0 0,0 0 0,1 0 0,-1 0 0,0 0 0,0 0 0,0-1 0,0 1 1,0 0-1,0-1 0,0 1 0,-1-1 0,1 1 0,0-1 0,0 1 0,0-1 0,0 0 0,-1 0 0,-1 1 0,-2-2 28,1 1 1,-1-1-1,0 0 1,0 0-1,-7-3 0,-3 0 134,13 4-175,0-1 1,0 1 0,1-1 0,-1 1 0,0-1 0,1 0 0,-1 1 0,1-1 0,-1 0-1,1 0 1,-1 0 0,1 0 0,0-1 0,-1 1 0,1 0 0,0-1 0,0 1 0,0 0-1,0-1 1,0 1 0,-1-3 0,2 2 9,-1 0-1,1 0 0,0-1 1,-1 1-1,1 0 1,0 0-1,0 0 1,1 0-1,-1 0 0,0-1 1,1 1-1,-1 0 1,1 0-1,0 0 1,-1 0-1,1 0 0,2-2 1,7-15-42,23-44 607,78-109 0,-98 156-742,28-23-1,-34 33-48,14-10-4794,-14 36-9884,-6-17 13784,3 7-1831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2:23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298 112 3552,'1'-2'438,"1"1"0,0-1 0,-1 1 1,1-1-1,-1 1 0,0-1 0,1 0 0,-1 1 0,0-1 1,0 0-1,0 0 0,0 0 0,0 0 0,-1 0 0,1 0 1,-1 0-1,1 0 0,-1-1 0,0 1 0,1 0 1,-1 0-1,0 0 0,-1 0 0,1-4 0,-1 3-258,0-1-1,0 1 0,-1 0 0,1 0 1,-1 0-1,0 0 0,1 0 1,-1 0-1,0 0 0,-1 1 1,1-1-1,0 1 0,-1-1 1,0 1-1,1 0 0,-1 0 0,0 0 1,0 0-1,0 1 0,0-1 1,0 1-1,-1 0 0,1 0 1,0 0-1,-1 0 0,1 1 1,0-1-1,-1 1 0,1 0 1,-1 0-1,1 0 0,-1 0 0,1 1 1,0-1-1,-1 1 0,-3 1 1,5-1-122,-98 36 1313,87-31-1351,-1 1 1,1 0-1,0 1 1,1 1-1,-13 10 1,23-17 1,0 0 1,0 0 0,1 0 0,-1 0 0,0 0-1,1 1 1,-1-1 0,1 0 0,0 1 0,-1-1-1,1 1 1,0 0 0,1-1 0,-2 5 0,2-5 3,0 0 1,0 0 0,0 0-1,0 0 1,1 0-1,-1-1 1,0 1 0,1 0-1,0 0 1,-1 0 0,1-1-1,0 1 1,0 0 0,0-1-1,0 1 1,0-1-1,0 1 1,0-1 0,1 0-1,-1 1 1,0-1 0,3 2-1,21 14 295,1-2 0,0 0 0,1-2 1,49 17-1,-59-24-433,-1-2 0,1 0 0,0-1 0,0-1 0,34 1 0,-49-3-243,0 0 1,1-1 0,-1 1-1,0-1 1,0 1 0,0-1 0,1 0-1,2-1 1,1-2-2550,0 1 0,-1-1 0,10-8 0,-1 0-2456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18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67 3328,'9'-22'8698,"-9"22"-8495,0 0-1,1-1 1,-1 1-1,0 0 0,0 0 1,0-1-1,0 1 1,0 0-1,0-1 1,0 1-1,0 0 0,0 0 1,0-1-1,0 1 1,0 0-1,0-1 1,0 1-1,0 0 0,0 0 1,-1-1-1,1 1 1,0-1-1,-9-4 201,7 4-336,0 0 0,-1 0-1,1-1 1,0 1 0,0-1 0,0 1 0,0-1 0,0 0 0,0 0 0,1 0 0,-3-3-1,3 4-804,1 1 655,0 0 0,0 0-1,0 0 1,-1 0-1,1 0 1,0 0-1,0 0 1,0 0 0,0-1-1,0 1 1,0 0-1,0 0 1,-1 0-1,1 0 1,0 0 0,0 0-1,0-1 1,0 1-1,0 0 1,0 0-1,0 0 1,0 0 0,0 0-1,0 0 1,0-1-1,0 1 1,0 0-1,0 0 1,0 0 0,0 0-1,0-1 1,0 1-1,0 0 1,0 0-1,0 0 1,0 0-1,0 0 1,0-1 0,0 1-1,0 0 1,0 0-1,0 0 1,1 0-1,-1 0 1,0 0 0,8-5-4813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22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3 954 2496,'-3'-2'875,"6"8"3828,-3-6-4677,0 0 0,0 0-1,0 0 1,0 0 0,0 0-1,0 0 1,0-1-1,0 1 1,0 0 0,0 0-1,0 0 1,0 0 0,0 0-1,0 0 1,0 0-1,0-1 1,0 1 0,0 0-1,0 0 1,0 0 0,0 0-1,0 0 1,0 0-1,0 0 1,0-1 0,0 1-1,0 0 1,0 0 0,0 0-1,0 0 1,1 0-1,-1 0 1,0 0 0,0 0-1,0 0 1,0 0 0,0 0-1,0 0 1,0 0-1,1-1 1,4-1 276,-2 1-168,0-1-1,0 1 1,-1-1-1,1 1 1,-1-1-1,1 0 1,-1 0-1,4-3 1,4-7 30,-1-1 1,-1 0-1,1 0 0,-2-1 0,0 0 1,-1 0-1,0-1 0,-1 0 0,4-18 1,-6 15 5,6-29 49,-8 19 401,-1 17-424,0 11-276,-5 19-699,2-9 734,0-1 60,1-1 0,0 1-1,1 0 1,0 0 0,0 0 0,1 17 0,0 11-5,0-33 58,-1 0 0,1 1 0,0-1 0,0 1 0,1-1 0,-1 1 0,1-1 0,0 0 0,0 1 0,0-1 1,4 7-1,-5-10-33,0 0 0,1-1 1,-1 1-1,0-1 1,1 1-1,-1-1 0,1 0 1,-1 1-1,1-1 1,-1 1-1,1-1 0,-1 0 1,1 1-1,-1-1 0,1 0 1,-1 1-1,1-1 1,-1 0-1,1 0 0,0 0 1,-1 0-1,1 0 1,-1 1-1,2-1 0,-1-1 7,0 1-1,1 0 0,-1-1 1,0 1-1,0-1 0,0 1 1,0-1-1,0 1 0,0-1 1,0 0-1,0 1 0,1-2 0,2-3 32,1 1 0,-1-1-1,6-10 1,54-97 321,-56 100-340,21-37 164,67-84 1,-69 102-50,-2-1 0,25-43-1,-44 65-138,0 0 0,-1-1-1,0 0 1,-1 0 0,0 0-1,-1 0 1,0-1 0,2-21-1,10-105-133,-14 115 40,-1-1-1,-1 0 0,-8-44 0,9 68 56,0-1-1,0 1 0,0 0 0,0-1 0,0 1 1,0 0-1,0 0 0,0-1 0,-1 1 0,1 0 1,0-1-1,0 1 0,0 0 0,0-1 0,0 1 0,-1 0 1,1 0-1,0-1 0,0 1 0,-1 0 0,1 0 1,0-1-1,0 1 0,-1 0 0,1 0 0,0 0 1,-1 0-1,1-1 0,0 1 0,0 0 0,-1 0 0,1 0 1,0 0-1,-1 0 0,1 0 0,0 0 0,-1 0 1,1 0-1,0 0 0,-1 0 0,1 0 0,0 0 1,-1 0-1,1 0 0,0 0 0,-1 1 0,1-1 0,0 0 1,-1 0-1,1 0 0,0 0 0,0 1 0,-1-1 1,1 0-1,0 0 0,0 0 0,-1 1 0,1-1 1,0 1-1,-16 18-372,4 4 198,1 2 0,-14 48 1,8-23 153,-18 45-86,2-8 168,-28 116 1,-3 114 64,30-167-69,29-125 49,4-16 135,-1-1 0,0 1 0,-1 0 0,0-1-1,-6 13 1,9-21-214,0 0 0,0 0 0,0 0 0,0 0 0,0 0-1,0 0 1,0 1 0,0-1 0,-1 0 0,1 0 0,0 0 0,0 0 0,0 0 0,0 0-1,0 0 1,0 0 0,0 0 0,0 0 0,-1 0 0,1 0 0,0 0 0,0 0 0,0 0-1,0 0 1,0 0 0,0 0 0,0 0 0,0 0 0,-1 0 0,1 0 0,0 0 0,0 0-1,0 0 1,0 0 0,0 0 0,0 0 0,0 0 0,0 0 0,-1 0 0,1 0 0,0-1-1,0 1 1,0 0 0,0 0 0,0 0 0,0 0 0,0 0 0,0 0 0,0 0 0,0 0-1,0 0 1,0-1 0,0 1 0,0 0 0,0 0 0,0 0 0,0 0 0,0 0 0,0 0-1,0 0 1,0 0 0,0-1 0,0 1 0,0 0 0,0 0 0,-2-7 278,1-1-294,0 0 0,1 0 0,0 0 0,1 0-1,0 0 1,0 0 0,0 0 0,1 0 0,0 1-1,1-1 1,0 0 0,0 1 0,1 0 0,-1 0-1,9-10 1,-4 5 41,0 2-1,2-1 0,-1 1 1,1 0-1,0 1 1,1 1-1,0-1 1,16-8-1,-19 13-11,0 0 1,0 1-1,0 0 0,0 0 1,0 0-1,15-2 0,-18 5-30,-1-1 0,1 1 1,0 0-1,-1 0 0,1 1 0,0-1 0,-1 1 0,1 0 0,-1 0 0,1 0 0,-1 1 1,0 0-1,9 4 0,7 10-1319,-11-6 550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23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 2816,'-2'0'6720,"3"1"-6654,1 0 0,-1 0 0,0 0 0,0 0 0,-1 0 0,1 0 0,0 0 0,0 1 0,-1-1 0,1 0 0,0 0 0,-1 1 0,1 1 1,1 2 245,1 1-162,-1-1 1,0 0-1,0 1 0,0 0 1,-1-1-1,0 1 0,0 0 1,0 0-1,-1-1 0,0 1 1,0 7-1,-3 8 391,-8 37-1,2-16-257,0 9 184,-16 105 389,20-106-593,-5 83 1020,10-132-600,4 5-198,-1-5-425,1 0 0,0-1 0,0 0 1,0 1-1,-1-2 0,1 1 0,0 0 0,0-1 0,0 0 0,3-1 0,149-34 372,-143 33-418,0 2-1,0 0 1,23 0-1,-19 2 40,-16-1 22,6-12-1686,-6 8 594,0-1-1,-1 0 1,0 1-1,-1-9 1,1 0-749,0-6-2335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24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49 3552,'-5'-3'709,"-8"-3"-462,3 4 5197,30 1-3578,38-7-1,5-1-578,31-3-583,-83 12-850,7-2 492,-17 2-670,-1 0 1,0 0-1,1 0 0,-1 0 0,1 0 0,-1-1 0,0 1 0,1 0 1,2-4-3240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24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8 5472,'-21'-7'5890,"47"14"-5023,-2-6-302,2 0 137,40 8-1,15 1 24,-73-9-653,-1 0-1,1-1 0,0 0 1,-1 0-1,1-1 0,0 0 0,-1 0 1,10-3-1,14-8-2190,-18 5-3758,-4 2 1701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25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49 3808,'-1'-5'637,"0"-1"1,1 1 0,0-11-1,2 0 5511,-2 349-1881,-5-297-3953,5-35-288,0-1-1,0 1 1,-1-1-1,1 1 0,0-1 1,0 1-1,0-1 1,-1 1-1,1-1 0,0 1 1,0-1-1,-1 1 0,1-1 1,-1 0-1,1 1 1,0-1-1,-1 1 0,1-1 1,-1 0-1,1 1 1,-1-1-1,1 0 0,-1 0 1,1 0-1,-1 1 1,1-1-1,-1 0 0,-14 2 240,9-1-182,0-1 0,0-1 0,0 0-1,1 1 1,-1-2 0,0 1-1,-6-3 1,11 4-67,-1-1 0,0 0 0,1 0 0,-1 0 0,1 0 0,-1 0 0,1 0 0,0 0 0,-1-1 0,1 1 0,0 0 0,0-1 0,0 1 0,0-1 0,0 1 0,0-1 0,0 0 0,0 1 0,1-1 0,-1 0 0,1 0 0,-1 1 0,1-1 0,0 0 0,0 0 0,0 0 0,0-1 0,0 0-2,0 1 0,1 0 1,-1 0-1,1-1 0,0 1 0,0 0 1,0 0-1,0 0 0,0 0 1,0 0-1,0 0 0,1 0 1,-1 1-1,4-4 0,25-20-10,-6 8 477,44-20 0,-15 8-424,-37 20 106,21-16 1,-15 4-2206,-3-6-4317,-11 16 935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25.8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4064,'4'-3'10042,"-3"4"-9833,14-3 2498,21 2-3660,-32 0 1785,15 0-614,1-1 1,-1-1 0,1 0-1,-1-2 1,22-6 0,-7 2-294,-22 5-2186,-10 1 1800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26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 6048,'22'-5'5924,"24"-13"-3212,0-1-2052,-20 12-575,0 1 0,1 1 1,40-2-1,-38 7-1941,-2 7 475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3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4480,'0'0'121,"1"0"1,0 0-1,-1 0 1,1 1-1,0-1 1,-1 0-1,1 1 1,-1-1-1,1 0 1,-1 1-1,1-1 1,0 1-1,-1-1 1,1 1-1,-1-1 1,0 1-1,1 0 1,-1-1-1,1 1 1,-1-1-1,0 1 0,0 0 1,1-1-1,-1 1 1,0 0-1,0-1 1,0 1-1,0 0 1,0-1-1,0 1 1,0 1-1,0 25 978,-5 15 22,-3 26-231,-34 195 1073,35-215-1701,-10 37 180,15-69-212,2-14-184,0 0 0,0 0 0,0 0 0,-1-1 0,1 1 1,-1 0-1,1 0 0,-2 2 0,2 0 393,1-8-1950,8-18-7230,-5 10 6133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1:5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77 2720,'7'-4'5794,"-8"5"-5587,0 0 0,-1 0 0,1 0 0,0 0 0,-1 0 0,1 0 0,0 0-1,-1 0 1,1 0 0,-1-1 0,-1 2 0,-17 3 238,1 2 0,0 0 0,0 1 0,-25 16 0,39-21-435,0 0 1,0 1 0,1 0-1,-1 0 1,1 0-1,0 0 1,0 1 0,1 0-1,-1-1 1,1 1 0,0 0-1,0 1 1,1-1 0,0 0-1,0 1 1,0 0-1,0-1 1,1 1 0,0 0-1,0 7 1,0-5 23,1-1 0,0 0 0,1 1 1,0-1-1,0 0 0,1 0 0,0 0 0,0 0 0,1 0 1,-1 0-1,1 0 0,8 12 0,-4-11 57,-1 0-1,1 1 1,0-2-1,1 1 1,0-1-1,0 0 1,1-1-1,12 7 1,-6-4 54,0-1 0,1-1 0,-1-1 0,1 0 0,1-1 0,-1-1 0,1 0 0,27 2 0,-34-5-54,0-1 0,0 0 0,0-1 0,0 0 1,0 0-1,0-1 0,0 0 0,-1-1 0,1 0 0,-1-1 0,0 0 0,0 0 0,0-1 0,0 0 0,15-13 0,-11 7 77,0-1 0,-1-1 0,-1 0 1,0-1-1,-1 0 0,0-1 0,11-21 0,-17 27-118,0 0-1,-1 0 1,0 0-1,0-1 1,-1 1 0,0-1-1,-1 1 1,0-1-1,0 0 1,-1 1 0,0-1-1,-1 0 1,0 1 0,-1-1-1,-2-10 1,1 10-38,-1-1 0,0 1 1,-1 0-1,0 0 0,0 1 0,-1-1 1,-11-14-1,14 21-36,-1-1 1,1 1-1,-1-1 1,0 1-1,0 0 0,0 1 1,0-1-1,0 1 1,-1-1-1,1 1 1,-1 1-1,1-1 0,-1 1 1,0-1-1,0 1 1,1 1-1,-1-1 1,0 1-1,-9 0 0,8 0 11,-1 1 0,1 1 0,0-1 0,-1 1 0,1 0 0,0 1 0,0-1 0,0 1 0,0 0 0,1 1-1,-1-1 1,1 1 0,0 0 0,0 1 0,-5 4 0,7-6-218,1 0 0,-1 0 0,1 0 0,0 0 0,0 1 0,0-1 0,0 1 0,1-1 0,-1 1 0,1 0-1,0-1 1,0 1 0,0 0 0,1 0 0,-1 0 0,1 0 0,0 0 0,0-1 0,0 1 0,1 0 0,0 0 0,-1 0 0,1 0 0,0-1 0,1 1 0,1 5 0,2-1-882,0 0 1,0 0-1,1 0 1,8 8-1,9 12-1116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27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5 135 2496,'-4'-3'4262,"16"-5"1920,-4 3-6962,-5 3 921,0-1 1,0 0-1,0 0 0,-1 0 1,1 0-1,-1 0 1,0-1-1,0 1 1,2-5-1,-1 3-39,-1 1 0,1-1 1,0 1-1,5-6 0,5-6 285,-9 11-284,1-1-1,-1 0 1,1 1-1,7-5 1,-11 9-99,-1 0 0,1 1 0,0-1 0,0 0 0,0 1 0,0-1 0,-1 1 0,1 0 0,0-1 0,0 1 0,0 0 0,0-1 0,0 1 0,0 0 0,0 0 0,0 0 0,0 0 0,0 0 0,0 0 0,0 0 0,0 0 0,0 1 0,0-1 0,0 0 0,0 0 0,0 1 0,0-1 0,0 1 0,0-1 0,0 1 0,0-1 0,-1 1 0,1-1 0,1 2 0,1 2 30,-1 0 0,0 0 0,0 0-1,0 0 1,-1 0 0,1 1 0,-1-1 0,0 0 0,0 1 0,-1-1 0,1 0 0,-1 1 0,0 5 0,-1 11 148,-1 1 0,-8 38 1,-17 44 80,8-36-135,-44 129 256,50-163 571,13-33-486,12-5 278,23-14-468,-28 14-245,-1 0-1,1 0 1,1 1 0,-1 0 0,0 0 0,1 0-1,0 1 1,-1 1 0,1-1 0,10 0-1,-9 2 97,-5 1-271,1-1 0,-1 0-1,0-1 1,7 0 0,-9 0-196,-1 0-1,1 1 1,-1-1 0,1 0 0,-1 1 0,0-1-1,1 0 1,-1 0 0,0 0 0,0 0 0,0 0-1,0 0 1,0-1 0,0 1 0,0 0-1,1-3 1,8-14-2703,2-7-2554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28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51 5152,'-14'0'1648,"14"1"-1500,-1-1-1,0 1 1,1 0 0,-1-1 0,1 1 0,-1 0-1,1 0 1,-1 0 0,1-1 0,0 1 0,-1 0-1,1 0 1,-1 1 0,-24 66 3025,9-29-2314,-18 63 0,23-59-545,-17 60 710,24-90-193,5-19 295,7-20-459,4-17-532,2 1-1,1 1 1,23-44 0,63-84-855,-94 156 729,-4 7 167,1 17-57,11 36-130,-9-30 40,6 23 1,13 61 103,-17-83-40,-8-17-75,1-1 0,-1 1 0,0-1 0,0 1 1,0-1-1,0 0 0,1 1 0,-1-1 0,0 0 0,0 1 0,1-1 1,-1 0-1,0 1 0,1-1 0,-1 0 0,0 1 0,1-1 0,-1 0 0,0 0 1,1 0-1,-1 1 0,0-1 0,1 0 0,-1 0 0,1 0 0,-1 0 1,1 0-1,-1 0 0,0 0 0,1 0 0,-1 0 0,1 0 0,-1 0 0,1 0 1,-1 0-1,0 0 0,1 0 0,0 0 0,5-7 98,0 0 0,0 0 0,-1-1-1,0 0 1,-1 0 0,0 0 0,0 0 0,3-10-1,10-19 38,-9 18-252,0-1 1,6-26 0,-8 26 51,-5 19-269,1 4 97,2 13 3,3 20 167,9 232 572,-16-251-454,0 10 107,4 37 0,-4-57-297,1 4 619,-1-11-549,0 0-1,0 0 0,0 0 0,0 0 1,0 0-1,0 1 0,0-1 0,0 0 1,0 0-1,0 0 0,0 0 0,0 0 0,0 0 1,0 0-1,0 0 0,0 0 0,0 0 1,0 1-1,0-1 0,0 0 0,0 0 1,1 0-1,-1 0 0,0 0 0,0 0 1,0 0-1,0 0 0,0 0 0,0 0 1,0 0-1,0 0 0,0 0 0,0 0 0,1 0 1,-1 0-1,0 0 0,0 0 0,0 0 1,0 0-1,0 0 0,0 0 0,0 0 1,0 0-1,0 0 0,1 0 0,-1 0 1,0 0-1,0 0 0,0 0 0,0 0 0,0 0 1,0 0-1,0 0 0,0 0 0,0 0 1,0 0-1,0 0 0,0 0 0,1 0 1,-1-1-1,0 1 0,0 0 0,0 0 1,0 0-1,0 0 0,0 0 0,0 0 1,0 0-1,20-29-5713,-12 11 629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30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32 192 3552,'0'0'76,"0"-1"0,-1 1 0,1 0 1,0-1-1,0 1 0,0 0 0,0-1 0,0 1 0,0-1 0,-1 1 1,1 0-1,0-1 0,0 1 0,0 0 0,0-1 0,0 1 1,1-1-1,-1 1 0,0 0 0,0-1 0,0 1 0,0 0 0,0-1 1,0 1-1,1 0 0,-1-1 0,0 1 0,0 0 0,0-1 1,1 1-1,-1 0 0,0-1 0,0 1 0,1 0 0,-1 0 0,0 0 1,1-1-1,-1 1 0,0 0 0,1 0 0,-1 0 0,0 0 1,1-1-1,-1 1 0,1 0 0,-1 0 0,0 0 0,1 0 0,-1 0 1,0 0-1,1 0 0,0 0 0,22-2 2211,-22 2-2301,1 1 143,0-1 1,-1 0-1,1 1 0,0 0 0,0-1 0,-1 1 1,1 0-1,2 1 0,5 2 489,-3-1-418,1-2 0,0 1 0,0-1 0,-1 0 0,1 0-1,0-1 1,0 0 0,0 0 0,0-1 0,-1 0 0,1 0-1,0-1 1,0 1 0,11-6 0,-11 4-134,0 0 1,-1 0-1,0-1 0,1 0 0,-1 0 1,0 0-1,-1-1 0,1 0 0,-1 0 1,0 0-1,0-1 0,-1 0 0,8-11 1,-10 14-23,-1-1 0,0 1 0,1 0 0,-1 0 0,0-1 0,0 1 0,-1 0 0,1-1 0,-1 1 0,0-1 0,0 1 0,0-1 0,0 1 0,-1-1 0,1 1 0,-1-1 0,0 1 0,-2-7 1,2 8-57,-1-1 0,1 1 0,-1 0 0,0-1 1,1 1-1,-1 0 0,0 0 0,0 0 1,-1 0-1,1 0 0,0 1 0,-1-1 1,1 1-1,-1-1 0,1 1 0,-1 0 1,1 0-1,-1 0 0,0 0 0,0 1 0,0-1 1,1 1-1,-6-1 0,-2 1-40,0 0 0,1 1 0,-1 0-1,0 1 1,0 0 0,0 0 0,1 1-1,0 0 1,-1 1 0,1 0 0,0 0 0,1 1-1,-1 0 1,1 1 0,-14 12 0,15-12 131,0 0 1,1 1 0,0 0-1,0 0 1,1 1-1,0-1 1,0 1 0,1 1-1,0-1 1,0 0-1,1 1 1,0 0-1,0 0 1,1 0 0,0 0-1,1 0 1,-1 13-1,2-19-23,1 0-1,-1 0 0,0 0 0,1 0 0,0 1 0,0-1 1,0 0-1,0 0 0,0 0 0,0 0 0,1-1 0,0 1 0,-1 0 1,4 2-1,-2-1 59,1 0 1,0 0 0,0-1-1,1 1 1,-1-1 0,1 0 0,8 4-1,1-1 122,1-1-1,0 0 1,0-1 0,29 4-1,-29-5-194,1-2 0,-1 0 0,1 0 0,-1-2 0,1 0-1,-1-1 1,1 0 0,-1-1 0,0-1 0,0 0 0,22-11 0,-35 14-326,1 0 1,0 0-1,-1-1 1,1 0 0,-1 1-1,1-1 1,3-4-1,-6 5-257,1 0 0,0 0 0,-1 0 0,1 0 0,-1 0 0,1 0 0,-1 0 0,1 0 0,-1 0 1,0 0-1,1 0 0,-1 0 0,0 0 0,0-2 0,0-4-4706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31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80 7040,'-5'-2'2367,"5"5"-711,2 11-197,5 94 1901,2 49-1781,-4-87-771,2 13 117,-6-76-870,1 3 53,-1 1 0,-1 13 0,0-23-89,0-1 0,0 0 0,0 1 1,1-1-1,-1 1 0,0-1 0,0 0 1,0 1-1,0-1 0,1 0 0,-1 1 1,0-1-1,0 0 0,1 1 0,-1-1 1,0 0-1,0 0 0,1 1 0,-1-1 1,0 0-1,1 0 0,-1 0 0,0 1 1,1-1-1,-1 0 0,1 0 0,-1 0 1,0 0-1,1 0 0,-1 0 0,0 0 1,1 0-1,-1 0 0,1 0 0,-1 0 1,1 0-1,0 0 13,0 0 0,1 0 1,-1 0-1,0 0 0,0-1 0,0 1 0,0 0 1,0-1-1,0 1 0,1-1 0,0 0 0,1-3 20,0 1 0,0 0 0,-1-1 0,1 0 1,-1 1-1,0-1 0,0 0 0,2-7 0,3-7 87,-4 12-110,78-153 316,-64 131-336,2 0 1,0 1-1,34-36 0,-9 20-96,-18 18-480,-1-2 1,35-47-1,-43 52-4222,-12 14 2539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34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188 222 1824,'1'-14'5693,"1"-2"-4181,-2 16-1465,-1-1 0,1 1 0,0-1 0,-1 1 0,1-1 0,0 1 0,-1-1 0,1 1 0,-1 0-1,1-1 1,0 1 0,-1 0 0,1-1 0,-1 1 0,1 0 0,-1 0 0,0-1 0,1 1 0,-1 0 0,1 0 0,-1 0 0,0 0 0,1 0-44,-4 0 48,0 0-1,1 1 1,-1 0 0,1 0 0,-1 0 0,1 0 0,-1 1 0,1-1-1,0 1 1,-1 0 0,1 0 0,0 0 0,-4 5 0,-5 3 329,-19 24 0,21-20-257,0 0 1,1 1 0,0 1-1,1-1 1,1 1-1,1 0 1,0 1 0,1 0-1,0 0 1,-3 33 0,7-45-18,1-1 0,0 0 0,0 1 1,0-1-1,0 1 0,2 6 0,-2-11-72,1 1 0,-1 0 0,0 0 0,0-1 0,1 1 0,-1 0 0,1 0 0,-1-1 0,0 1 0,1 0 0,-1-1 0,1 1 0,0-1 0,-1 1 0,1-1 0,-1 1 0,1-1 0,0 1 0,-1-1 0,1 0 0,0 1 0,0-1 0,-1 0 0,1 1 0,0-1 0,0 0 0,0 0 0,-1 0 0,1 0 0,0 0 0,0 0 0,0 0 0,-1 0 0,1 0 0,0 0 0,0 0 0,-1 0 0,1-1 1,0 1-1,0 0 0,-1-1 0,1 1 0,1-1 0,1-1 38,-1 1 1,1-1-1,0 0 1,-1 0-1,0 0 1,1 0-1,-1 0 1,0 0 0,0-1-1,2-4 1,18-30 44,-18 29-67,36-88 391,-28 63-517,17-32-1,-14 41-414,-14 24 489,-1 0 0,0 0 0,0 0 0,1 0 0,-1 0 0,0 1 0,0-1 0,1 0 0,-1 0 1,0 0-1,0 0 0,1 0 0,-1 1 0,0-1 0,0 0 0,0 0 0,0 0 0,1 1 0,-1-1 0,0 0 0,0 0 0,0 1 0,0-1 0,0 0 0,0 0 0,0 1 0,1-1 0,-1 0 0,0 0 0,0 1 0,0-1 0,3 10 49,22 111 550,0-17 369,-20-97-202,4-10-307,-2-1-370,0-1 0,-1 1 0,1-2 0,-1 1 0,0-1 0,5-6 0,12-10-24,31-35-89,-10 11 84,-29 28-43,-13 15-36,-1 0 1,1 1-1,1-1 1,-1 1-1,0-1 1,0 1-1,1 0 1,0 0-1,-1 0 0,1 0 1,0 0-1,0 1 1,0-1-1,4-1 1,-7 3 25,1 0 0,-1 0 0,1 0 0,-1 0 0,0 0 0,1 0 0,-1 1 0,1-1 0,-1 0 0,0 0 0,1 0 0,-1 0-1,0 1 1,1-1 0,-1 0 0,0 0 0,1 0 0,-1 1 0,0-1 0,1 0 0,-1 1 0,0-1 0,0 0 0,0 1 0,1 0 0,5 14 103,-1 16-9,-8 6-19,2-28-38,0 0 1,1 0 0,1 16-1,0-9 102,-1-14-97,0-1 0,0 1 1,0 0-1,0-1 0,0 1 0,1-1 0,-1 1 0,0-1 1,1 3-1,4-5 141,5-8-133,26-44-13,-25 34-49,1 2 0,17-19 0,-28 34-1,1 0-1,0 0 1,1 0-1,-1 0 0,0 0 1,0 1-1,1-1 1,4-2-1,-6 4 8,-1 0-1,0 0 0,1 0 1,-1 0-1,1 0 0,-1 0 1,1 0-1,-1 0 1,1 0-1,-1 0 0,0 0 1,1 0-1,-1 0 1,1 0-1,-1 0 0,1 1 1,-1-1-1,0 0 1,1 0-1,-1 0 0,1 1 1,-1-1-1,1 1 0,0 0-13,0 0 0,-1 0 0,1 0 0,0 1-1,-1-1 1,1 0 0,-1 0 0,1 1-1,-1-1 1,0 0 0,1 3 0,1 16 32,-1 0 0,-1 0 0,-3 25 0,0 13 11,3-54 1,0-1 0,0 1 1,1-1-1,-1 1 0,1-1 0,-1 0 1,3 5-1,-3-8-17,0 1 1,0-1-1,1 1 0,-1-1 0,0 1 1,1-1-1,-1 0 0,0 1 1,1-1-1,-1 1 0,0-1 0,1 0 1,-1 0-1,1 1 0,-1-1 1,1 0-1,-1 0 0,1 1 1,-1-1-1,1 0 0,0 0-11,0 0 0,1 0 0,-1 0 0,0 0 0,0 0 0,0 0 0,0-1 0,0 1 0,0 0 0,0-1 0,0 1 0,0-1 0,1 0 0,111-71 84,-83 51-47,-17 11-92,22-21 1,-5 4 192,-23 20-106,-13 9-70,-14 12 100,-50 61-161,46-47-23,23-27 114,-8 9-14,0-1 0,1 1-1,1 0 1,0 1 0,0 0 0,-6 13 0,13-23 21,0 0 0,0-1 0,-1 1 0,1-1 0,0 1 0,0 0 0,-1-1 0,1 1 0,0-1 0,0 1 0,0 0 0,0-1 0,0 1 0,0 0 0,0-1 0,0 1 0,0-1 0,1 1 0,-1 0 0,0-1 0,0 1 0,0-1 0,1 1 0,-1 0 0,0-1 0,1 1 0,-1-1 0,0 1 0,1-1 0,-1 1 0,1 0 0,1-1 7,-1 1 1,0-1-1,1 1 1,-1-1-1,1 0 0,-1 0 1,1 0-1,-1 1 0,0-1 1,1 0-1,-1-1 1,1 1-1,1 0 0,4-2 38,0 1-1,-1-1 1,1 0-1,12-7 1,-10 4-15,-1 0 0,0-1 0,-1 0 1,1-1-1,7-9 0,32-43 80,-45 57-108,19-30 40,-2-1-1,-1 0 1,-1-1-1,21-64 1,-32 79-8,0 0 0,-1 0 0,-2-1 1,4-34-1,-7 49-76,0 0 0,0 1 0,-1-1 0,0 0 0,0 1 0,0-1 0,-2-6 0,2 10 28,1 0-1,-1 0 0,1 0 1,-1 0-1,1 1 0,-1-1 1,0 0-1,1 0 0,-1 1 0,0-1 1,0 0-1,1 1 0,-1-1 1,0 1-1,0-1 0,0 1 1,0 0-1,0-1 0,0 1 1,0 0-1,0-1 0,1 1 1,-1 0-1,0 0 0,0 0 1,0 0-1,0 0 0,0 0 1,0 0-1,0 0 0,0 0 0,0 1 1,0-1-1,0 0 0,0 1 1,0-1-1,0 1 0,0-1 1,-1 1-1,-2 2-4,1-1-1,-1 1 1,1-1-1,-1 1 1,1 0 0,0 0-1,0 1 1,1-1 0,-1 0-1,1 1 1,-1 0-1,1 0 1,0-1 0,-2 7-1,0 1 10,0 1 0,1 0 0,-4 23 0,4-12 7,1 0-1,1 0 1,1-1-1,1 1 1,7 36-1,-6-48-36,0 0 0,1-1 0,0 1 0,1 0 0,1-1 0,-1 0 0,1 0 0,1-1 0,0 1 0,0-1 0,1 0 0,0-1 0,14 13 0,3-6-2520,2-4 678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37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157 133 2304,'0'-1'61,"0"1"0,-1 0 1,1-1-1,0 1 0,0 0 0,-1-1 0,1 1 0,0-1 1,0 1-1,0-1 0,0 1 0,0 0 0,0-1 1,-1 1-1,1-1 0,0 1 0,0-1 0,0 1 1,0-1-1,1 1 0,-1 0 0,0-1 0,0 1 0,0-1 1,0 1-1,0-1 0,0 1 0,1 0 0,-1-1 1,0 1-1,0 0 0,1-1 0,-1 1 0,0-1 1,1 1-1,-1 0 0,0 0 0,1-1 0,-1 1 1,0 0-1,1 0 0,0-1 0,0 0 204,-1 1 0,1-1 0,0 0 0,0 0-1,0 0 1,-1 0 0,1 0 0,0 0 0,-1 0 0,1 0 0,-1 0 0,1-1-1,0 0 51,-1 0-1,1 1 0,-1-1 0,0 0 1,0 0-1,0 1 0,0-1 0,0 0 0,0 0 1,0 1-1,-1-1 0,0-2 0,1 4-239,0-1 0,0 1 0,0 0-1,-1-1 1,1 1 0,0 0-1,0 0 1,-1-1 0,1 1 0,0 0-1,-1-1 1,1 1 0,0 0 0,-1 0-1,1 0 1,0 0 0,-1-1 0,1 1-1,0 0 1,-1 0 0,1 0 0,-1 0-1,0 0-42,0 0 0,0 0 0,0 0 0,-1 0 0,1 1 0,0-1 0,0 0-1,0 1 1,0-1 0,0 1 0,-1 0 0,-2 1 9,1 1 1,0 0 0,0-1-1,0 1 1,0 0-1,0 0 1,0 1 0,1-1-1,0 1 1,-1-1-1,1 1 1,-2 6-1,-2 7 157,-8 27 0,9-27-131,-25 123 394,8-31-85,-6 14 520,27-111-696,1-12-180,0 1 0,0-1 0,1 1 0,-1 0 0,0-1 1,0 1-1,0 0 0,0-1 0,-1 1 0,1 0 0,0-1 0,0 1 0,0-1 0,0 1 0,-1 0 1,1-1-1,0 1 0,-1-1 0,1 1 0,0-1 0,-1 1 0,1-1 0,-2 2 891,3-6-751,-1 1-1,1-1 1,0 1 0,0-1-1,2-5 1,3-10-99,32-130 35,11-47 133,-47 191-245,9-31-19,-7 25 57,0 0 0,-1 0 0,3-21 0,-5 26-40,-1 1 0,1-1 0,1 1-1,-1-1 1,1 1 0,4-10-1,-4 11 16,-1-1 0,1 1 0,-1 0 0,0-1-1,0 1 1,0-1 0,-1 1 0,1-1 0,-1-9-1,-1 14 1,1-2 18,6 8-27,-1 1-11,0 0-1,-1-1 0,1 2 0,-1-1 0,-1 0 1,1 1-1,3 14 0,11 61 161,-11-47-121,7 41 8,23 96 272,-30-145-236,-4-14-8,0 0 0,1-1 0,1 1 0,10 19 0,-12-21-82,-3-9 124,0-1 0,0 0 0,0 0 0,1 0 0,-1 0 0,1 0 0,0 0 0,0 2 0,0-2-126,-1-15-11098,0 2 5610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37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83 3392,'-4'0'5152,"18"9"1536,-13-8-6586,0 0 1,-1 0 0,1 0-1,0-1 1,0 1 0,0 0-1,0-1 1,0 1 0,0 0-1,0-1 1,0 1 0,0-1-1,0 0 1,0 1 0,0-1-1,0 0 1,1 1 0,-1-1-1,0 0 1,0 0 0,2 0-1,33-1 582,-22 1-288,17 4-76,-10 0-261,-4-1-127,-12-2 164,0 0 0,0 0 1,0-1-1,8 1 0,-11-2-198,0 1 0,-1 0-1,1 0 1,0-1 0,-1 1-1,1-1 1,0 0-1,-1 1 1,1-1 0,-1 0-1,1 0 1,-1 0-1,0 0 1,1 0 0,-1 0-1,0-1 1,2-1-1,14-21-2783,-11 16 1126,0-1-1,1 1 1,-1 0-1,1 1 0,1-1 1,12-8-1,4 4 92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42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64 3136,'-1'0'257,"1"0"1,-1-1-1,1 1 0,-1-1 1,1 1-1,-1 0 1,0-1-1,1 1 0,-1 0 1,1 0-1,-1-1 0,0 1 1,1 0-1,-1 0 1,0 0-1,1 0 0,-1 0 1,0 0-1,1 0 0,-1 0 1,1 0-1,-1 0 1,0 0-1,1 0 0,-1 1 1,0-1-1,1 0 0,-1 0 1,0 1-1,-10 1 2278,8-2-290,13 0-1934,1-2 0,-1 0 0,1 0 1,-1-1-1,15-5 0,-11 3-23,1 1 0,16-4-1,33-5 293,-44 8-465,1 1 0,0 1 0,25-1 0,-45 4-115,0 0-1,0 0 1,0 0-1,-1 0 1,1 0-1,0 0 1,0 0-1,0 0 1,0 1-1,0-1 1,0 0-1,0 1 1,-1-1-1,2 1 1,-2-1 21,0 1 1,1-1-1,-1 0 0,0 1 1,0-1-1,0 0 1,1 0-1,-1 1 0,0-1 1,0 0-1,0 1 1,0-1-1,0 0 1,0 1-1,0-1 0,0 0 1,0 1-1,0-1 1,0 0-1,0 1 0,0-1 1,0 0-1,0 1 1,0-1-1,0 1 1,-2 1-223,1 1 1,0 0 0,-1-1-1,0 1 1,0-1-1,-3 4 1,-24 31-5986,20-22 1498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43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86 2560,'-25'0'9168,"33"-11"-4262,17-4-2757,-18 8-1986,1 1-1,0 0 1,0 1-1,1 0 1,-1 0-1,1 1 1,0 0-1,1 0 1,-1 1-1,0 0 1,1 1-1,0 0 1,-1 0-1,12 1 1,5 1-119,0 1 0,1 1 0,36 9 0,-28-7-475,-11-4-5323,-24 0 5688,9 0-2408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44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245 20 1888,'9'-3'9562,"-51"1"-6638,-41-7 0,53 5-2175,24 3-655,0 1 0,-1-1-1,1 1 1,-1 0 0,1 1-1,0 0 1,-1 0 0,-7 2-1,12-2-68,0-1 0,0 1 0,0 0 0,0 0-1,1 0 1,-1 0 0,0 1 0,1-1 0,-1 0 0,1 1-1,-1-1 1,1 1 0,0-1 0,-1 1 0,1 0-1,0 0 1,0-1 0,0 1 0,0 0 0,1 0 0,-1 0-1,0 0 1,1 0 0,-1 0 0,1 0 0,0 0-1,0 0 1,0 4 0,1 4 144,0 0 0,0 1 0,7 17 0,-5-15-48,4 24-1,-5-19 19,9 164 960,-11-181-1085,0 0 0,0 0-1,0 0 1,0 0 0,-1 0 0,2-1 0,-1 1 0,0 0 0,0 0 0,0 0 0,0 0 0,0-1 0,1 1 0,-1 0 0,0 0 0,1 0 0,-1-1-1,1 1 1,-1 0 0,1-1 0,-1 1 0,1 0 0,-1-1 0,1 1 0,0 0 0,-1-1 0,1 1 0,0-1 0,-1 0 0,1 1 0,0-1-1,0 1 1,1-1 0,0 0 8,0 0 0,0 0 0,0 0 0,0-1-1,0 1 1,0-1 0,0 1 0,0-1 0,0 0 0,-1 0-1,1 0 1,3-2 0,18-12-23,-16 10-7,0 0 1,0 1 0,0 0 0,0 0 0,1 0 0,-1 1 0,1 0-1,0 1 1,0-1 0,9 0 0,-8 3 2,0-1 0,0 2 0,0-1-1,0 1 1,0 1 0,-1 0 0,1 0 0,0 0 0,12 7 0,-8-3-24,0 1 0,0 0 0,-1 1 1,-1 0-1,14 12 0,-19-15 51,-1 1 1,1 0-1,-1 0 1,0 1-1,-1-1 1,0 1-1,0 0 0,0 0 1,-1 1-1,0-1 1,0 1-1,-1-1 1,2 12-1,-3-15 15,-1 1 0,1 0 0,-1-1 0,0 1 0,0 0-1,-1 0 1,1-1 0,-1 1 0,0 0 0,0-1 0,-1 1 0,1-1 0,-1 1 0,0-1 0,0 0 0,-1 0 0,1 0-1,-1 0 1,0 0 0,0 0 0,0-1 0,0 0 0,-6 5 0,0-1 33,-1-1 0,1 0 0,-1-1-1,0 0 1,-20 6 0,-54 9-42,79-19-48,-18 4-8,14-2 4,0-1 1,0-1-1,-18 2 0,-10 1 112,-5 1 63,39-5-538,0 0 0,0 0 0,0-1 0,0 1 1,0-1-1,-5-1 0,8 1 193,-1 1 1,1 0 0,0-1-1,-1 1 1,1 0 0,0-1 0,0 1-1,-1 0 1,1-1 0,0 1-1,0-1 1,0 1 0,0 0 0,0-1-1,0 1 1,0-1 0,0 1-1,-1-1 1,1 1 0,1-1-1,-1 1 1,0 0 0,0-1 0,0 1-1,0-1 1,0 1 0,0-1-1,0 1 1,1 0 0,-1-1 0,0 1-1,0-1 1,1 1 0,-1 0-1,0-1 1,0 1 0,1 0-1,-1 0 1,0-1 0,1 1 0,10-8-5583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0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5632,'0'0'239,"-1"1"1,1-1-1,-1 1 1,1-1-1,0 1 1,0-1 0,-1 1-1,1 0 1,0-1-1,0 1 1,-1-1-1,1 1 1,0 0-1,0-1 1,0 1-1,0 0 1,0-1-1,0 1 1,0 0-1,0-1 1,0 1-1,1 1 1,7 16 2250,-1 1-1465,-6 11-620,-1-25-336,-1-1 0,1 0-1,0 1 1,1-1-1,-1 0 1,1 1 0,1 5-1,-1-9 418,8-37-6332,-5 16 3596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45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51 6048,'0'-1'280,"0"1"1,-1-1 0,1 1 0,0-1-1,-1 1 1,1-1 0,-1 1-1,1-1 1,-1 1 0,1 0-1,-1-1 1,1 1 0,-1 0-1,1-1 1,-1 1 0,1 0-1,-1 0 1,0 0 0,1-1-1,-1 1 1,1 0 0,-1 0-1,0 0 1,1 0 0,-1 0 0,1 0-1,-1 0 1,-1 1 0,0-1 12,0 1 1,0 0 0,0 0 0,0 0 0,0 0-1,0 0 1,0 0 0,-2 2 0,-2 3-6,-1 0 0,1 1 0,-6 8-1,7-8-124,1 1-1,0 0 1,1 1-1,0-1 1,0 0-1,0 1 1,1 0-1,1-1 1,0 1-1,0 0 0,0 0 1,2 16-1,1 0 91,1 0 0,1 0-1,11 36 1,-12-52-182,-1-1 0,1 0 0,1 0 0,0 0 0,0-1 0,0 1 0,1-1 0,0 0 0,1 0 0,-1 0 0,1-1 1,1 0-1,11 9 0,-16-14-37,-1 0 1,1 0 0,0 0-1,0 0 1,0-1 0,0 1-1,0 0 1,-1-1 0,1 1 0,0-1-1,0 0 1,0 0 0,0 0-1,0 0 1,0 0 0,0 0-1,0 0 1,0-1 0,0 1-1,0-1 1,0 1 0,0-1-1,0 0 1,0 0 0,0 0-1,-1 0 1,1 0 0,0 0 0,-1 0-1,1 0 1,-1-1 0,1 1-1,-1-1 1,2-1 0,4-6-14,-1-1 1,0 1 0,0-1 0,8-19-1,-12 24-21,86-214 358,-86 213-347,0 0 0,-1 0-1,0 0 1,-1 0 0,1 0 0,-1 0 0,0 0 0,-1-1 0,1 1 0,-1 0 0,-1 0 0,1 0 0,-1 0 0,0 0 0,-4-9 0,4 11-42,-1 1 0,1-1 0,0 1 0,-1 0 0,0 0-1,1 0 1,-1 0 0,0 0 0,-1 0 0,1 1 0,0-1 0,-1 1 0,1 0 0,-1 0 0,0 1 0,0-1 0,0 1-1,0-1 1,0 1 0,0 1 0,0-1 0,0 0 0,-7 1 0,5 0-163,1 0 0,-1 1 0,0 0 0,1 0 0,-1 0 0,1 1 0,-11 3 0,13-3-306,0 0 1,-1 0 0,1 0 0,0 0 0,-4 4 0,5-4-404,0 1-1,0-1 0,0 1 1,0-1-1,1 1 1,-1-1-1,-1 5 0,-2 6-5186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3:48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229 1 1984,'3'7'8441,"-3"2"-8504,-2-3 473,-1 0 0,1 0 0,-1-1 0,-1 1 0,1 0 0,-9 9-1,8-9-136,-122 147 1745,118-144-1919,1-1-62,3-3-198,1 0 1,-1-1-1,0 0 0,0 0 1,-1 0-1,1 0 1,-11 5-1,15-9 43,0 0 1,-1 1-1,1-1 1,0 0-1,-1 0 1,1 0-1,0 0 1,-1 0-1,1 0 1,-1 0-1,1 0 1,0-1-1,-1 1 1,1 0-1,0 0 0,-1 0 1,1 0-1,0 0 1,0 0-1,-1-1 1,1 1-1,0 0 1,-1 0-1,1-1 1,0 1-1,-1-1 1,-4-8-2187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4:56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181 128 1888,'0'-1'53,"1"0"0,-1 1 0,0-1 0,0 1 0,0-1 0,0 0 0,1 1 0,-1-1-1,0 1 1,1-1 0,-1 1 0,0-1 0,1 0 0,-1 1 0,1 0 0,4-6 5082,-5 5-5054,0 1 0,0 0-1,0 0 1,0 0 0,0 0 0,0 0 0,0 0 0,0 0-1,0 0 1,0-1 0,0 1 0,0 0 0,0 0 0,0 0 0,0 0-1,0 0 1,0 0 0,0 0 0,-1-2 1293,1 2-1293,0 0 0,0 0 0,0 0 0,0 0 0,0 0-1,0 0 1,0 0 0,-1 0 0,1-1 0,0 1 0,0 0-1,0 0 1,0 0 0,0 0 0,0 0 0,-5 8 1316,-5 16-666,-7 31 124,-14 92 0,20-88-425,-24 79 1,23-107-161,-2 0 0,-21 35 0,35-65-251,0-1-1,0 1 0,0-1 1,-1 1-1,1-1 0,0 0 1,-1 1-1,1-1 0,0 1 1,-1-1-1,1 0 0,-1 1 0,1-1 1,0 0-1,-1 1 0,1-1 1,-1 0-1,1 0 0,-1 1 1,1-1-1,-1 0 0,1 0 1,-1 0-1,1 0 0,-1 0 0,0 0 1,1 1-1,-1-1 0,1 0 1,-1-1-1,1 1 0,-1 0 1,1 0-1,-1 0 0,1 0 0,-2-1 1,2 1-18,0-1 1,-1 0 0,1 1-1,0-1 1,0 0 0,0 1-1,0-1 1,0 0 0,-1 1-1,1-1 1,0 0 0,0 1 0,1-1-1,-1 0 1,0 1 0,0-1-1,0 0 1,0 1 0,1-1-1,-1 0 1,0 1 0,0-1-1,1 1 1,0-2 0,0-2 9,18-73-51,14-130-1,-26 156 122,-1-2-26,8-51 2,-4 36-104,5-24 185,-15 93-133,0-1 1,1 0-1,-1 0 0,0 0 1,0 0-1,0 0 1,0 0-1,0 0 1,0 0-1,0 1 0,0-1 1,0 0-1,1 0 1,-1 0-1,0 0 0,0 0 1,0 0-1,0 0 1,0 0-1,0 0 0,1 0 1,-1 0-1,0 0 1,0 0-1,0 0 1,0 0-1,0 0 0,0 0 1,1 0-1,-1 0 1,0 0-1,0 0 0,0 0 1,0 0-1,0 0 1,0 0-1,1 0 1,-1 0-1,0-1 0,0 1 1,0 0-1,0 0 1,0 0-1,0 0 0,0 0 1,0 0-1,0 0 1,1 0-1,-1-1 1,0 1-1,0 0 0,0 0 1,0 0-1,0 0 1,0 0-1,4 4-4,0 1 46,-1 0-1,1 0 1,-1 0 0,0 1 0,0-1 0,-1 1 0,0-1 0,2 8-1,10 51 401,-11-47-441,24 196 567,-14-102-180,-8-90-97,-5-21-286,0 0-1,0 0 1,0 0 0,0 0-1,0 0 1,1 1-1,-1-1 1,0 0 0,0 0-1,0 0 1,0 0-1,0 0 1,1 0 0,-1 0-1,0-1 1,0 1 0,0 0-1,0 0 1,0 0-1,1 0 1,-1 0 0,0 0-1,0 0 1,0 0-1,0 0 1,0 0 0,0 0-1,0 0 1,1 0-1,-1-1 1,0 1 0,0 0-1,0 0 1,0 0-1,0 0 1,0 0 0,0 0-1,0-1 1,0 1 0,0 0-1,0 0 1,0 0-1,0 0 1,0 0 0,0-1-1,0 1 1,0 0-1,0 0 1,0 0 0,0 0-1,0 0 1,0-1-1,0 1 1,0 0 0,0 0-1,7-39 346,4-79-146,3-16-125,-9 83-140,-4 32 20,6-25 0,-5 31-213,0 0 1,1-25-1,7 57 158,5 12 198,-2 1-1,11 43 1,11 69 368,16 55-123,-42-171-335,-4-11-10,1 0 0,1-1 1,0 0-1,11 18 0,-7-23-1009,-11-11 855,1 0 1,-1 1-1,1-1 0,-1 0 0,0 0 0,1 0 0,-1 0 1,1 0-1,-1 0 0,0 0 0,1 0 0,-1 0 0,1 0 1,-1 0-1,0 0 0,1 0 0,-1 0 0,1 0 0,-1 0 1,0 0-1,1 0 0,-1-1 0,0 1 0,1 0 0,-1 0 1,0 0-1,1-1 0,-1 1 0,0 0 0,1 0 0,-1-1 0,0 1 1,0 0-1,1-1 0,-1 0 0,5-6-2215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4:58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31 2144,'-5'-2'10703,"4"1"-11070,-9-6 1833,5 4-1228,1 0-1,-1 1 1,1-1 0,-1 1-1,0 0 1,0 1 0,-9-3-1,10 4-169,0 0 0,0 0 0,1 0-1,-1 0 1,0 1 0,0 0 0,1-1 0,-1 1-1,0 1 1,1-1 0,-6 3 0,2 0 4,0 0 1,0 0 0,1 1-1,0 0 1,-1 0-1,2 1 1,-1-1 0,1 1-1,0 0 1,0 1-1,0 0 1,-6 11 0,8-12-41,0 1 0,1-1 0,-1 0 0,1 1 0,1 0 0,-1-1 0,1 1 0,0 0 0,0 0 0,1-1 0,0 1 0,1 0 0,-1 0 0,1 0 0,2 8 0,0-9 55,0 0 1,1 0 0,0 0-1,0 0 1,0-1-1,1 1 1,-1-1 0,1 0-1,0-1 1,1 1 0,-1-1-1,1 0 1,11 5-1,-13-7-23,1-1 0,0 0 0,-1 0 0,1 0-1,0-1 1,-1 0 0,1 0 0,0 0 0,0 0 0,-1-1-1,1 0 1,0 1 0,4-3 0,0 1 18,-7 1-235,0 1-1,0-1 1,0 0-1,0 1 1,-1-1-1,1 0 1,0 0-1,-1-1 1,1 1-1,-1 0 0,1 0 1,-1-1-1,1 1 1,1-4-1,0 1-1238,5 0-384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4:58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28 3808,'-22'-3'5957,"25"-7"-1268,-3 9-4619,1 1 1,-1-1-1,1 1 0,0 0 0,-1-1 0,1 1 0,-1-1 0,1 1 0,0 0 0,0 0 0,-1-1 0,1 1 0,0 0 1,0 0-1,12-4 568,-9 2-517,0 1 1,0 0 0,0 1-1,0-1 1,1 1 0,-1-1 0,0 1-1,0 0 1,9 2 0,-11-2-90,-1 1 0,1-1 0,-1 0 1,1 1-1,0 0 0,-1-1 0,1 1 1,-1 0-1,0 0 0,1 0 0,-1 0 0,2 2 1,-2-3-3,0 1 1,-1 0 0,1 0-1,-1 0 1,0-1 0,1 1 0,-1 0-1,0 0 1,1 0 0,-1 0-1,0 0 1,0 0 0,0 0 0,0 0-1,0 0 1,0 0 0,0 0-1,0-1 1,0 1 0,0 0 0,-1 0-1,1 0 1,-1 2 0,-3 5 39,0 0 0,-1 0 0,0 0 1,0 0-1,-1-1 0,-8 9 0,6-7-10,0 1 1,-10 16-1,18-25-47,0-1 1,0 1-1,-1-1 1,1 1-1,0 0 1,0-1 0,0 1-1,0-1 1,-1 1-1,1 0 1,0-1-1,0 1 1,0-1-1,0 1 1,1 0-1,-1-1 1,0 1-1,0-1 1,0 1 0,0 0-1,1-1 1,-1 1-1,0-1 1,0 1-1,1-1 1,-1 1-1,1-1 1,-1 1-1,0-1 1,1 1 0,-1-1-1,1 1 1,-1-1-1,1 0 1,-1 1-1,1-1 1,-1 0-1,1 0 1,-1 1-1,1-1 1,0 0-1,-1 0 1,2 0 0,3 2 72,1 0 1,0-1 0,9 2-1,-9-2-42,65 9 181,-37-6-1289,47 12-1,-60-9-311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00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27 183 3136,'-12'0'4789,"-2"-1"4091,15-9-8730,1 0 1,0-1-1,1 1 1,0 0-1,1 0 1,0 1-1,0-1 1,12-17-1,-6 9-30,-7 12-114,1-1 0,0 1-1,0 0 1,0 0 0,1 0-1,0 1 1,10-10 0,-15 16 24,0-1 0,1 0 1,-1 1-1,0-1 0,1 1 1,-1-1-1,0 1 0,1-1 1,-1 1-1,0-1 0,0 1 1,1-1-1,-1 1 0,0-1 1,0 2-1,1 5 43,0 1 0,0-1 1,-2 9-1,3 22 119,13 66 587,-15-101-732,0 0 1,1 0-1,0 0 1,-1-1-1,1 1 1,0 0-1,1 0 0,-1-1 1,0 1-1,1-1 1,0 1-1,-1-1 0,1 1 1,4 3-1,-5-5-16,1 0-1,-1 0 1,1 1 0,0-1-1,-1-1 1,1 1-1,0 0 1,-1 0-1,1-1 1,0 1 0,0-1-1,0 1 1,0-1-1,0 0 1,-1 1 0,1-1-1,0 0 1,0-1-1,0 1 1,0 0 0,0 0-1,0-1 1,3 0-1,12-6 250,24-12-1,-35 16-333,0-1-1,-1 1 1,1-1-1,-1 0 1,0-1-1,0 1 1,7-9-1,-12 12-367,1 0-1,0 0 1,0 0-1,0 1 1,0-1-1,0 0 1,-1 0-1,1 1 1,1-1 0,-1 1-1,0-1 1,0 1-1,0-1 1,0 1-1,0-1 1,0 1-1,0 0 1,2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02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 2720,'0'0'8480,"5"-15"-7446,15-1 278,-10 11-1141,18-15 656,-28 20-823,0 0 1,0 0 0,0 0 0,1 0 0,-1 0 0,0 0 0,0 0 0,0-1 0,0 1 0,0 0 0,1 0 0,-1 0-1,0 0 1,0 0 0,0 0 0,0 0 0,0 0 0,1 0 0,-1 0 0,0 0 0,0 0 0,0 0 0,0 0 0,1 0-1,-1 0 1,0 0 0,0 0 0,0 0 0,0 0 0,0 0 0,1 0 0,-1 0 0,0 0 0,0 0 0,0 0 0,0 0-1,0 1 1,1-1 0,-1 0 0,0 0 0,4 8 149,-1 10 125,-3-1 155,1-1 0,3 26-1,-3-41-413,-1-1-1,0 1 1,1 0-1,-1 0 0,0 0 1,1-1-1,-1 1 1,1 0-1,-1-1 0,1 1 1,0 0-1,-1-1 1,1 1-1,0 0 0,-1-1 1,1 1-1,0-1 1,0 0-1,-1 1 0,1-1 1,0 1-1,0-1 1,0 0-1,-1 0 0,1 0 1,0 1-1,0-1 1,0 0-1,0 0 0,0 0 1,0 0-1,-1 0 1,1 0-1,0-1 0,1 1 1,4-1 88,-1 0-1,0-1 1,0 1 0,7-4 0,3-2 185,-1-1 0,22-16 0,-5 3-196,-14 9-134,-14 10-169,0-1-1,0 1 1,0 0-1,0 0 1,0 0-1,0 1 1,1-1-1,-1 1 1,1-1-1,-1 1 0,1 0 1,0 1-1,3-1 1,-4 0-672,0 1 1,0 0-1,0 1 1,0-1-1,0 0 1,0 1-1,0 0 0,0 0 1,0 0-1,3 1 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10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169 200 992,'0'0'309,"5"-6"737,-4-4 616,1-1 1,0 1-1,4-13 1,-5 21-1335,0-1 1,-1 0-1,1 0 1,-1 0-1,0 0 1,0 0-1,0 0 0,-1-3 1,0-10 1920,-1 14-642,1 2-1556,1 1 1,-1 0 0,1 0 0,-1 0 0,1 0 0,-1 0-1,1 0 1,0-1 0,0 1 0,-1 0 0,1 0 0,0 0-1,0 0 1,0 1 0,-3 10 129,0-1-1,-8 20 1,-4 13 50,-8 46 73,-30 107-90,25-120 32,5-15-146,9-36 167,9-18-87,5-7-89,1-3-5,11-38-16,-5 25-59,-1-1 0,-1-1 0,0 1 0,3-27 0,3-69 107,-7 58-163,14-174 2,-17 213 80,1 0 1,1-1-1,0 1 0,1 0 1,6-16-1,-9 20-154,-1 6 75,0 7-23,1-1 77,-1 0 0,1-1 0,-1 1 1,1 0-1,0-1 0,0 1 0,-1 0 0,1-1 0,0 1 0,0-1 1,-1 1-1,1-1 0,2 1 0,2 3 42,8 9 20,-1 1 1,0 1-1,-1 0 0,10 19 1,-6-10 76,3 7 34,23 56 1,-16-31-56,-7-19-84,40 76 303,-40-79-198,-11-21-72,13 19 0,7 13-127,-25-41 85,1 0 1,-1 0-1,1 1 0,-2-1 1,1 1-1,0-1 0,-1 1 1,0 0-1,0-1 0,0 1 1,0 9-1,-2-11 270,-1-7-934,2-28-4775,0 21 3690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10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84 3072,'-5'-6'11509,"8"-2"-10744,-1 3 448,-1 3-1158,-1 1 0,1-1 0,0 1-1,-1-1 1,1 1 0,0 0-1,0 0 1,0-1 0,0 1 0,0 0-1,0 0 1,0 0 0,1 0-1,-1 0 1,0 0 0,0 0-1,1 1 1,-1-1 0,1 0 0,-1 1-1,3-1 1,43-17-133,-28 12 355,-6 2-192,0 1-1,0 0 1,0 1-1,0 0 1,1 1 0,17 0-1,-29 1-118,-2 0 23,0 0 1,0 0-1,1 0 1,-1 0-1,0 0 1,0 0-1,0 0 1,1 0-1,-1 0 1,0 0-1,0 0 1,0 0-1,1 0 1,-1 0-1,0 0 1,0 0-1,0 0 1,0 0-1,1 0 1,-1 0-1,0 0 1,0 0-1,0 1 1,0-1-1,1 0 1,-1 0-1,0 0 1,0 0-1,0 0 1,0 0-1,0 1 1,1-1-1,-1 0 1,0 0-1,0 0 1,0 0-1,0 1 1,0-1-1,0 0 1,0 0-1,0 0 1,0 1-1,0-1 1,0 0-1,0 0 1,0 1-1,0 2-608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11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434 33 3328,'0'-1'81,"0"1"0,0 0 0,0-1 0,0 1 1,0 0-1,0 0 0,-1-1 0,1 1 0,0 0 0,0 0 1,0 0-1,0-1 0,0 1 0,-1 0 0,1 0 0,0 0 0,0-1 1,0 1-1,-1 0 0,1 0 0,0 0 0,0 0 0,0 0 0,-1-1 1,1 1-1,0 0 0,0 0 0,-1 0 0,1 0 0,0 0 1,-1 0-1,1 0 0,0 0 0,0 0 0,-1 0 0,1 0 0,0 0 1,0 0-1,-1 0 0,1 0 0,0 0 0,-1 1 0,-2-1 1550,-5-8 2678,8 8-4264,-1-1 1,1 1 0,0-1-1,0 1 1,-1 0-1,1-1 1,0 1-1,-1-1 1,1 1-1,-1 0 1,1-1-1,0 1 1,-1 0-1,1-1 1,-1 1-1,1 0 1,-1 0-1,1-1 1,-1 1-1,-4-3 0,4 2 152,-8-6 843,9 7-1013,0 0-1,-1 0 1,1-1-1,0 1 1,-1 0 0,1 0-1,-1 0 1,1 0 0,0-1-1,-1 1 1,1 0-1,-1 0 1,1 0 0,-1 0-1,1 0 1,0 0 0,-1 0-1,1 0 1,-1 1-1,1-1 1,0 0 0,-1 0-1,1 0 1,-1 0 0,1 0-1,0 1 1,-1-1 0,1 0-1,0 0 1,-1 1-1,-12 10 167,9-8-64,-114 107 1436,73-67-1173,-81 65 237,94-79-616,23-20-33,-1 0-1,-11 7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0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51 3712,'-14'-5'5573,"14"4"-5224,0 0 0,0 0 0,0 0 0,0 0-1,0 0 1,0-1 0,0 1 0,0 0 0,1 0 0,-1 0 0,1-2 0,2 1-338,-1 0 0,1 1 1,0-1-1,0 1 1,0-1-1,0 1 0,0 0 1,0 0-1,4 0 0,8-4 30,-5 2 4,-1 1 0,1-1 0,0 2 0,0-1 0,0 2 0,0-1-1,0 1 1,-1 1 0,1-1 0,0 2 0,11 2 0,-19-3-5,1 0 0,0 0 0,0 0 1,-1 0-1,1 0 0,0 1 0,-1 0 0,1-1 1,-1 1-1,0 0 0,0 0 0,1 0 0,-1 0 0,-1 1 1,4 3-1,-4-4-11,0 0 0,0 0 1,0 1-1,-1-1 0,1 0 1,-1 0-1,1 0 0,-1 1 1,0-1-1,0 0 0,0 0 1,0 1-1,0-1 0,0 0 1,-1 0-1,1 1 0,-1-1 1,0 0-1,1 0 0,-3 3 1,-19 30 220,19-30-224,-1-1 0,1 1 0,0 0 1,0-1-1,0 2 0,1-1 1,0 0-1,0 0 0,0 1 1,1-1-1,0 1 0,-1 7 1,2-10-14,0 1 1,1 0 0,-1 0 0,1 0 0,0-1 0,0 1 0,1 0 0,-1-1 0,1 1-1,0-1 1,0 0 0,0 1 0,0-1 0,4 4 0,3 3 70,2 0 1,17 14-1,-4-4 4,-8-6 30,21 26 1,-32-34-12,0 0 0,-1 0 0,0 1 0,0-1 0,-1 1 0,0 0 0,4 13 0,-6-19-56,-1 1 0,1-1 0,-1 1 0,0-1 0,0 1 0,0 0 0,0-1 0,0 1 1,0-1-1,0 1 0,0 0 0,0-1 0,-1 1 0,1-1 0,-1 1 0,1-1 0,-1 1 0,0-1 0,1 1 0,-1-1 0,0 0 0,0 1 0,0-1 0,0 0 0,0 0 0,0 0 0,-1 0 0,1 0 0,0 0 0,0 0 1,-1 0-1,1 0 0,-1 0 0,1-1 0,-1 1 0,1-1 0,-3 1 0,-5 2-20,0-2 0,0 1 0,0-1 0,0-1 0,-11 0 0,15 0 14,-42 0-82,27 0-3137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12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3 5216,'-2'-2'3080,"7"4"1030,4 2-1018,-4-1-3966,14 17 1573,-2 0 1,0 0-1,20 32 1,-6-7-299,95 120 1109,-98-138-1388,-14-14 17,-13-13-456,0 1-1,1-1 1,-1 0 0,0 0-1,1 0 1,-1 0 0,0 0-1,0 0 1,1-1 0,-1 1 0,0 0-1,0-1 1,0 1 0,1-1-1,0 0 1,-1 0 21,0 0 1,0 0-1,0 1 1,0-1-1,0 0 1,0 0-1,-1 0 1,1 0-1,0 0 0,-1-1 1,1 1-1,-1 0 1,1 0-1,-1 0 1,1 0-1,-1-1 1,0 1-1,0 0 1,0 0-1,0-1 0,0 1 1,0 0-1,0-2 1,-3-29-3865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21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329 114 1568,'-10'-2'1587,"10"2"-1478,0 0 1,0 0-1,-1 0 1,1 0 0,0 0-1,-1 0 1,1 0 0,0 0-1,0 0 1,-1 0 0,1 0-1,0 0 1,0 0-1,-1 0 1,1-1 0,0 1-1,0 0 1,-1 0 0,1 0-1,0 0 1,0 0 0,0-1-1,-1 1 1,1 0-1,0 0 1,0 0 0,0-1-1,-1 1 1,1 0 0,0 0-1,0 0 1,0-1 0,0 1-1,0-2 1099,-1-5 910,-9 11 2131,-4 13-3429,0 0-753,-29 8 317,32-20-356,0-1 0,0 0 1,-1-1-1,1 0 0,-19 1 1,-14 4 41,26-4-116,9-2 35,1 0 0,-1 0-1,-14 6 1,23-7 31,-1-1 0,1 0 0,0 0 0,-1 0 0,1 1 0,-1-1 0,1 0 0,-1 0 0,1 0 0,-1 0 0,1 0 0,0 0 0,-1 0 0,1 0 0,-1 0 0,1 0 0,-1 0 0,1 0 0,-1 0 0,1-1 0,-1 1 0,1 0 0,0 0 0,-1 0 0,1-1 0,-1 1 0,1 0 0,0 0 0,-1-1 0,1 1 0,0 0 0,-1-1 0,1 1 0,0 0 0,0-1 0,-1 1 0,1-1 0,0 0 0,-7-21 221,4 12-206,1 1 24,0 0 1,1 0 0,0 0-1,0 0 1,1 0-1,0 0 1,2-11 0,-1-9-73,-1 27 19,0 1 0,0-1 0,1 1 0,-1-1 0,1 1 0,0-1 0,-1 1 0,1-1 0,0 1 0,-1 0-1,1 0 1,0-1 0,0 1 0,0 0 0,0 0 0,1 0 0,-1 0 0,0 0 0,0 0 0,1 0 0,-1 0 0,0 1 0,2-2 0,5-1 61,1-1 0,14-3 0,-18 6-139,14-4 31,-1 1 0,25-1 0,-28 3 121,0 2 0,25 1-1,-36-1-19,0 0 0,0 1 0,0 0 0,-1 0-1,1 0 1,0 0 0,0 1 0,-1-1-1,1 1 1,0 0 0,-1 0 0,0 1 0,1-1-1,4 5 1,-6-4-36,0 0 1,0 0-1,-1 1 0,1-1 1,-1 0-1,0 1 0,1-1 1,-2 0-1,1 1 0,0-1 0,-1 1 1,1-1-1,-1 1 0,0 4 1,-1 6 27,0 1 1,-4 14 0,-9 67 246,-10 42 511,23-132-772,-1 0-1,0 0 1,0-1 0,-1 1-1,0-1 1,0 0 0,0 0-1,0 0 1,-1 0 0,0-1-1,0 1 1,0-1 0,-10 7-1,3-3-4,0-2 0,0 1 0,-1-1 0,0-1 0,-17 5 0,12-3-116,-27 15 0,21-10-865,2-4-3607,33-7-831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22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49 180 5408,'0'-1'196,"-1"1"0,1 0 1,-1-1-1,1 1 0,-1 0 1,1-1-1,-1 1 0,1 0 0,0-1 1,-1 1-1,1-1 0,0 1 0,-1-1 1,1 1-1,0-1 0,-1 1 1,1-1-1,0 1 0,0-1 0,0 1 1,-1-1-1,1 0 0,0 0 1,2-18 1733,13-16 223,-15 34-1907,12-17 694,-10 16-835,0 0-1,0 0 1,0-1 0,-1 1-1,1-1 1,-1 0 0,0 1-1,2-6 1,-2 5-46,0 0 0,1 1 0,-1-1 0,1 1 0,-1 0 0,1-1 0,0 1 0,0 0 0,0 0 1,0 0-1,0 0 0,0 0 0,0 1 0,3-2 0,-2 1-1,1-1-1,-1 1 1,0-1 0,-1 0 0,1 0 0,3-4 0,-5 6-36,-1 1 1,1-1-1,0 0 1,0 0 0,-1 0-1,1 1 1,0-1-1,0 0 1,0 1-1,0-1 1,0 1-1,0-1 1,0 1-1,0 0 1,0-1 0,0 1-1,0 0 1,1 0-1,-1 0 1,0 0-1,2 0 1,-2 0 110,0 1-83,1 1 1,-1-1-1,0 1 0,0-1 0,0 1 0,0 0 1,0-1-1,0 1 0,-1 0 0,1 0 1,0 2-1,-1 1 17,1 1 0,-1-1 0,0 0 1,-1 1-1,1-1 0,-1 0 0,-2 7 0,-13 38 328,7-26-207,-3 9-85,-2-1 0,-27 45 0,37-66-100,3-10-31,0 1 0,1 0 0,-1-1 0,0 1 1,0-1-1,0 1 0,0-1 0,0 1 0,0-1 0,-2 2 0,2-2-79,2 0 6,2 3 93,0-1 0,1 0 1,0 1-1,0-2 0,0 1 0,0 0 0,0-1 0,0 0 0,1 0 1,4 2-1,10 5 35,-13-7 10,-1 1 0,0 0-1,0 1 1,0-1 0,5 5 0,-9-6 8,1 0 1,-1 0 0,1 0-1,-1-1 1,0 1 0,0 1 0,0-1-1,0 0 1,0 0 0,-1 0-1,1 0 1,-1 1 0,1-1 0,-1 0-1,0 0 1,0 4 0,0-2 7,-1 0 0,1-1 0,-1 1 0,0-1 1,0 1-1,0-1 0,-1 0 0,1 1 0,-1-1 0,1 0 1,-1 0-1,0 0 0,-1 0 0,1 0 0,0 0 0,-1-1 1,1 1-1,-1-1 0,0 0 0,0 0 0,0 0 0,-4 2 1,-1 0-21,0 1 1,0-2 0,-1 1 0,0-1 0,1-1-1,-1 1 1,-16 1 0,21-4-111,-1 1-259,0-1-1,1 1 1,-1-1-1,0 0 1,0 0 0,-9-2-1,14 2 270,0 0-1,0-1 1,-1 1-1,1 0 1,0 0-1,0 0 1,0 0-1,0 0 1,0 0-1,0 0 1,0 0-1,-1 0 1,1 0-1,0-1 1,0 1-1,0 0 1,0 0-1,0 0 1,0 0-1,0 0 1,0 0-1,0-1 1,0 1-1,0 0 1,0 0-1,0 0 1,0 0 0,-1 0-1,1 0 1,0-1-1,0 1 1,0 0-1,1 0 1,-1 0-1,0 0 1,0 0-1,0-1 1,0 1-1,0 0 1,0 0-1,5-7-2230,9-3-866,-2 3-793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22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69 7136,'-3'-1'386,"0"1"0,0-1 0,0 1 0,0 0 0,0 0 1,0 0-1,1 0 0,-6 1 0,6-1-212,0 1-1,1 0 1,-1-1 0,1 1 0,-1 0-1,1 0 1,-1 0 0,1 0 0,0 0-1,-1 1 1,1-1 0,0 0 0,0 0-1,0 1 1,0-1 0,0 1 0,-1 1-1,-4 8 260,1 1-1,0 0 1,1 0 0,0 0-1,0 1 1,-1 15-1,3-8-106,0 0 0,1 0-1,2 27 1,0-39-248,-1-1 1,1 1-1,0-1 1,1 0-1,0 1 1,0-1-1,1 0 1,0 0-1,0-1 1,0 1-1,1 0 0,0-1 1,0 0-1,1 0 1,-1 0-1,1-1 1,1 0-1,-1 1 1,1-2-1,11 8 1,-6-5 10,1-2 0,0 0 0,0 0-1,0-1 1,16 3 0,65 6 615,-88-13-645,0 0 1,0 0-1,0 0 1,0 0-1,0-1 1,0 0-1,0 0 1,0 0-1,0-1 1,-1 1-1,1-1 0,0 0 1,-1-1-1,0 1 1,1-1-1,-1 0 1,0 0-1,6-6 1,-6 4-40,1 0 0,-1 0 0,-1-1 1,1 1-1,-1-1 0,0 0 0,0 0 1,0 0-1,-1-1 0,0 1 1,0 0-1,-1-1 0,2-12 0,-2-126 12,-1 143-32,-1-14-4,0 1-1,-1-1 0,0 1 0,-1 0 0,-8-22 0,9 31-16,0 1-1,0 0 1,-1 0-1,1 0 1,-1 1-1,-1-1 1,1 1-1,0-1 1,-1 1-1,0 0 1,0 0-1,0 1 1,-1-1-1,1 1 1,-1 0-1,0 0 1,1 1-1,-10-4 1,3 2-47,-1 1 0,0 1 1,1 0-1,-1 1 0,0 0 0,0 1 1,0 0-1,1 1 0,-1 0 0,-19 5 0,24-4-221,0-1 0,1 1-1,-1 1 1,0-1-1,1 1 1,0 1-1,0-1 1,0 1-1,0 0 1,0 0-1,1 1 1,-1-1 0,1 1-1,0 0 1,1 1-1,0-1 1,-1 1-1,-5 12 1,4 1-996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24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43 119 3808,'4'-11'592,"2"-14"9946,-11 40-9791,-4 21-148,2 0 0,-3 58 0,1-11-124,3-29 39,0 71 1,6-120-514,0 8 13,0-13 1,0 0 1,0 0-1,0 0 0,0 0 0,0 0 0,0 0 0,0 0 0,0 0 0,1 0 1,-1 0-1,0 0 0,0 0 0,0 0 0,0 0 0,0 0 0,0 0 0,0 0 1,0 0-1,0 0 0,1 0 0,-1 0 0,0 0 0,0 0 0,0 0 0,0 0 1,0 0-1,0 0 0,0 0 0,0 0 0,0 0 0,1 0 0,-1 0 0,0 0 1,0 0-1,0 0 0,0 0 0,0 0 0,0 0 0,0 0 0,0 0 0,0 0 1,0 0-1,0 1 0,0-1 0,1 0 0,-1 0 0,0 0 0,0 0 0,0 0 1,0 0-1,0 0 0,0 0 0,0 1 0,1-4-9,-1 1-1,1-1 1,0 0-1,-1 1 1,0-1-1,0 0 1,0-3 0,1-8 29,2-8 144,1-33 1,-3 17-219,4-122-84,-4 97 147,3-24 176,-1 63-174,2-19 284,-3 28 91,1 23-23,4 26 161,10 196 117,-14-202-650,-2-4 75,2 1 0,0-1 0,2 0-1,14 41 1,-17-59 12,0-5-47,-1 1 0,-1 0 0,1-1 0,0 1 0,0 0 0,-1-1 0,1 1 0,0 2 0,2-5-54,-1-1 1,1 0-1,-1 0 1,0 0-1,0 0 1,0 0-1,0-1 0,0 1 1,0-1-1,0 1 1,-1-1-1,3-4 1,-2-1-21,1 1 1,-1-1-1,2-15 1,10-69 16,2-147 1,-20 190 52,0 35-623,10 34 510,5 25-1,-3-9-52,19 87 295,-15-64-29,33 102-1,-12-89 40,-20-43-101,3-4 272,-16-25-350,1 1 1,-1-1-1,0 1 0,1-1 1,-1 0-1,1 1 1,-1-1-1,1 1 0,-1-1 1,1 0-1,-1 1 1,1-1-1,-1 0 0,1 0 1,-1 1-1,1-1 1,0 0-1,-1 0 0,1 0 1,-1 0-1,1 0 0,0 0 1,-1 0-1,1 0 1,-1 0-1,1 0 0,0 0 1,-1 0-1,1 0 1,0-1-1,17-6-1431,19-20-9456,-25 19 5819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25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39 5152,'3'-6'1282,"-10"7"5142,11 15-4290,-2-13-1829,1 1 0,-1-1 1,1 0-1,0 0 0,0 0 1,0 0-1,0 0 0,0-1 1,6 5-1,-7-6-240,0 0-1,0 0 0,0-1 1,0 1-1,0 0 0,0-1 1,0 1-1,0-1 0,1 1 1,-1-1-1,0 0 1,0 0-1,0 0 0,0 0 1,0-1-1,1 1 0,-1-1 1,0 1-1,0-1 0,2 0 1,-3 0-30,1 0 0,-1 0 0,0 1 0,1-1 0,-1 0 0,0 0 0,0 0 0,0-1 0,1 1 0,-1 0 0,-1 0 0,1-1 0,0 1 0,0 0 0,0-1 0,-1 1 0,1-1 0,0 1 0,-1-1 0,0 1 0,1-1 0,-1 1-1,0-1 1,0-2 0,0 1 1,0-1-1,0 0 0,-1 1 0,1-1 0,-1 1 1,0-1-1,0 1 0,0-1 0,-3-4 0,3 7-34,1 0-1,-1 0 1,0 0-1,0 0 1,0 0-1,-1 0 1,1 1-1,0-1 0,0 0 1,0 1-1,0-1 1,-1 0-1,1 1 1,0 0-1,-1-1 1,1 1-1,0 0 1,-1 0-1,1-1 0,-1 1 1,1 0-1,-2 1 1,0-1 6,0 0 0,0 0 0,0 0 0,0 1 0,0 0 0,0-1 0,0 1-1,0 0 1,-3 2 0,-8 8-61,1-1 0,-21 23-1,27-27 245,4-2-101,-1 0-1,1 0 1,0 0-1,0 1 1,1-1-1,-1 1 1,1-1-1,0 1 1,0 0-1,1 0 1,-1 0-1,1 0 1,0 0-1,0 6 1,1-9-38,1 1 1,-1 0-1,1-1 0,-1 1 1,1-1-1,0 0 1,0 1-1,1-1 0,-1 0 1,0 1-1,1-1 0,-1 0 1,1 0-1,0 0 0,0 0 1,0-1-1,3 4 1,2 0 92,0 0 1,0 0 0,1-1-1,9 5 1,-13-8-99,0 0 1,0 1-1,0-2 1,-1 1-1,1 0 1,0-1-1,0 1 0,0-1 1,0 0-1,8-1 1,0-2-41,1 0 0,12-5 0,-12 4-124,-9 3-456,0-1 1,0 0 0,0 0 0,0-1-1,-1 1 1,1-1 0,3-3 0,-3 2-1296,1 0 1,-1 1-1,1 0 1,0 0-1,6-3 1,9-1-2804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26.5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69 6816,'-2'-2'1676,"2"2"-1341,-1 0 0,1 0 0,0-1 0,-1 1 0,1 0 0,-1 0 1,1 0-1,-1 0 0,1 0 0,-1 0 0,1 0 0,0 0 0,-1 0 1,1 0-1,-1 0 0,1 0 0,-1 0 0,1 0 0,-1 0 1,1 0-1,0 1 0,-1-1 0,1 0 0,-1 0 0,0 1-124,0 0-1,1 0 0,-1 0 0,1 0 1,-1-1-1,1 1 0,-1 0 0,1 0 1,-1 0-1,1 0 0,0 0 0,-1 2 1,0 5-501,0 0 1,1 13-1,0-16 1149,0 16-582,5 110 923,1-69-746,9 59-182,-11-100-155,1-1 1,0 0 0,11 23-1,-13-35-76,1-1 0,0 0 0,0 0 0,0 0-1,1-1 1,0 0 0,0 0 0,1 0-1,0 0 1,0-1 0,9 7 0,-13-11-19,0 1 0,0-1 0,0 0-1,0 0 1,0 0 0,0 0 0,0 0 0,1 0 0,-1-1 0,0 1 0,1-1 0,-1 1 0,1-1 0,-1 0 0,0 0 0,1 0 0,-1 0 0,0-1 0,1 1 0,-1-1 0,0 1 0,1-1 0,-1 0 0,0 0 0,0 0 0,0 0 0,1 0 0,-1 0-1,0-1 1,-1 1 0,1-1 0,0 1 0,2-3 0,7-8-76,-8 10 50,0-1-1,-1 1 1,1-1 0,-1 0 0,3-4-1,12-22 82,-1 0 0,22-60 0,13-70-42,7-22-130,-52 167 19,3-8-407,0-2 0,5-24 0,-13 38-1077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40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94 194 2496,'-1'-9'1648,"1"1"0,-1-1 0,-3-12 0,1-46 3365,2 57-4336,0-1 1,1 1-1,2-10 0,-1-9 1771,-1 29-2424,0 1 1,0-1-1,0 0 1,-1 1-1,1-1 1,0 0-1,0 0 0,0 1 1,0-1-1,0 0 1,0 0-1,-1 0 0,1 1 1,0-1-1,0 0 1,0 0-1,-1 0 0,1 1 1,0-1-1,0 0 1,0 0-1,-1 0 0,1 0 1,0 0-1,0 0 1,-1 1-1,1-1 0,0 0 1,0 0-1,-1 0 1,1 0-1,0 0 0,-1 0 1,1 0-1,0 0 1,0 0-1,-1 0 0,1 0 1,0 0-1,0 0 1,-1-1-1,1 1 0,0 0 1,0 0-1,-1 0 1,1 0-1,0 0 0,0 0 1,-1-1-1,1 1 1,0 0-1,0 0 0,0 0 1,0-1-1,-1 1 1,1 0-1,0 0 0,0-1 1,0 1-1,0 0 1,0 0-1,0-1 1,-1 1-1,1 0 0,0-1 1,-11 143 2207,1-39-1040,-12 101-53,21-200-1126,-25 300 913,24-274-823,4 78 299,0-60-1209,7-76-8159,-1-16 972,-3 21 4869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41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49 112 2080,'-4'-7'1032,"4"7"-1002,0 0-1,0 0 1,0 0-1,0 0 0,0 0 1,0 0-1,0 0 1,0 0-1,0 0 1,0-1-1,0 1 1,0 0-1,0 0 1,0 0-1,0 0 0,0 0 1,-1 0-1,1 0 1,0 0-1,0 0 1,0 0-1,0-1 1,0 1-1,0 0 0,0 0 1,0 0-1,0 0 1,0 0-1,0 0 1,0 0-1,-1 0 1,1 0-1,0 0 1,0 0-1,0 0 0,0 0 1,0 0-1,0 0 1,0 0-1,0 0 1,0 0-1,-1 0 1,1 0-1,0 0 1,0 0-1,0 0 0,0 0 1,0 0-1,0 0 1,0 0-1,0 0 1,0 0-1,-1 0 1,1 0-1,0 0 1,0 0-1,0 0 0,0 0 1,0 0-1,0 1 1,0-1-1,0 0 1,0 0-1,-23 8 9235,5 6-358,21-15-8677,-1-1 0,1 1 0,0 0 0,0 0 0,0 1 0,5-2 0,1 0-45,63-19 760,79-36-1,-123 46-878,-18 7-8,0 1 0,0 0 1,0 1-1,0 0 0,1 0 0,-1 1 0,1 0 1,16 2-1,-12 1-10,-1 0 1,0 1-1,0 0 1,0 1-1,20 10 1,98 42 645,-127-54-649,0 0-1,0 0 1,0-1-1,0 0 0,0 1 1,0-1-1,0-1 1,0 1-1,10-1 1,-14 0-83,0 0-1,0-1 1,0 1 0,1 0 0,-1-1 0,0 1-1,0 0 1,0-1 0,0 1 0,0-1 0,0 0 0,0 1-1,0-1 1,0 0 0,0 0 0,0 0 0,0 0-1,1-1 1,-1 0-226,-1 1 0,1-1 0,0 0 0,-1 1 0,0-1 0,1 0 0,-1 0 0,0 0 0,0 1 0,0-1 0,0 0 0,0 0 0,0 1-1,-1-1 1,1 0 0,-2-3 0,1 1-902,0-1 0,-1 1 0,0 0 0,0-1 0,0 1 0,0 0 0,-1 1 0,1-1 0,-1 0 0,0 1-1,-6-6 1,-4 1-2811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43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6 1664,'8'-5'7914,"-15"8"-5466,7-2-2334,-1-1 0,0 1 0,0-1 0,1 1 0,-1-1 0,0 0 0,0 1 0,1-1 0,-1 0 0,0 1 0,0-1 0,0 0 0,0 0 0,0 0 0,-1 0 0,-16-4 1965,16 3-1972,0 0 0,0 1 0,0-1-1,0 1 1,0-1 0,0 1 0,0 0-1,0 0 1,0-1 0,-3 2-1,-38 4 1196,34-3-1207,-16 4 633,-25 11 1,27-8-166,11-4-334,0-1-1,1 2 1,0-1-1,0 2 1,-14 9-1,23-14-161,0 0-1,0 0 0,0 0 0,0 0 0,0 0 0,1 1 0,-1-1 0,0 1 0,1-1 0,0 1 0,0 0 0,0-1 0,0 1 0,0 0 0,0 0 0,1 0 1,-1-1-1,1 1 0,0 0 0,0 0 0,0 0 0,0 0 0,1 0 0,-1 0 0,1 0 0,-1-1 0,1 1 0,1 3 0,0-3-15,-1 0-1,1 0 0,0 0 1,0-1-1,0 1 1,0-1-1,0 1 0,0-1 1,1 0-1,-1 0 1,1 0-1,-1 0 0,1 0 1,0-1-1,4 3 1,-2-2-1,0 0-1,1 0 1,-1 0 0,1 0 0,-1-1 0,1 0 0,10 0 0,-9-1-24,0-1 0,0 0 1,-1 0-1,1-1 1,-1 0-1,1 0 1,-1 0-1,1-1 0,-1 0 1,0 0-1,-1-1 1,1 0-1,0 0 0,-1 0 1,0 0-1,0-1 1,0 0-1,-1 0 1,1 0-1,-1-1 0,3-6 1,-4 7-29,-1 0 0,0 0-1,0 0 1,-1-1 0,0 1 0,0 0 0,0-1 0,0 1 0,-1-9 0,0 12-11,0-1 1,0 1-1,0 0 1,0 0-1,0 0 1,-1-1-1,1 1 1,-1 0 0,0 0-1,1 0 1,-3-3-1,-7-5-8,13 7 65,-8 8-248,4-4 213,1-1 1,-1 1-1,1-1 0,-1 1 0,1-1 1,-1 1-1,1 0 0,-1-1 1,1 1-1,0 0 0,-1 0 1,1-1-1,0 1 0,-1 0 1,1 0-1,0-1 0,0 1 1,0 0-1,0 0 0,0 1 0,4 20 524,-1-14-330,0-1 0,0 0 1,9 13-1,-5-8-66,2-2 0,0 1-1,0-1 1,1-1-1,0 1 1,0-2 0,14 10-1,-20-16-129,1 0 0,-1 0-1,1 0 1,-1 0-1,1-1 1,-1 0-1,1 0 1,7 1-1,-12-2-54,1 0-1,-1 0 0,0 0 1,0 0-1,0 0 1,1 0-1,-1 0 1,0 0-1,0 0 0,0 0 1,1 0-1,-1-1 1,0 1-1,0 0 0,0 0 1,0 0-1,1 0 1,-1 0-1,0 0 1,0-1-1,0 1 0,0 0 1,0 0-1,0 0 1,1 0-1,-1-1 1,0 1-1,0 0 0,0 0 1,0 0-1,0-1 1,0 1-1,0 0 0,0 0 1,0 0-1,0-1 1,0 1-1,0 0 1,0 0-1,0-1 0,-2-7-3236,1 1 178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0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4 3232,'0'-3'6917,"-2"4"-6636,1 0-1,0 0 1,-1 0-1,1 0 1,-1 0-1,1 0 1,-1 0-1,0-1 1,1 1-1,-1 0 1,0-1-1,0 1 1,1-1-1,-3 0 1,-48 0 1103,-99 12 0,120-7-1374,18-4 20,1 1-1,-1 0 0,-21 8 1,18-5-74,15-5 40,0 0 0,0 0 0,0 0 0,0 1 0,0-1 0,0 0 0,0 0 0,1 1 0,-1-1 0,0 1 0,0-1 0,0 1 0,0-1 0,1 1 0,-1-1 0,-1 2 0,1 15-58,0-12 114,1 0 1,0 0-1,0 0 1,0 0-1,1 0 1,-1 0-1,1 0 1,3 9-1,-3-12 50,-1-1-68,1 0 0,-1 1 0,1-1 0,0 0 0,-1 1 0,1-1 0,0 0 0,0 0 0,1 2 0,-2-3-12,13 6 273,-9-4-257,0-1-1,-1 1 1,1-1 0,0 1 0,0-1 0,0 0-1,0-1 1,7 1 0,11-1-22,1 2 0,-1 0 0,0 1 0,0 1 0,0 1 0,0 1 0,38 17 0,-52-19-19,0 0-1,0 1 1,-1 0 0,1 1 0,-1 0-1,11 12 1,-14-14 30,0 0 0,-1 1-1,0-1 1,0 1 0,0 0 0,-1 0 0,1 0-1,-1 0 1,0 0 0,-1 0 0,1 1 0,0 8-1,0-2 149,-2 1 0,0 0 0,0 0 0,-1-1 0,0 1 0,-2-1 0,1 1-1,-9 22 1,9-30-113,0 0 0,-1-1 0,1 1 0,-1 0 0,-1-1 0,1 0 0,0 0 0,-1 0 0,0 0 0,0 0 0,0-1 0,0 0 0,-1 0 0,0 0 0,1 0 0,-1-1 0,0 0 0,0 0 0,0 0 0,0 0 0,-1-1 0,1 0 0,-9 1 0,-13 1-34,-1-2 0,1 0 0,0-2 0,0-1 1,0-1-1,-35-9 0,58 10-597,1 1-1,-1 1 1,1-1-1,-1 0 1,1 1-1,-1 0 1,0 0-1,-3 0 1,-5 4-2428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1:57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11 1728,'4'-7'3307,"-4"3"95,0 4-3358,-1 0 0,1 0-1,-1 0 1,1 0 0,-1 0-1,1 0 1,-1 0 0,1 0 0,-1 1-1,1-1 1,-1 0 0,1 0 0,0 0-1,-1 1 1,1-1 0,-1 0 0,1 0-1,-1 1 1,1 0 0,-24 3 916,9 7-408,14-10-509,1-1-1,-1 1 0,1-1 0,0 1 1,-1 0-1,1-1 0,-1 1 0,1-1 1,0 1-1,-1 0 0,1-1 0,0 1 1,0 0-1,0-1 0,0 1 0,-1 0 1,1 0-1,0-1 0,0 1 0,0 1 1,1 2 49,0 0 1,0 0 0,-1 1 0,0-1-1,0 0 1,-1 7 0,1 17 202,8 67 131,2 10-170,-6-60 299,0 65 0,-4-108-539,0-1 0,0 1 0,-1 0 1,1-1-1,0 1 0,-1 0 0,1 0 1,-1-1-1,1 1 0,-2 2 1,-2 6 81,3-8-93,1 1 0,-1-1 1,0 0-1,0 1 0,0-1 0,0 0 1,-1 0-1,-1 3 0,2-4 15,0 0 0,0 0 0,1 0 1,-1 0-1,0 0 0,0 0 0,0-1 0,0 1 0,0 0 0,0 0 0,0-1 1,0 1-1,0-1 0,0 1 0,0-1 0,-2 1 0,-5 2 42,6 0 94,8-2 698,35-1-781,-3 1-27,-1-2-1,1-1 1,50-10 0,-87 12-32,1 0-1,0 0 0,0 0 0,0 0 1,0 0-1,-1 0 0,1 1 1,3 0-1,9 1 251,-13-2-227,-2 0-200,-1 0-1,1 0 1,0 0-1,0 0 0,0 0 1,0 0-1,0 0 0,0 0 1,-1 0-1,1-1 0,0 1 1,0-1-1,0 1 0,0-1 1,-1 0-1,-9-8-5041,6 8 2949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1:57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34 4064,'-12'2'5658,"19"-9"-3338,-1 3-1907,0 1 0,-1 0 0,1 0 0,9-2 0,0-2 440,-12 6-772,0 0 0,0 1 1,0-1-1,0 1 0,0-1 1,0 1-1,0 0 0,0 0 1,0 0-1,0 1 0,6 0 1,-2 1 2,0 0 0,0 0 0,12 6 0,5 1 119,2 2-12,-25-11 129,2-9-5824,1 5 3974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1:58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56 3904,'-12'-2'538,"0"-1"2691,26-1 166,49-1-524,-41 5-2149,29-6 0,129-24 366,-166 28-2240,25-2 0,-27 6-149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1:59.1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68 2912,'0'-2'265,"0"-1"0,1 1 0,-1-1 0,1 1 0,-1-1 0,1 1 0,0-1 0,0 1 0,0 0 0,2-3 0,-1 3 106,-1 0 1,0 0 0,0-1-1,0 1 1,0 0-1,0-1 1,-1 1 0,1-1-1,-1 1 1,1-4-1,2-2 1404,-3 8-1753,0 0 0,0 0 0,0 0 0,1 0-1,-1 0 1,0-1 0,0 1 0,0 0 0,0 0 0,0 0 0,0 0-1,0 0 1,0 0 0,1 0 0,-1 0 0,0 0 0,0 0-1,0 0 1,0 0 0,0 0 0,0 0 0,1 0 0,-1 0-1,0 0 1,0 0 0,0 0 0,0 0 0,0 0 0,0 0-1,0 0 1,1 0 0,-1 0 0,0 0 0,0 0 0,0 0 0,0 1-1,0-1 1,0 0 0,0 0 0,0 0 0,1 0 0,-1 0-1,0 0 1,2 4 92,-1 0-1,1 0 1,-1 1-1,1-1 1,-1 0-1,-1 0 1,1 1-1,0 5 1,-1 41 626,-1-27-427,7 45 150,-4-53-285,0-1 0,-1 1 1,-1-1-1,-3 29 1,-1-8 279,4-36-426,0 0-1,-1 1 1,1-1-1,0 1 1,0-1-1,0 1 0,0-1 1,0 0-1,-1 1 1,1-1-1,0 1 1,0-1-1,-1 0 1,1 1-1,0-1 1,-1 0-1,1 1 1,0-1-1,-1 0 1,1 0-1,0 1 1,-1-1-1,1 0 1,-1 0-1,1 1 0,-2-2 37,1 1-1,0-1 0,0 1 0,0-1 0,1 1 1,-1-1-1,0 1 0,0-1 0,0 0 0,0 1 1,0-1-1,1 0 0,-1 0 0,0 0 0,0-1 0,-5-5 32,3 4-44,0-1 0,0 1 0,0-1 0,0 0 0,1 0 0,0 0 0,-1 0 0,1 0 0,1-1 1,-1 1-1,1-1 0,0 1 0,-2-8 0,4 11-35,-1-1 1,1 0-1,-1 0 1,1 0-1,-1 0 1,1 0-1,0 1 1,0-1 0,0 0-1,0 1 1,0-1-1,0 1 1,0-1-1,1 1 1,-1-1-1,0 1 1,1 0-1,2-2 1,5-3 143,0 0 0,11-4 0,-15 7-97,104-48 588,-90 42-702,52-28 42,-86 48-11632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2:00.5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80 1984,'0'-1'172,"0"1"0,1-1 0,-1 0 0,0 1-1,1-1 1,-1 1 0,0-1 0,1 0 0,-1 1 0,1-1 0,-1 1 0,1 0 0,-1-1 0,1 1 0,0-1-1,-1 1 1,1 0 0,0-1 0,-1 1 0,1 0 0,0 0 0,1-1 0,8-4 2183,-5 3 103,-1 3-1513,-3-1-812,18 4 1120,-13-2-1101,-1 0 0,0 0 1,1-1-1,-1 0 0,1 0 0,7 1 0,1 0-65,49 7 310,0-2-1,0-3 0,82-6 0,188-30 420,-246 21-657,22-3-81,165-13-124,-221 25 209,0 3 1,0 2-1,0 3 0,84 19 0,-81-12 434,-56-13-603,0 0 0,0 0 0,1 0 1,-1 0-1,0 0 0,0 0 0,0 0 0,0 0 0,1 0 0,-1 0 0,0 0 0,0 0 0,0 0 0,1 0 0,-1 0 0,0 0 0,0 0 0,0 0 0,1 0 0,-1 0 0,0 0 0,0 0 0,0 0 0,1 0 0,-1 0 0,0 0 0,0-1 0,0 1 0,0 0 0,0 0 0,1 0 0,-1 0 0,0 0 0,0-1 0,0 1 0,0 0 0,1-10-1353,-1 8 831,-1 0-1,0-1 1,1 1 0,-1 0-1,0 0 1,0 0-1,0 0 1,-2-3 0,-13-10-4784,0 4 1664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6:22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40 2560,'0'0'6752,"0"-11"-4464,3 9-1339,14-6-399,-12 5-503,0 1-1,0-1 0,10-2 1,-2 4-20,-4 2-27,3-4-1,-11 2-7,-1 1 0,1 0 0,0-1 0,0 1 0,-1 0 0,1 0 0,0-1 0,0 1 0,0 0 0,-1 0 0,1 0 0,0 0 1,1 1-1,19-1 146,-21 0-129,1 1-1,-1-1 1,0 0-1,1 0 0,-1 1 1,0-1-1,0 0 1,1 1-1,-1-1 1,0 1-1,0-1 1,0 0-1,0 1 0,1-1 1,-1 0-1,0 1 1,0-1-1,0 1 1,0-1-1,0 1 1,0-1-1,0 0 0,0 2 1,0 10-151,0-11 156,-1 2 20,1 0 0,-1 0 0,0 0 1,0 0-1,0 0 0,-1 0 0,1 0 0,-1-1 0,0 1 1,1 0-1,-1-1 0,0 1 0,0-1 0,-1 0 0,1 0 0,-4 3 1,-10 11 243,10-10-195,0 0 1,0 0 0,-12 7-1,4-3-1,1 1-117,-16 17 0,-1 0 46,27-24-143,-7 5 1320,23-15-127,1 1-1001,0 0-1,1 0 1,0 1 0,0 1-1,0 1 1,21-1 0,12-3 2,-30 5 70,5 3-360,-21-2-465,5 3-4960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45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 1408,'4'0'16453,"5"0"-16165,0-1 1,0 0 0,0-1-1,-1 1 1,1-2 0,0 1-1,9-5 1,-16 6-249,1 0-1,-1 0 1,1 0-1,0 0 1,-1 1-1,1-1 1,0 1-1,0 0 1,-1 0 0,1 0-1,4 1 1,3 1 194,-9-2-223,0 0-1,0 0 0,0 0 1,-1 0-1,1 1 0,0-1 0,0 0 1,0 1-1,0-1 0,-1 0 1,1 1-1,0-1 0,1 2 0,2 1 70,-2-3-8,-1 1 1,0-1 0,0 1-1,0 0 1,1-1 0,-1 1-1,0 0 1,0 0 0,0 0-1,0 0 1,0 0 0,1 2-1,15-3 760,-13 0-730,1 0 0,-1-1 0,1 1 0,-1-1 0,0 0 0,1 0 0,5-3 0,-6 3-40,-4 1-53,1 0 0,-1 0 0,1-1 0,-1 1 0,1 0 0,-1 0 0,1 0 0,0-1 0,-1 1 0,0 0 0,1 0 0,-1-1 0,1 1 0,-1 0 0,1-1 0,-1 1 0,0-1 0,1 1 0,-1-1 0,1 0 0,16-16-1289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46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 3648,'5'-4'6800,"-5"1"-6367,1 0 0,-1 1 0,1-1 0,0 1 1,0-1-1,0 1 0,0-1 0,1 1 0,1-3 0,6-12 1038,-6 11-1152,0 0 1,0 1-1,0-1 0,1 1 0,0 0 1,0 0-1,0 1 0,1-1 0,-1 1 0,1 0 1,0 0-1,1 0 0,5-2 0,-11 5-278,1 1 0,-1 0 0,1-1-1,-1 1 1,1 0 0,0 0 0,-1 0-1,1 0 1,0 0 0,-1 0 0,1 0 0,-1 0-1,1 0 1,0 0 0,-1 0 0,1 0-1,-1 0 1,1 0 0,0 0 0,-1 1-1,1-1 1,-1 0 0,1 1 0,0-1-1,0 1 28,0 0 0,0 0-1,0 0 1,0 0 0,-1 0-1,1 1 1,0-1 0,-1 0-1,1 0 1,0 0 0,-1 2-1,2 5 221,0-1 0,-1 1 0,1 9 0,-1-10-81,0-1-34,0 1 1,1 0-1,0-1 1,3 8-1,-4-12-121,0 1-1,0-1 1,0 1 0,1-1-1,-1 0 1,1 1-1,-1-1 1,1 0-1,0 0 1,0 0-1,0-1 1,0 1-1,2 2 1,-2-4-47,0 0 1,-1 1-1,1-1 0,0 0 1,-1 0-1,1 0 1,0 0-1,-1 0 1,1 0-1,0 0 0,-1-1 1,1 1-1,0-1 1,-1 1-1,1-1 0,-1 1 1,1-1-1,2-1 1,29-20-1995,-24 16 200,24-13-5693,-16 11 4245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5:48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67 992,'-8'-4'763,"6"4"-290,5 1 1752,-9 10 1354,5-10-3160,0 0 1,0 0 0,0 0 0,0-1-1,0 1 1,0 0 0,-1 0-1,1-1 1,0 1 0,-1 0 0,-19 0 4262,19-1-4414,2 0-207,0 0 0,0 1 0,-1-1 0,1 0-1,0 0 1,-1 0 0,1 0 0,0 0 0,0 0-1,-1 0 1,1 0 0,0 0 0,-1 0-1,1-1 1,0 1 0,0 0 0,-1 0 0,1 0-1,0 0 1,0 0 0,-1 0 0,1-1 0,0 1-1,0 0 1,-1 0 0,1 0 0,0-1-1,0 1 1,0 0 0,0 0 0,-1-1 0,1 1-1,5-8 860,15-6-203,-5 7-342,41-16 669,-28 13-710,23-6-87,-46 15-223,-1 0-1,1 0 0,0 1 1,-1 0-1,1 0 1,0 0-1,-1 0 1,1 1-1,5 1 1,-9-2-16,0 1 0,1 0 0,-1-1 0,0 1 1,0 0-1,0 0 0,1 0 0,-1 0 1,0 0-1,0 0 0,0 0 0,-1 0 0,1 1 1,0-1-1,0 0 0,-1 1 0,1-1 1,0 0-1,-1 1 0,1-1 0,-1 0 0,0 1 1,0-1-1,1 1 0,-1-1 0,0 1 0,0-1 1,0 1-1,-1 2 0,1 4 35,-1 0-1,-1 0 0,1 0 1,-4 8-1,-3 10 94,-51 147 346,49-150-450,-1-1-1,0-1 0,-2 0 0,0-1 0,-24 28 1,14-23 64,-1-1 0,-32 24 0,49-43 9,0-1 1,-14 6 0,11-5-13,22-10 188,0 1-1,0 1 1,1 0-1,13-2 1,63-5 39,-80 10-317,0 0 0,0 1 0,0 0-1,0 0 1,0 1 0,0 0 0,0 1 0,-1 0 0,1 0 0,11 7 0,-16-8-15,12 5-1009,-7-5-5119,-4-2 3622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6:37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1568,'7'2'6259,"10"-1"-4891,14-1-1443,-15-3 240,25-6 0,-29 5 24,0 2 0,1-1-1,-1 1 1,15 0 0,-27 2-182,1 0 0,-1 0 0,1 1 0,-1-1 0,1 0 0,-1 0 0,1 0 0,-1 0 0,1 1 0,-1-1 0,0 0 0,1 0 0,-1 1 0,1-1 0,-1 0 0,0 1 0,1-1 0,-1 0 0,0 1 0,1-1 0,-1 0 0,0 1 0,0-1 0,1 1 0,-1-1 0,0 1 0,0-1 0,0 1 0,0-1 0,0 0 0,0 1 0,0-1 0,1 1 0,-1-1 0,0 1 0,-1-1 0,1 1 0,0-1 0,0 1 0,0 0 0,-6 25 320,4-19-247,1-1-13,0-1-1,0 0 1,-1 0 0,0 0 0,0 0 0,0 0 0,-1 0 0,1-1-1,-1 1 1,0-1 0,-1 0 0,-4 5 0,-6 5 449,-1-1-1,-22 16 1,36-29-212,99 8 1658,-65-6-2134,-12 4-3474,-13-3 1902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0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6 751 3136,'0'0'1029,"-6"5"3803,17-22-3483,-5 6-861,-1-1 0,-1 0 0,4-13-1,1-5-96,56-177 1138,8-21 696,-63 196-1763,8-41-1,-5 22-259,-12 42-192,0 0-1,0 0 1,-1-9-1,1 6-591,9 41 386,0 0 0,5 34-1,-1-5 205,38 161 66,-41-170-68,-9-37 27,-1-7 14,-1 0 0,1 0 0,1 0 0,-1 0 0,1 0 0,-1-1 0,1 1 0,1 0 0,-1-1 0,1 0 0,3 5 0,-6-8-6,1-1-1,-1 0 0,1 0 0,-1 0 0,0 1 1,1-1-1,-1 0 0,1 0 0,-1 0 0,0 0 1,1 0-1,-1 0 0,1 0 0,-1 0 0,0 0 1,1 0-1,-1 0 0,1 0 0,-1 0 0,0 0 1,1-1-1,-1 1 0,0 0 0,1 0 0,-1 0 1,1-1-1,-1 1 0,0 0 0,0 0 0,1-1 0,-1 1 1,0 0-1,1 0 0,-1-1 0,0 1 0,0 0 1,1-1-1,-1 1 0,0-1 0,0 0 0,8-12 266,-2-1 0,0 0-1,6-20 1,2-5-83,-1 7-139,53-123 29,-59 137-147,0 0-1,7-34 1,-3 11-231,-11 41 255,0 0 1,0-1-1,0 1 0,-1 0 1,1 0-1,0 0 0,1 0 0,-1-1 1,0 1-1,0 0 0,0 0 1,0 0-1,0 0 0,0-1 1,0 1-1,0 0 0,0 0 0,0 0 1,0 0-1,0 0 0,0-1 1,0 1-1,1 0 0,-1 0 1,0 0-1,0 0 0,0 0 0,0 0 1,0 0-1,1 0 0,-1-1 1,0 1-1,0 0 0,0 0 1,0 0-1,0 0 0,1 0 0,-1 0 1,0 0-1,0 0 0,0 0 1,0 0-1,1 0 0,-1 0 1,0 0-1,0 0 0,0 0 0,0 0 1,1 0-1,-1 0 0,0 0 1,0 1-1,0-1 0,0 0 1,1 0-1,6 13-209,4 21 64,-2 26 213,3 86 1,-12 64 392,-1-96-150,1-22 771,-2-89-1761,-2-8-1194,-3-8-2670,6 1 2068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6:38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0 158 2496,'5'-2'6744,"7"0"-5018,9-2-1114,-9-2-224,1 0-1,-1 2 0,1-1 1,18-3-1,-28 7-350,19-3 49,0 1 1,0 1-1,1 1 1,35 2-1,-28 1 173,54-6-1,46-7 3,-8-4 0,147-8 6,-235 23-224,295-11 485,-24-11-76,-189 14-285,179 4 1117,-179 5-873,-71-4-494,-42 2-521,1 1-1,-1-1 1,0 0-1,0 0 1,0 0-1,5-3 1,-4 1-2057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6:40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0 122 3232,'1'-13'5205,"7"-22"-2330,-7 31-2777,1 0 0,0 0 0,0 1 0,0-1 0,0 0 0,1 1 0,0-1 0,-1 1 0,1 0 0,0 0 1,1 0-1,-1 0 0,0 0 0,1 1 0,0 0 0,-1 0 0,1 0 0,0 0 0,0 0 0,0 1 0,6-2 0,1 0-72,0 1-1,0 0 1,0 1-1,1 0 1,-1 1-1,21 1 1,-25 0-6,0 1 1,0-1 0,0 1-1,0 1 1,0-1 0,-1 1-1,1 0 1,-1 1 0,0-1-1,0 1 1,0 1 0,0-1-1,-1 1 1,1 0 0,7 10-1,-11-12 5,1 1 0,-1 0 1,0 0-1,0 0 0,0 0 0,-1 1 0,0-1 0,1 0 0,-1 1 0,-1-1 0,1 1 0,-1-1 1,0 1-1,0-1 0,0 1 0,0-1 0,-3 9 0,0 2 73,-1-1-1,0 1 1,-14 27 0,5-15-22,-1-2 1,-1 0-1,-1 0 1,-1-2-1,-29 31 1,-65 49 229,88-83-79,12-13-32,11-7-191,-1 0-1,1 0 0,0 1 0,-1-1 0,1 0 0,0 0 0,-1 0 1,1 0-1,0 0 0,-1 0 0,1 0 0,0 0 0,0 0 1,-1 0-1,1 0 0,0-1 0,-1 1 0,1 0 0,0 0 0,-1 0 1,1 0-1,0 0 0,0-1 0,-1 1 0,1 0 0,0 0 1,0 0-1,-1-1 0,1 1 0,0 0 0,-1-1 13,3 0 16,6-2-152,1-1 92,1 0-1,0 1 0,19-4 1,3 4 116,2 0 1,55 5 0,58 2 402,-128-2-304,-14-2-1018,1 1 1,0-1 0,10-1-1,-14 1 391,-1 0-1,1 0 1,0-1-1,-1 1 1,1-1-1,-1 0 1,1 1-1,-1-1 1,1 0-1,-1 0 1,0 0-1,1 0 1,-1 0 0,0 0-1,0 0 1,1 0-1,-1-1 1,1 0-1,0-2-131,0 0 1,-1 0-1,1 0 0,2-7 1,2-23-1072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6:42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0 2144,'1'1'7790,"-8"6"-6064,-9 8-1605,-20 15 1164,-42 45 1,71-67-1183,1 1 1,-1 0-1,2 1 1,-1-1 0,1 1-1,1 0 1,-1 0 0,2 1-1,-5 17 1,4-8 13,1 0 0,1 0 0,1 0 0,1 29 0,2-17 111,2 0 1,8 39 0,-8-58-173,-1 0 0,2 0 0,0 0 1,1 0-1,0-1 0,0 0 1,16 21-1,-11-19-108,-1-1 231,17 18 1,-23-28-190,0 1 1,0-1 0,1 0 0,-1 0 0,0 0-1,1-1 1,0 0 0,9 4 0,9-4-1786,-20-2 1069,1 0 1,0-1 0,0 1 0,0-1 0,-1 0 0,1 0 0,0 0 0,-1-1 0,1 1 0,-1-1 0,1 0 0,-1 0 0,4-3 0,8-12-2326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6:43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22 2304,'-1'0'105,"1"0"0,0-1 0,-1 1 0,1-1 0,0 1 1,0-1-1,-1 1 0,1-1 0,0 1 0,0-1 0,0 0 0,0 1 0,0-1 0,0 1 0,0-1 1,0 1-1,0-1 0,0 0 0,0 1 0,0-1 0,0 1 0,0-1 0,0 1 0,0-1 0,1 1 1,-1-1-1,2-6 5739,-2 14-4889,0 5-596,0 7 157,0 1 0,-1-1 0,-1 1 0,-7 31 0,9-51-516,-1 3 14,0 0 0,0 0 0,1 0 0,-1 0-1,1 0 1,0 0 0,0 5 0,0-3-19,0-5 6,1 1 0,-1-1 0,0 1 0,0-1 0,1 1 0,-1-1 0,0 1 0,1-1-1,-1 1 1,1-1 0,-1 0 0,0 1 0,1-1 0,-1 0 0,1 1 0,-1-1 0,1 0 0,-1 0 0,1 1-1,-1-1 1,1 0 0,-1 0 0,1 0 0,0 0 0,-1 0 0,1 1 0,-1-1 0,1 0 0,-1-1 0,1 1 0,1 0-1,19-1 110,-20 1-83,25-4-51,-16 2-2,0 0 0,0 1-1,19 0 1,-25 2 30,-1-1 0,1 1-1,-1 0 1,0-1 0,0 1-1,1 1 1,-1-1 0,0 0-1,0 1 1,0 0 0,0 0-1,-1-1 1,1 2 0,0-1 0,3 4-1,-1-1 59,-1 0-1,1 0 0,-1 1 1,0-1-1,-1 1 0,0 0 1,0 0-1,0 0 0,0 0 1,-1 1-1,0-1 0,0 0 1,-1 1-1,0 0 0,1 12 1,-2-11 59,-1-1 0,0 1 0,0-1 1,0 0-1,-1 0 0,0 0 1,0 0-1,-1 0 0,0 0 0,0-1 1,0 1-1,-1-1 0,-6 8 1,7-11-96,1 0 1,-1 0 0,0 0 0,0 0 0,0-1-1,-1 1 1,1-1 0,-1 0 0,1 0 0,-1 0-1,0 0 1,0-1 0,0 1 0,0-1-1,0 0 1,0 0 0,0-1 0,0 1 0,0-1-1,0 0 1,0 0 0,0 0 0,-1-1 0,-6-1-1,-8-3-36,-30-11 1,43 14-166,0-1 0,0 0 1,1 0-1,0 0 1,0-1-1,0 1 1,0-1-1,0-1 1,-5-5-1,9 8-176,-1 0-1,1 0 1,0 0-1,-1 0 1,1-1 0,0 1-1,1 0 1,-1-1-1,0 1 1,1 0-1,-1-1 1,1 1 0,0-1-1,-1 1 1,1-1-1,0 1 1,1-1-1,0-2 1,6-11-1606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6:44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31 2400,'-17'-4'5605,"25"4"-4186,49 1 1993,-30 1-2469,0-2-1,27-3 1,83-23 70,-124 25-1196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6:44.7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3 5216,'-9'-1'1410,"8"1"-1224,0-1 1,0 1 0,0 0-1,0 0 1,0-1-1,1 1 1,-1 0-1,0 0 1,0 0-1,0 0 1,0 0 0,0 0-1,0 1 1,0-1-1,0 0 1,0 0-1,0 1 1,1-1 0,-1 0-1,-1 2 1,-23 18 1777,20-17-1784,1 1 0,-1-1 0,1 1 0,0-1 0,1 1 0,-1 0 1,1 1-1,-1-1 0,-2 6 0,-4 10 264,0 0-1,2 1 1,-11 38 0,16-47-366,1 0 0,0 1 1,1-1-1,0 1 0,1-1 1,1 0-1,0 1 0,3 17 1,-2-22-49,0 1 1,1-1-1,0 0 1,0 0-1,1-1 0,0 1 1,0-1-1,1 1 1,0-1-1,0 0 1,7 7-1,-8-10 32,1-1 0,-1 1-1,1-1 1,-1 0 0,1 0 0,0 0 0,0-1-1,0 0 1,1 0 0,-1 0 0,0 0-1,1-1 1,-1 0 0,1 0 0,0-1 0,-1 1-1,12-2 1,-9 0-5,0 0 0,0-1 0,-1 1 0,1-2 0,-1 1 0,1-1 0,-1 0 0,0-1 0,0 0 0,0 0 0,-1 0 0,1-1 0,-1 0 1,0 0-1,-1-1 0,1 1 0,8-13 0,-6 6-8,0-1 1,0 0-1,-1 0 1,-1-1-1,0 0 1,-1 0-1,-1 0 1,5-23-1,-8 30-31,0 0 0,-1 1 0,1-1 0,-1 0 0,-1 0 0,1 0 0,-1 0 0,0 1 0,-1-1 0,0 1 0,0-1 0,0 1 0,-1-1 0,1 1 0,-2 0 0,-5-9 0,4 8-33,0 1-1,-1 0 1,0 0-1,0 1 1,0 0 0,-1 0-1,1 0 1,-1 1 0,0 0-1,0 0 1,-1 1-1,1-1 1,-14-2 0,3 2 44,0 1 0,0 0 0,-34 1 0,8 2-3001,11 1-4231,48-1 1977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6:45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5 4320,'-2'0'330,"1"1"-283,1-1 0,0 0 0,-1 0 1,1 0-1,0 0 0,-1 0 0,1 0 1,0 0-1,-1 0 0,1 0 0,0 0 1,-1 0-1,1 0 0,-1 0 0,1 0 1,0 0-1,0 0 0,-1-1 0,1 1 0,-4-4 3852,6 5-3291,22 9 1407,35 10-1,-6-1-1131,-21-6-243,-2 3 0,0 0 0,48 35 0,-72-47-559,0 1 0,-1 0 0,1 0 0,-1 0 0,0 0 0,-1 1 1,1 0-1,-1 0 0,0 0 0,-1 0 0,1 1 0,-1-1 0,2 8 0,-2-4-6,-1-1 1,0 1-1,-1-1 0,0 1 0,-1 0 1,1 0-1,-2-1 0,0 1 0,-2 11 1,-8 27 226,-2-1 0,-30 71 0,37-104-272,0 0 0,-1 0-1,-1-1 1,0 0 0,-20 23-1,22-29-991,-2 0 1,1 0-1,-9 6 0,1-5-4798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7:12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331 25 2720,'0'-1'222,"0"0"-1,0 0 1,0 0 0,0 0 0,0 0-1,0 0 1,0 0 0,1 0 0,-1 0-1,0 0 1,1 0 0,-1 0 0,0 0-1,3-10 8506,-3 11-8696,-1 0-1,0 0 1,0 0 0,0 0 0,0 0-1,1 0 1,-1 1 0,0-1 0,0 0-1,1 0 1,-1 1 0,0-1 0,0 0-1,1 1 1,-1-1 0,0 1 0,1-1-1,-1 1 1,0-1 0,1 1 0,-1 0-1,0 0 1,0 1 55,-1 0-1,0 0 1,1 0-1,-1 0 0,0-1 1,0 1-1,0-1 1,0 1-1,0-1 1,0 0-1,-1 0 1,1 0-1,-4 1 0,-6 4 53,-40 23 438,25-15-171,-46 32 0,63-38-327,1 1-1,-1-1 1,1 1-1,1 1 1,0 0-1,0 0 1,1 1-1,0-1 1,1 1-1,1 1 0,-1-1 1,2 1-1,-1 0 1,2 0-1,0 1 1,-2 15-1,0 5-19,2 0 0,1 38-1,2-51 56,2-1-1,0 0 1,1 0-1,1 0 1,7 20-1,-7-29-44,0-1 0,0-1 0,1 1 0,0-1 0,1 0 0,-1 0 0,2 0 0,12 12 0,-3-6 54,2 0-1,32 21 0,-30-27-114,-17-8-20,-1 1 1,0 0-1,0-1 0,0 1 0,0 0 0,0 0 0,4 3 0,-6-4-35,1 0 0,0 0 0,-1-1-1,1 1 1,0 0 0,-1 0 0,1-1 0,0 1-1,-1 0 1,1-1 0,-1 1 0,1 0-1,-1-1 1,1 1 0,-1-1 0,1 0-1,0 0-117,6-5-1337,1 0 1,-1-1 0,7-9 0,4-4-2612,-6 9 2168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7:13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30 3648,'-3'-1'7831,"-4"5"-4280,-14 11-3281,2-2 510,-4 3-438,-19 17 0,-23 17-83,64-49-257,0-1 0,0 1-1,0 0 1,0-1 0,0 1-1,0-1 1,0 0 0,0 1-1,-1-1 1,1 0 0,0 0-1,0 0 1,0 1-1,0-1 1,-1 0 0,1-1-1,0 1 1,0 0 0,0 0-1,0 0 1,-1-1 0,1 1-1,0 0 1,0-1 0,0 1-1,0-1 1,0 0-1,0 1 1,0-1 0,-2-1-1,2 0-12,-1 0-1,1 1 1,0-1-1,0 0 1,0 0-1,0 0 1,0 0-1,0 0 1,0 0-1,0 0 1,1 0-1,-1 0 1,1 0-1,-1 0 1,1-4-1,1 2 3,-1 0 0,1 1 0,0-1 0,0 0 0,0 0-1,1 1 1,-1-1 0,1 0 0,0 1 0,0 0 0,0-1 0,0 1 0,1 0-1,-1 0 1,1 0 0,0 1 0,0-1 0,0 1 0,6-4 0,1-1 80,1 1 0,0 0 1,0 0-1,0 1 0,12-3 0,-4 3 114,-1 1 0,1 1 0,-1 1 0,1 0 0,26 2 0,-43 0-158,0 0 1,0 0 0,-1 0-1,1 1 1,0-1 0,0 0-1,-1 1 1,1-1 0,0 1 0,0 0-1,-1-1 1,1 1 0,-1 0-1,1 0 1,-1 0 0,1 0-1,-1 1 1,0-1 0,2 2-1,-1 0-4,0-1-1,-1 1 0,1 0 0,-1 0 1,0 0-1,0 0 0,0 0 1,0 0-1,0 0 0,0 4 1,-1 5 17,1 1 1,-2-1 0,0 1 0,-3 17-1,-2 0 77,-1 0-1,-2 0 0,-1-1 0,-20 43 1,23-57-53,0-1 0,-1 0 0,-1 0 0,0-1 0,0 0 0,-13 13 0,5-8-26,13-13-343,1-1-1,-1 0 1,0 1 0,-1-1 0,1-1-1,-1 1 1,1-1 0,-10 5-1,13-8 248,1 1 0,0-1 0,0 0 0,0 0 0,0 0-1,0 0 1,0 0 0,0 0 0,0 0 0,0 0-1,-1 0 1,1 0 0,0 0 0,0 0 0,0 0 0,0 0-1,0 0 1,0 0 0,0 0 0,0 0 0,0 0-1,-1 0 1,1 0 0,0 0 0,0 0 0,0 0 0,0 0-1,0-1 1,0 1 0,0 0 0,0 0 0,0 0-1,0 0 1,0 0 0,-1 0 0,1 0 0,0 0 0,0 0-1,0 0 1,0 0 0,0 0 0,0-1 0,0 1-1,0 0 1,0 0 0,0 0 0,0 0 0,0 0 0,0 0-1,0 0 1,0 0 0,0-1 0,0 1 0,0 0-1,0 0 1,0 0 0,0 0 0,0 0 0,0 0 0,0 0-1,0 0 1,0 0 0,0 0 0,0-1 0,0 1-1,1 0 1,-1 0 0,0 0 0,3-7-2423,6-1 625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7:14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65 2240,'2'-13'8646,"0"7"-4600,-2 2-5517,1 3 1512,-1 1-1,1-1 1,-1 1 0,1-1 0,0 1-1,-1-1 1,1 1 0,0-1-1,-1 1 1,1 0 0,0-1 0,-1 1-1,1 0 1,1-1 0,0 1 41,4-3 44,0-1 0,0 1 0,-1-1 0,10-8 0,-14 11-90,1 0 1,-1 0 0,0 0 0,1 0-1,-1 1 1,1-1 0,-1 1-1,1-1 1,-1 1 0,1-1 0,-1 1-1,1 0 1,-1 0 0,1-1 0,0 1-1,-1 0 1,1 1 0,-1-1 0,1 0-1,0 0 1,-1 1 0,1-1 0,-1 1-1,1-1 1,-1 1 0,1 0 0,-1-1-1,0 1 1,1 0 0,-1 0-1,0 0 1,0 0 0,0 0 0,1 0-1,-1 1 1,0-1 0,0 0 0,-1 1-1,1-1 1,0 0 0,0 1 0,-1-1-1,1 1 1,0 1 0,-1 4 125,1 0 1,-2 0 0,1-1-1,-1 1 1,0 0-1,0 0 1,-1 0 0,1-1-1,-6 12 1,6-15-163,-8 23 107,-2-1 0,0 0-1,-28 43 1,38-68-128,1 0 0,0 1 1,-1-1-1,1 0 0,0 1 0,0-1 0,-1 0 0,1 1 1,0-1-1,0 0 0,-1 1 0,1-1 0,0 1 1,0-1-1,0 0 0,0 1 0,0-1 0,0 1 0,0-1 1,0 1-1,0-1 0,0 0 0,0 1 0,0-1 0,0 1 1,0-1-1,0 1 0,0-1 0,0 0 0,0 1 0,1-1 1,-1 1-1,0-1 0,0 0 0,0 1 0,1-1 0,-1 0 1,0 1-1,1-1 0,-1 0 0,0 0 0,1 1 1,-1-1-1,0 0 0,1 0 0,-1 1 0,0-1 0,1 0 1,-1 0-1,1 0 0,4 1 16,-1 0 0,1 0-1,0-1 1,6 1 0,-8-2-37,1 1 0,-1 1 1,0-1-1,1 0 0,4 2 0,-4 1 46,0-1-1,0 1 1,0 0-1,0 0 0,-1 0 1,1 0-1,-1 0 0,0 1 1,0 0-1,0-1 0,-1 1 1,1 0-1,-1 1 1,3 5-1,-3-4 101,0 0 0,0-1-1,-1 1 1,0 0 0,0 0 0,0 0-1,-1 0 1,0 0 0,0 0 0,-1 0 0,0 7-1,0-9-40,0-1-1,-1 1 0,1 0 0,-1 0 1,1-1-1,-1 1 0,0-1 0,0 1 0,-1-1 1,1 0-1,-1 0 0,1 0 0,-1 0 1,0-1-1,0 1 0,0-1 0,-1 1 1,-5 2-1,2-1-45,0-1 0,0-1 0,0 1 1,-1-1-1,1-1 0,0 1 0,-1-1 1,1-1-1,-9 1 0,-43-7-2124,58 6 1856,0 0 0,0-1-1,0 1 1,0 0 0,0 0-1,0 0 1,0-1 0,1 1-1,-1 0 1,0-1 0,0 1-1,0-1 1,1 1 0,-1-1-1,0 1 1,-1-2 0,2-3-3721,8 2 889,3 1 966,-2-5-310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0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8 308 3904,'1'0'88,"-1"1"1,0-1-1,0 0 0,0 0 0,0 0 1,0 0-1,1 0 0,-1 0 1,0 0-1,0 0 0,0 1 1,0-1-1,0 0 0,0 0 1,0 0-1,0 0 0,1 0 1,-1 0-1,0 1 0,0-1 1,0 0-1,0 0 0,0 0 0,0 0 1,0 1-1,0-1 0,0 0 1,0 0-1,0 0 0,0 0 1,0 1-1,0-1 0,0 0 1,0 0-1,0 0 0,0 0 1,0 0-1,-1 1 0,1-1 1,0 0-1,0 0 0,0 0 1,0 0-1,0 0 0,0 1 0,0-1 1,0 0-1,-1 0 0,1 0 1,11 0 590,-1 0 0,1-1 0,-1-1 0,0 1 0,1-2 0,-1 1 1,16-8-1,-19 7-500,1-1 0,-1 0 0,-1-1 0,1 1 0,0-1 0,-1-1 0,0 1 0,-1-1 0,1 0 0,5-9 0,-6 8-84,0 0 0,-1-1-1,0 1 1,-1-1 0,0 0 0,0 0-1,-1 0 1,1-1 0,-2 1 0,1-1-1,-1-13 1,-1 15-97,0 0 0,0 0 0,-1 0 1,0 0-1,0 1 0,-1-1 0,0 0 0,0 1 0,0-1 1,-1 1-1,0 0 0,-1 0 0,1 0 0,-7-9 0,9 14-29,-1 0-1,1-1 0,0 1 1,-1 0-1,1 0 1,0-1-1,-1 1 0,0 0 1,1 0-1,-1 1 0,1-1 1,-1 0-1,0 1 0,0-1 1,1 1-1,-1-1 0,0 1 1,-3-1-1,3 2 2,-1-1 0,0 0 0,1 1 0,-1-1 0,0 1 1,1 0-1,-1 0 0,1 0 0,-1 0 0,1 1 0,-3 1 0,-3 3 28,1 0 1,-1 0-1,2 1 0,-1 0 1,-10 13-1,8-7 82,1 1 1,0 0 0,1 0-1,0 0 1,2 1-1,-9 28 1,12-33-7,-1 1 0,2 0 1,-1 0-1,2 0 0,-1 0 1,1 0-1,1 0 0,0 0 1,1 0-1,4 16 0,-4-23 17,0 1 0,0-1 0,0 0 0,1 0 1,0 0-1,0 0 0,0 0 0,0-1 0,1 1 0,-1-1 0,1 0 0,0 0 0,0 0 0,7 3 0,2 1 186,0-1 1,0 0-1,23 5 0,-15-5-123,0-2 1,0 0 0,23 1 0,-33-5-81,1 0 1,0 0-1,-1-1 1,1-1 0,-1 0-1,1 0 1,12-5 0,-19 5-350,-1 0 1,0 0 0,0 0 0,0-1-1,0 1 1,4-4 0,-4 2-558,-1 1 0,0 0 0,0-1 0,0 0 0,0 0 0,-1 0 0,1 0 0,-1 0 0,3-7 0,3-10-2309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7:15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44 3648,'-12'-5'1643,"12"5"-1196,-16-3 4321,12 5-4469,0 0 0,1 0 0,-1 0 0,1 0 0,0 1 0,0-1 0,0 1 0,0 0 0,0 0 0,0 0 0,1 0 0,-1 0 0,1 1 0,0-1 0,0 1 0,-2 4 0,-1 7 55,1 0 1,0 0-1,-3 21 1,7-27-314,-1 0-1,1-1 1,0 1 0,1 0 0,0-1-1,0 1 1,4 14 0,-2-15 25,-1 0 0,1-1-1,0 1 1,1-1 0,0 1 0,0-1 0,0 0 0,1-1 0,0 1 0,1-1-1,-1 0 1,1 0 0,0-1 0,1 0 0,-1 0 0,13 7 0,-14-9-33,0 0 0,1-1 0,-1 0 0,0 0 0,1 0 0,0-1 0,-1 0 0,1 0 0,0 0 0,-1-1 0,1 1 0,0-1 0,0-1 0,-1 1 0,1-1 0,0 0-1,10-4 1,-10 3 7,0-1 0,0 0 0,0 0 0,-1 0 0,1-1 0,-1 0 0,0 0 0,0 0 0,0-1-1,0 0 1,-1 0 0,0 0 0,0 0 0,0-1 0,3-7 0,-1 2 25,-1 0 0,-1 0 0,0 0 0,0-1 0,-1 1 0,-1-1 0,0 0 0,1-23 0,-3 25-7,-1 1-1,0-1 1,-1 1 0,1-1 0,-2 1 0,1 0 0,-1 0 0,-1 0 0,0 0 0,0 0 0,-9-13 0,10 18-54,-1 0 0,0-1-1,0 1 1,-1 1 0,1-1 0,-1 1 0,0-1 0,0 1 0,0 1 0,0-1 0,0 1 0,-1 0 0,1 0 0,-8-2-1,2 2-77,0 0-1,0 0 0,0 1 1,0 0-1,0 1 0,-16 1 1,19 0-320,-1 1 0,1-1 0,0 1 0,0 0 0,0 1 0,1 0 0,-12 6 0,19-9 262,-1 0 1,1 0-1,-1 0 1,1 1-1,-1-1 1,1 0-1,0 0 1,-1 1-1,1-1 1,-1 0-1,1 1 1,0-1-1,-1 0 1,1 1-1,0-1 1,0 1-1,-1-1 1,1 0-1,0 1 1,0-1-1,0 1 1,-1-1-1,1 1 0,0-1 1,0 1-1,0-1 1,0 1-1,0-1 1,0 1-1,0-1 1,0 1-1,0-1 1,0 1-1,0-1 1,0 0-1,1 1 1,-1-1-1,0 1 1,0-1-1,0 1 1,1-1-1,-1 1 1,0-1-1,0 0 1,1 1-1,-1-1 1,8 7-1693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7:17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 1984,'-2'0'393,"0"0"0,0 0 0,0 1 0,0-1 0,0 1 0,1 0-1,-1-1 1,0 1 0,-3 2 0,4-2-274,-1 0 0,0 0 0,0-1 0,0 1 1,0 0-1,0-1 0,0 1 0,0-1 0,-3 1 0,4-1 121,-14 6 7996,27-5-4657,-5-1-4589,0 0 1212,9 0-22,-1 0-1,0 1 1,1 1 0,-1 0-1,19 5 1,-2 2-77,1-1 0,53 5 0,62-11 521,-81-4-507,21 2 30,169 4 197,-240-2-391,22 5 0,-26-4 194,1 0 0,26 0 0,-1-2-202,-21 0 154,0-1 1,0 0-1,0-2 1,31-5-1,-33 3-54,29-1 1,2-1 109,-26 3-66,36 0 0,-36 3 32,36-6 1,-31 3-150,36-1 0,-7 1 153,18 2 345,-40 1-3361,-38 19-9823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7:18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21 3808,'-11'-13'11594,"10"13"-11098,-7-3 1077,8 3-1535,0 0-1,0 0 1,0 0-1,0 0 1,0 0-1,0 0 0,0-1 1,0 1-1,0 0 1,0 0-1,0 0 0,0 0 1,0 0-1,0 0 1,0 0-1,0 0 0,0-1 1,0 1-1,0 0 1,0 0-1,0 0 1,0 0-1,0 0 0,0 0 1,0 0-1,0 0 1,0 0-1,0-1 0,0 1 1,0 0-1,0 0 1,0 0-1,0 0 0,0 0 1,0 0-1,0 0 1,0 0-1,-1 0 0,1 0 1,0 0-1,0 0 1,0 0-1,1-1-34,0 1 0,0 0 0,0-1-1,0 1 1,0 0 0,0 0 0,0 0 0,0 0-1,0 0 1,0 0 0,0 0 0,0 0 0,2 1-1,10 4 12,-8-4 8,0 1 0,-1-1 0,1 1 0,-1 0 0,1 1 0,-1-1 0,1 1 0,-1 0 0,0 0 0,3 4 0,3 4 28,-1 0 0,0 1 0,-1 0-1,0 0 1,-1 1 0,-1 0 0,8 19-1,-8-13-4,-1 0-1,-1 1 0,0-1 0,1 39 0,-5 109 316,-2-62 187,2-99-493,-1-1 1,0 1-1,0-1 1,0 0-1,0 1 1,-4 8-1,4-11-309,-1-1 1,1 1-1,0 0 0,-1-1 1,1 1-1,-1-1 0,0 1 1,0-1-1,0 0 0,0 0 1,0 0-1,-1 0 0,-3 2 1,5-4 3,0 1 0,1-1 0,-1 0 0,0 0 0,0 0 0,1 0 0,-1-1 1,0 1-1,0 0 0,1 0 0,-1 0 0,0 0 0,0-1 0,1 1 0,-1 0 0,-1-1 0,-1-1-2640,0-1 747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7:20.0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70 138 2720,'1'0'397,"0"0"-369,-1 0 0,0 0 0,0 0 0,0 0 0,1 0 0,-1 0 0,0 0 0,0 1 0,1-1 0,-1 0 0,0 0 0,0 0 0,0-1 0,1 1 0,-1 0 0,0 0 0,0 0 0,1 0 0,-1 0 0,0 0 0,0 0 0,0 0 0,1 0 0,-1 0 0,0-1 0,0 1 0,0 0 0,0 0 0,1 0 0,-1 0 0,0-1 0,0 1 0,0 0 0,0 0 0,0 0 0,0 0 0,1-1 0,-1 1 0,0 0 0,0 0 0,0-2 875,12 0 8585,-24 26-8620,1 0-1,1 1 1,-8 29 0,7-9-546,-10 83 0,16-93-363,3-9 8,3-17 232,4-19 344,14-64-301,-13 47-233,4-16-81,22-88 37,-15 50 179,-13 60-184,0 0-1,13-40 0,-13 51 83,-4 9-27,0-1 0,1 1 0,-1-1 0,1 1 0,-1-1 0,1 1 0,0 0 0,-1-1 0,1 1 0,0 0 0,0 0 0,0-1 0,0 1 0,0 0 0,2-1 0,-2 2 13,0 1-1,1-1 1,-1 0-1,1 1 1,-1-1 0,0 1-1,1 0 1,-1-1-1,0 1 1,1 0-1,-1 0 1,0 0-1,2 1 1,-2-1 2,12 10 55,0 2 0,0-1-1,-1 2 1,0-1-1,-2 1 1,17 28-1,-19-29-4,-2 0 0,1 0 0,-2 1 0,1 0 0,4 23 0,20-122-176,-19 45-49,-7 22 66,10-21-1,-9 24-69,3 30-48,4 37 708,-7-38-436,-2-1 0,4 27 0,-1 8 131,-3-28-120,0 24 0,5 72 250,-3-60 281,-1-26-2475,-5-19-4671,9-34 156,-7 10 2021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7:20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22 138 4736,'0'0'6085,"10"4"-3253,-8-3-2710,-1 0 0,1-1-1,0 1 1,0-1 0,0 0 0,0 0 0,0 1-1,0-1 1,0 0 0,0-1 0,0 1 0,0 0-1,0-1 1,0 1 0,-1-1 0,1 1 0,0-1 0,0 0-1,0 0 1,-1 0 0,1 0 0,0 0 0,-1 0-1,1 0 1,1-2 0,5-4 26,0-1 0,-1 0 0,9-12 0,-13 16-89,-2 3-23,1-1 0,-1 0 0,0 0 0,0 0 0,-1 0 0,1 0-1,0 0 1,-1 0 0,1 0 0,-1 0 0,0 0 0,0 0-1,1 0 1,-1-1 0,-1 1 0,1 0 0,0 0 0,0 0-1,-1 0 1,1 0 0,-1 0 0,0 0 0,0 0 0,0 0-1,0 0 1,0 0 0,0 0 0,0 1 0,0-1 0,-1 0 0,1 1-1,-1-1 1,1 1 0,-3-2 0,2 1-38,0 0 0,1 1 0,-1 0 0,0-1 1,0 1-1,0 0 0,-1 0 0,1 0 0,0 0 0,0 0 0,0 0 0,-1 1 1,1-1-1,0 1 0,-1 0 0,1-1 0,-1 1 0,1 0 0,0 0 1,-1 1-1,1-1 0,0 1 0,-1-1 0,1 1 0,0-1 0,0 1 0,-1 0 1,1 0-1,0 0 0,0 1 0,-2 0 0,0 2 31,1 0 0,0-1-1,0 1 1,0 1 0,0-1 0,1 0-1,-1 1 1,1-1 0,0 1 0,1 0 0,-1-1-1,1 1 1,-1 8 0,-1 6 75,1 1 1,2 20-1,0-39-105,0 5 52,0 1-1,1-1 1,0 0 0,0 0 0,1 0 0,-1 0 0,2 0-1,-1 0 1,0 0 0,1 0 0,0-1 0,0 0 0,1 1 0,4 4-1,-6-8 7,0 0-1,0 0 0,0 0 0,0-1 1,1 1-1,-1-1 0,1 1 0,-1-1 1,1 0-1,0 0 0,-1 0 0,1 0 1,0 0-1,-1-1 0,1 1 0,5-1 1,3 0 37,1 0 1,20-4 0,-21 3-45,10-2-104,-1-1 1,0-1-1,0-1 0,29-13 1,11-11-3110,-1-4-5811,-46 26 6633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7:21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98 6048,'-13'-4'6608,"15"4"-6300,0 1 0,-1 0 1,0 0-1,1 0 1,-1 1-1,0-1 0,1 0 1,-1 1-1,1 1 1,1 0 239,10 13 67,0 1 1,-1 0-1,-1 1 1,0 0 0,-1 1-1,13 36 1,0 35-204,-14-49-275,-7-27-93,0-1 0,0 0 0,-2 14-1,3 21 27,-3-9 287,0-20 509,4-41-297,2-16-360,-1 5-154,1 0 0,11-36 0,16-20-538,52-100 0,-68 153-693,8-16-5727,-19 44 3649,1 3-2788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7:47.8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71 1728,'-10'-11'8389,"16"-1"-933,-4 10-7331,0 1 1,0-1 0,0 0-1,0 1 1,0-1 0,1 1-1,-1-1 1,4 0-1,-4 1-90,-1 0-1,1 1 0,-1-1 0,1 0 1,-1 0-1,0 0 0,1 0 0,-1 0 1,0-1-1,0 1 0,0 0 0,0-1 1,0 1-1,0 0 0,0-1 0,-1 1 1,1-1-1,1-2 0,-2 3 57,3 1 22,5-2-51,1-3 387,-9 5-439,1 0-1,0 0 1,-1 0 0,1 0 0,-1 0 0,1 0 0,-1 1-1,1-1 1,-1 0 0,1 0 0,-1 0 0,1 1 0,-1-1-1,1 0 1,-1 0 0,0 1 0,1-1 0,-1 1 0,1-1 0,-1 0-1,0 1 1,1-1 0,-1 1 0,0-1 0,1 0 0,-1 1-1,0-1 1,1 2 0,9 18 385,-8-16-435,11 25-110,-12-28 230,7 15 134,-3-7-181,-5-7-26,1 0 0,0-1 0,0 1 1,0 0-1,0-1 0,0 1 0,1-1 0,-1 1 0,0-1 0,1 1 1,-1-1-1,1 0 0,1 2 0,-2-3-66,13 8 214,3-5-275,-15-2 141,-1-1 0,1 0 0,0 1 0,-1-1 0,1 0 0,-1 1 0,1-1-1,0 0 1,-1 0 0,1 0 0,-1-1 0,1 1 0,0 0 0,-1-1 0,1 1 0,-1-1 0,1 1-1,2-2 1,6-1 91,-9 3-110,0 0 0,0 0 0,1 0 0,-1-1 0,0 1-1,0 0 1,0-1 0,0 1 0,0-1 0,0 1 0,0-1 0,0 0 0,0 1 0,0-1 0,0 0-1,2-1 1,-1 1 31,0-1-1,1 1 0,0 0 0,-1 0 0,1 0 1,0 0-1,-1 0 0,1 1 0,5-1 1,-5 0-34,-1 1 0,0 0 1,1-1-1,-1 1 1,0-1-1,0 1 1,0-1-1,0 0 0,0 0 1,0 0-1,0 0 1,2-2-1,10-3 177,-12 4 224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7:49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2144,'3'-4'12018,"10"-1"-8719,-10 4-3423,0-1-1,0 1 1,0 0-1,0-1 1,3-2-1,-5 3 140,-1 1-1,1 0 1,-1-1-1,1 1 1,0 0-1,-1 0 1,1-1-1,-1 1 1,1 0-1,-1 0 1,1 0-1,0 0 1,-1-1-1,1 1 1,-1 0-1,1 0 1,1 1-1,-2-1 93,1 0 133,9 4-21,4 22-59,-11-22-18,0 1-1,-1 0 1,1 0 0,-1 0-1,0 0 1,2 7 0,-2-1-29,1 1 10,-1 1-1,2 25 0,-4-37-109,0 0 0,0 0 0,0 0-1,0-1 1,0 1 0,0 0 0,1 0 0,-1 0 0,0 0 0,0-1 0,1 1 0,-1 0 0,0 0 0,1-1 0,-1 1 0,1 0-1,0 1 1,8 11 304,-9-12-311,1-1 0,0 1 0,-1 0 0,1-1 1,0 1-1,0-1 0,-1 1 0,1-1 0,0 1 0,0-1 0,0 0 0,0 1 0,0-1 0,0 0 0,-1 0 1,1 0-1,0 0 0,0 0 0,0 0 0,0 0 0,0 0 0,0 0 0,1 0 0,19-5 307,-16 2-271,0 1 1,-1-1-1,1 0 0,-1 0 1,0 0-1,0-1 1,0 0-1,5-5 0,-1-2 156,13-22 0,7-9-149,-13 16-32,-14 22-73,1 1 0,-1 0 1,1-1-1,0 1 0,0 0 0,1 0 1,-1 0-1,6-5 0,-5 6-660,0 1 1,0-1-1,0 1 0,0-1 0,0 1 1,1 0-1,-1 0 0,0 1 1,1-1-1,-1 1 0,1-1 1,-1 1-1,1 0 0,-1 0 0,0 1 1,1-1-1,-1 1 0,1 0 1,-1-1-1,0 2 0,1-1 0,-1 0 1,0 1-1,5 2 0,6 7-1081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7:50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13 2240,'2'-13'12010,"-8"16"-8693,4 0-3221,0 0-1,1-1 0,-1 1 0,1 0 1,0 0-1,0 0 0,0 0 0,0 0 1,0 0-1,1 0 0,-1 0 0,1 1 1,0 3-1,-2 8 81,1 3-39,1 0 1,0 0 0,2 0-1,5 33 1,1 6 27,12 98-40,2 28 102,-21-108-93,-1-39-375,8-82-12921,4 11 9381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7:51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33 2304,'0'-1'25,"0"1"0,0 0 0,0 0 0,0-1 0,0 1 0,0 0 1,0 0-1,0-1 0,0 1 0,0 0 0,0 0 0,1-1 0,-1 1 0,0 0 0,0 0 0,0 0 0,0-1 0,0 1 0,0 0 1,0 0-1,1 0 0,-1 0 0,0-1 0,0 1 0,0 0 0,0 0 0,1 0 0,-1 0 0,0 0 0,0-1 0,0 1 1,1 0-1,-1 0 0,0 0 0,0 0 0,1 0 0,-1 0 0,0 0 0,0 0 0,1 0 0,-1 0 0,0 0 0,0 0 1,0 0-1,1 0 0,-1 0 0,0 0 0,1 0 0,0 0 37,0 0 412,-1-1-84,-1 0 0,1 0-1,0 0 1,-1 0 0,1 0 0,0-1 0,-1 1-1,1 0 1,-1 0 0,0 0 0,1 0-1,-1 1 1,0-1 0,0 0 0,1 0-1,-1 0 1,0 0 0,0 1 0,0-1-1,0 0 1,0 1 0,0-1 0,0 1 0,0-1-1,0 1 1,0 0 0,-2-1 0,1 0-123,0 1 0,0-1 1,-1 1-1,1-1 0,-1 1 1,1 0-1,0 0 0,-1 0 1,1 0-1,0 1 0,-1-1 1,-3 1-1,1 2-185,1 0-1,0-1 1,-1 2-1,1-1 1,0 0-1,1 1 1,-1-1-1,1 1 1,-1 0-1,-4 9 1,-27 50-113,34-62 34,-13 30 39,-13 43 0,25-67-19,-12 30 55,9-24-124,0 0 0,0 0-1,-2 15 1,5-18 46,1-7 0,0 1 0,1 0 0,-1 0 0,1-1 0,0 8 0,-1-5 0,-2-2-96,2-3-330,4-2 392,-1 0 0,1 0 1,-1 0-1,0-1 0,1 1 1,-1-1-1,0 1 0,4-5 1,-1 2 74,17-13-97,-8 5 201,1 1 0,22-12 0,-18 12 65,1 2 0,0 1 0,0 0 1,23-4-1,-24 6 100,-16 4-223,0 1 1,0 0 0,-1 1 0,1-1 0,6 0 0,-6 0-930,8-5-8060,1-1 5548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0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4736,'-12'-5'5114,"16"10"-4052,-1-2-827,-1 0 1,0 1 0,0-1-1,0 1 1,0 0-1,-1 0 1,1 0 0,1 7-1,1 2 125,15 49 962,15 91 0,-7-23-415,16 66 144,-36-164-779,-4-3 30,-3-23-62,0 0 0,1 0-1,0 0 1,0 0-1,0 0 1,1-1-1,3 10 1,-5-15-212,0 0 0,0 0 0,0 0 0,1 0 0,-1 1 0,0-1 0,0 0 0,0 0 0,0 0 0,1 0 0,-1 1 0,0-1 0,0 0 0,0 0 0,1 0 0,-1 0 0,0 0 0,0 0 0,0 0 0,1 0 0,-1 0 0,0 0 0,0 0 1,0 0-1,1 0 0,-1 0 0,0 0 0,0 0 0,1 0 0,-1 0 0,0 0 0,0 0 0,0 0 0,1 0 0,-1 0 0,0 0 0,0 0 0,0-1 0,1 1 0,-1 0 0,0 0 0,0 0 0,0 0 0,0 0 0,0-1 0,1 1 0,-1 0 0,0 0 0,0 0 0,0-1 0,0 1 0,0 0 1,0 0-1,0 0 0,1-1 0,6-14 745,-6 12-711,5-9 118,-1-2 0,0 1 1,-1-1-1,2-14 0,7-59-2,-7 40-110,44-230 196,-19 111-267,-28 152-397,5-36 510,-6 17-5255,-2 29 2410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7:52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1 4224,'-2'0'473,"0"-1"0,-1 1 0,1 0 0,-1 0 0,1 0 0,-1 1 0,1-1 0,0 0-1,-1 1 1,1 0 0,0 0 0,-1-1 0,1 1 0,0 0 0,0 1 0,0-1 0,-2 2 0,-8 5 1156,-16 15 1,23-19-1200,-4 4-135,0 1 0,0 0 0,0 0 0,1 1-1,1 0 1,0 1 0,-7 14 0,10-17-209,0 0 1,1 0 0,1 0-1,-1 1 1,1-1-1,1 1 1,-1 0-1,2 0 1,-1-1-1,1 1 1,1 11-1,1-4-70,1 0 0,0 0 0,2 0 0,-1 0 0,10 19 0,-10-26-35,0-1 1,1 1-1,1-1 0,-1 0 0,1 0 0,1-1 0,-1 1 0,1-2 0,0 1 0,10 6 0,-14-11-7,0 0 0,0-1 1,1 0-1,-1 1 0,0-1 0,5 0 0,6 4 74,-13-5-35,1 1-1,0-1 1,-1 1-1,1-1 0,0 1 1,-1-1-1,1 0 1,0 0-1,0 0 1,-1 0-1,1 0 1,0 0-1,-1-1 1,1 1-1,0-1 1,-1 1-1,1-1 1,0 1-1,-1-1 1,1 0-1,-1 0 1,1 0-1,-1 0 1,0 0-1,1 0 1,-1 0-1,0 0 1,2-3-1,0 0-29,0 0 0,0 0 0,-1 0 0,0 0-1,0 0 1,0-1 0,-1 1 0,3-9 0,2-14 252,5-25-123,-6 21-153,-3 20 133,0-1-1,1-16 1,-1 5-79,-2 19 44,1 0-1,-1 0 1,0 0 0,0 0-1,0 0 1,0 0 0,-1 1-1,-1-7 1,-16-38 71,16 43-108,0 1 0,-1-1 0,1 1 1,-1-1-1,0 1 0,-1 0 0,1 0 0,-7-6 0,-10-14-211,18 21 208,-1-1 0,0 0-1,0 1 1,0 0-1,0 0 1,-6-5 0,8 8-79,0-1 1,-1 1-1,1-1 0,0 1 1,-1-1-1,1 1 1,0 0-1,0-1 0,-1 1 1,1 0-1,-1 0 1,1 0-1,0 0 1,-1 0-1,-1 1 0,-21 7-3062,22-7 2487,1-1 376,1 0 0,-1 1-1,1-1 1,-1 1 0,1-1-1,0 1 1,-1-1 0,1 1-1,0-1 1,-1 1 0,1 0-1,0-1 1,-1 1 0,1-1-1,0 1 1,0 0 0,0-1-1,0 1 1,0-1 0,0 1-1,0 0 1,0-1 0,0 1-1,0 0 1,0-1 0,0 1-1,1 0 1,2 10-4640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7:54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161 130 3968,'-30'0'13839,"36"3"-13753,4 2 51,0 0 1,0 0-1,12 3 1,1 0-150,-19-7 3,1 0 0,-1-1-1,1 1 1,0-1 0,0 0 0,4 0-1,-1 0-47,-7 0 63,0 0 0,0 0 0,1 0 0,-1 0 0,0 0 0,0 0 0,0 0 0,0 0 0,0 0 0,0-1 0,0 1 0,0 0 0,0-1 0,-1 1 0,1-1 0,0 1 0,0-1 0,0 1 0,0-1 0,0 0 0,-1 0 0,2-1 0,1 0 90,-2 0-102,1 1 0,-1-1 0,0 1-1,1-1 1,-1 0 0,0 0 0,0 0-1,0 0 1,0 0 0,0 0 0,0 0-1,-1 0 1,1-2 0,1-2 99,-1 3-81,-1 1 1,1-1-1,-1 0 0,1 1 1,-1-1-1,0 1 1,0-1-1,0 0 0,-1 1 1,1-1-1,-1 0 1,1 1-1,-1-1 0,0 1 1,0-1-1,0 1 1,0-1-1,0 1 0,-1 0 1,1 0-1,-1 0 1,0-1-1,-2-1 0,-1-1-2,1 2 0,-1-1 0,0 0-1,0 1 1,-1 0 0,1 0-1,0 0 1,-1 1 0,-9-3-1,-10-5 151,20 8-132,1 0 0,-1 0 0,1 0 0,-1 1 0,0 0 0,1 0 0,-10-1 0,-4 1 26,14 1-60,1 0 0,-1-1 0,0 2 0,0-1 0,0 0 0,1 1 0,-1-1 0,-7 3 0,4 0 0,0 0-1,0 0 0,0 1 0,0-1 0,1 1 0,-9 7 1,12-8 11,0-1 0,1 1 1,-1 0-1,1 0 0,-1 0 1,1 0-1,0 0 0,0 1 1,1-1-1,-1 1 0,1-1 0,0 1 1,-1 0-1,1-1 0,0 6 1,-2 14-51,1 38 0,2-51 50,1 0-1,0 0 1,1 0-1,0 0 0,1 0 1,5 13-1,-7-18-13,1-1 1,0 0-1,0 0 0,1 1 0,-1-1 1,1-1-1,0 1 0,0 0 1,0-1-1,6 6 0,15 14 58,-20-19-35,0 0 0,0 1 0,0-1 0,1-1 0,-1 1 0,1-1 0,0 0 0,0 0 0,1 0 0,4 1 0,7 2 132,-6-2-75,0-1-1,1 0 1,-1 0 0,1-1 0,15 1-1,-10-1 10,-13-1-346,0-1 0,0 1 0,-1-1-1,1 0 1,0-1 0,0 1-1,-1 0 1,1-1 0,0 0 0,-1 0-1,1 0 1,0 0 0,-1-1 0,0 0-1,1 1 1,2-3 0,-1 0-764,0 1 1,-1-1-1,0 0 1,0-1 0,0 1-1,0-1 1,0 0-1,-1 0 1,4-7 0,5-17-1995,-2 0 1381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7:55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20 3136,'-27'-9'13519,"27"9"-13449,-2 6 1028,7 71 316,0-34-1036,5 27-529,0-14 142,-3-2 143,0-5-14,0 53 0,1-23 40,-8-76-227,0-1-1,1 1 1,-1-1 0,1 1 0,0-1 0,-1 1-1,1-1 1,3 5 0,0 2-150,-4-7 47,2-2 120,-1 1 53,0 0 1,0-1-1,0 1 0,0 0 1,0 0-1,0 0 1,0 0-1,0 0 0,1 1 1,8 15 396,-7-12-358,-2 2 40,2-8-628,-2-1 541,4-6 13,0 0-1,-1-1 1,1 0-1,-2 1 1,1-1-1,-1 0 1,3-17-1,1-1-40,58-172 347,-49 161-139,1 1 0,2 1-1,27-40 1,-26 45-890,20-40 1,-40 70 141,1-1-1,0 1 1,0 0 0,0 0 0,0-1 0,0 1-1,0 0 1,1 0 0,-1 0 0,0 0 0,0 0 0,1 0-1,-1 1 1,1-1 0,-1 0 0,0 1 0,1-1-1,-1 1 1,1-1 0,1 1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0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72 2400,'-1'-4'721,"1"0"1,0 1-1,-1-1 1,1 0-1,1 0 0,-1-5 1,1-4 1006,-1 12-1675,0 0 0,0 0 0,0 1 0,0-1 0,0 0 0,0 0 0,0 0-1,0 1 1,0-1 0,0 0 0,-1 0 0,1 1 0,0-1 0,0 0 0,-1 1 0,1-1-1,-1 0 1,1 1 0,-1-1 0,1 0 0,-1 1 0,1-1 0,-2 0 0,1-7 496,-1 8-394,2 0-142,0 0 0,0-1 0,-1 1 0,1 0 0,0 0 1,0 0-1,0 0 0,0 0 0,-1 0 0,1 0 1,0 0-1,0 0 0,0 0 0,0 1 0,0-1 0,-1 0 1,1 0-1,0 0 0,0 0 0,0 0 0,0 0 1,0 0-1,-1 0 0,1 0 0,0 0 0,0 0 0,0 1 1,0-1-1,0 0 0,0 0 0,0 0 0,0 0 1,0 0-1,-1 1 0,1-1 0,0 0 0,0 0 0,0 0 1,0 0-1,0 0 0,0 1 0,0-1 0,0 0 1,0 0-1,0 0 0,0 0 0,0 1 0,0-1 0,0 0 1,-1 7 4,-2 11 58,1 0 0,1 0 0,0 0 0,3 21 0,-1 3 3,4-12 310,-5-29-422,1 4-12,5 3 16,-3 4 236,-3-11-191,0 0 0,0 0 0,0 0 0,0 0 0,0 0 0,0 0 0,1 0 0,-1 0 1,0 0-1,1 0 0,-1 0 0,1-1 0,-1 1 0,1 0 0,0 1 75,18 4 490,-3-6-337,16 0 383,-31-1-605,1 1-1,-1 0 0,1-1 0,0 1 0,-1-1 1,1 1-1,-1-1 0,1 0 0,-1 1 0,1-1 1,-1 0-1,0 0 0,2-1 0,8-6 391,-10 7-404,0 1-1,1-1 0,-1 0 1,0 0-1,0 0 1,0 0-1,1 0 1,-1 0-1,0-1 1,0 1-1,1-2 1,2-5 22,0 1 0,0-1 1,-1 1-1,0-1 1,-1 0-1,1 0 0,-2-1 1,1 1-1,0-15 1,-2-26-170,0 48 96,-3 28-1418,4-18 1451,0 1 0,0-1 1,1 0-1,1 0 0,5 16 0,-3-10 218,6 14-160,-10-27 171,-1-2-214,1 0 0,-1 1 0,0-1 0,1 0 1,-1 1-1,1-1 0,-1 1 0,0-1 0,0 0 0,1 1 0,-1-1 1,0 1-1,0-1 0,1 1 0,-1-1 0,0 1 0,0-1 0,0 2 1,5 8 147,3-4 773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0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78 1984,'3'-11'2404,"-3"10"-2134,1 0 1,-1-1 0,0 1 0,1-1 0,-1 1-1,0-1 1,0 1 0,0-1 0,0 0 0,0 1-1,-1-3 1,1 1-118,-1 0 0,0 1-1,0-1 1,0 1 0,-1-1-1,1 1 1,0-1 0,-1 1 0,0 0-1,-2-3 1,-1-3 367,5 7-513,0 1-1,-1 0 0,1-1 0,0 1 1,0-1-1,0 1 0,0 0 0,-1-1 1,1 1-1,0 0 0,-1-1 0,1 1 1,0 0-1,0-1 0,-1 1 0,1 0 1,0 0-1,-1-1 0,1 1 0,-1 0 1,1 0-1,0 0 0,-1-1 0,1 1 1,-1 0-1,1 0 0,0 0 0,-1 0 1,1 0-1,-1 0 0,1 0 1,-1 0-1,1 0 0,0 0 0,-1 0 1,1 0-1,-1 0 0,1 0 0,-1 1 1,1-1-1,0 0 0,-1 1 0,-8 2 60,1 1 0,0 0-1,1 1 1,-1-1 0,1 2-1,0-1 1,-9 10 0,10-9-69,-4 4 130,0 0 0,-12 17 0,10-11-220,11-15 97,0 0 1,1-1-1,-1 1 0,1 0 1,-1-1-1,1 1 1,-1 0-1,1 0 0,0 0 1,-1-1-1,1 1 0,0 0 1,0 0-1,0 0 1,-1 0-1,1 0 0,0-1 1,0 1-1,0 0 0,0 0 1,0 0-1,1 0 1,-1 0-1,0 0 0,0-1 1,0 1-1,1 0 0,-1 0 1,1 0-1,-1-1 0,0 1 1,1 0-1,-1 0 1,2 0-1,1 2 42,0 0 0,1 0 0,-1-1 1,1 0-1,7 4 0,2 2 20,-3-1 35,0-1-1,0-1 1,12 5 0,-18-8-88,2 1 55,0 1 0,0 0 0,8 7 0,-12-10 103,-2 1-70,0 0 1,0 0 0,0 0 0,-1-1 0,1 1 0,0 0-1,-1 0 1,1 0 0,-1-1 0,-1 3 0,1-2-69,-1 0 1,1 0 0,-1-1 0,1 1 0,-1 0 0,0-1 0,0 1-1,1-1 1,-1 0 0,0 1 0,-1-1 0,1 0 0,0 0 0,0 0 0,0-1-1,-1 1 1,-3 0 0,-3 1 146,-1-1 0,1-1 0,-11 0 0,5-1 165,6-2-142,8 3-271,0-1 0,0 1 0,0-1 0,0 1 0,0-1 0,1 1 0,-1 0 0,0-1 1,0 1-1,0 0 0,0 0 0,0 0 0,0 0 0,-2 0 0,11 4-4486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0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1984,'4'-22'2766,"0"1"3950,-6 81-6422,0-36-125,1 0-1,4 34 1,4-27 471,10-31 459,-15-1-1047,0 1 1,0 0-1,0-1 1,0 0-1,0 1 1,-1-1-1,1 0 1,0 0-1,0 0 0,0 0 1,-1 0-1,1-1 1,2-1-1,18-21 238,-20 21-282,40-53 85,-38 50-70,0-1 0,0 0 0,-1 0-1,0 0 1,0 0 0,3-15 0,-6-4-279,0 25-26,-1 2-18,0 1 225,0-1-1,-1 0 1,1 0 0,0 1-1,0-1 1,1 1-1,-1-1 1,0 1 0,0 1-1,0-1-1,-2 5 79,0 0 1,0-1-1,1 1 1,0 0-1,0 0 1,1 0-1,0 1 1,0-1-1,1 0 1,0 0-1,0 1 0,1 7 1,0-12 42,0 0 1,0-1 0,0 1-1,1-1 1,-1 1-1,1-1 1,-1 0-1,1 1 1,0-1-1,0 0 1,0 0-1,0 0 1,0 0-1,0 0 1,0-1-1,1 1 1,-1-1 0,1 1-1,-1-1 1,1 0-1,0 0 1,-1 0-1,1 0 1,4 0-1,0 0 65,0 0 0,0 0 0,0 0 0,1-1 0,-1-1 0,0 1 0,0-1 0,13-3 0,-13 2 43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0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35 2656,'0'0'65,"0"0"1,0 0 0,0-1-1,-1 1 1,1 0-1,0 0 1,0 0-1,0 0 1,0 0-1,0-1 1,0 1 0,0 0-1,0 0 1,0 0-1,0-1 1,0 1-1,-1 0 1,1 0-1,0 0 1,0-1 0,0 1-1,0 0 1,0 0-1,1 0 1,-1-1-1,0 1 1,0 0-1,0 0 1,0 0 0,0 0-1,0-1 1,0 1-1,0 0 1,0 0-1,0 0 1,0 0-1,1-1 1,-1 1 0,0 0-1,0 0 1,0 0-1,3-10 3289,-3 10-3302,0 0-1,0-1 1,0 1-1,0 0 1,0 0-1,-1-1 1,1 1-1,0 0 1,0 0-1,0 0 1,0-1-1,0 1 1,-1 0-1,1 0 1,0 0-1,0-1 0,0 1 1,0 0-1,-1 0 1,1 0-1,0 0 1,0 0-1,-1-1 1,1 1-1,0 0 1,0 0-1,-1 0 1,1 0-1,0 0 1,0 0-1,-1 0 1,1 0-1,0 0 1,0 0-1,-1 0 1,1 0-1,0 0 1,-2 0 95,1 0 1,-1-1 0,1 1-1,-1 0 1,1-1-1,0 1 1,-1-1 0,1 0-1,-2-1 1,2 2-81,-1-1 0,1 0-1,-1 0 1,1 0 0,-1 1 0,0-1-1,1 1 1,-1-1 0,-2 1 0,0 0-33,0 0 1,0 1 0,0 0-1,0 0 1,0 0 0,1 0 0,-1 1-1,0-1 1,1 1 0,-1 0-1,1 0 1,0 0 0,-1 0-1,-2 4 1,-4 3 37,0 1 0,-14 18 0,22-24-20,-1 0 1,1-1 0,0 1 0,0 0-1,0 0 1,-2 8 0,3-10-18,1 0 1,-1 1-1,1-1 1,0 0-1,-1 0 1,1 1-1,0-1 1,0 0-1,1 1 1,-1-1-1,0 0 0,1 0 1,-1 0-1,2 4 1,-1-5 13,0 1 1,0 0-1,1-1 1,-1 0-1,0 1 1,0-1-1,1 0 1,-1 0-1,1 1 0,-1-1 1,1 0-1,-1 0 1,1-1-1,0 1 1,-1 0-1,1 0 1,0-1-1,0 1 0,-1-1 1,1 0-1,0 0 1,0 1-1,0-1 1,0 0-1,2-1 1,-1 1 14,0 0 0,-1-1 0,1 1 0,0-1 0,0 0-1,-1 0 1,1 0 0,-1 0 0,1 0 0,-1 0 0,1-1 0,-1 1 0,0-1 0,0 0 0,0 1 0,3-4 0,3-6-29,0-1-1,-1 0 1,0 0 0,-1 0-1,8-26 1,-13 21-505,-2 15-331,3 9 531,0 2 397,1 1 0,0-1 0,0 0 0,1 0 0,9 15 1,-12-22-11,1 4-406,7 13-9651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0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 2976,'-4'-10'4670,"3"15"-3831,0 10 88,-4 25 0,-1 4-344,2 117 860,-1 19-43,1-141-1174,-1 28 401,5-30-1133,13-48-6721,-2 0 4881,4 1-273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0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3904,'-4'13'5827,"-14"57"-4332,10-22-626,-3 80-1,5-41-167,-6 104 579,12-153-945,0-29-220,0 0-1,-1-1 1,-2 18 0,3-25-154,-1-1 1,1 0-1,0 1 0,0-1 0,0 1 1,-1-1-1,1 0 0,0 1 0,0-1 1,0 1-1,0-1 0,0 1 0,0-1 1,0 1-1,0-1 0,0 0 0,0 1 1,0-1-1,0 1 0,0-1 0,1 1 1,-1-1-1,0 0 0,0 1 0,0-1 1,1 0-1,-1 1 0,0-1 0,0 1 0,1-1 1,-1 0-1,0 1 0,1-1 0,-1 0 1,0 0-1,1 1 0,-1-1 0,0 0 1,1 0-1,-1 0 0,1 1 0,-1-1 1,0 0-1,1 0 0,-1 0 0,1 0 1,-1 0-1,1 0 0,0 0 0,2 0-842,1-1-1,-1 1 1,0-1-1,1 0 1,3-2 0,-2 1 513,10-2-4032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0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 4320,'-4'-4'4947,"4"5"-4773,0 1 1,0-1-1,0 0 1,0 0-1,-1 1 0,1-1 1,-1 0-1,1 0 1,-1 0-1,1 0 0,-2 2 1,-46 85 2173,-42 67-952,66-111-728,17-31-1589,-12 19 0,11-26-2377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1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20 2144,'8'-19'15511,"-8"23"-16356,0 29 1102,-2 0 1,-1-1-1,-11 48 0,8-55-39,1 1-1,1 0 0,-1 42 1,6-55-159,0-11-25,-1 1 0,0-1 0,0 0 0,0 1 0,0-1 0,0 0 0,0 1 0,0-1 0,-1 0 0,1 1 0,-1-1 0,-1 3 0,1-5-4,1 0-18,0 0-1,0 0 1,0 0 0,0 0 0,-1 0 0,1 0 0,0 0-1,0 0 1,0 0 0,0 0 0,0 0 0,-1 0 0,1 0-1,0 0 1,0 1 0,0-1 0,0 0 0,0 0 0,-1 0 0,1 0-1,0 0 1,0 0 0,0 0 0,0 0 0,0 1 0,0-1-1,0 0 1,0 0 0,0 0 0,-1 0 0,1 0 0,0 1-1,0-1 1,0 0 0,0 0 0,0 0 0,0 0 0,0 0-1,0 1 1,0-1 0,0 0 0,0 0 0,1 0-76,-9 9 138,-19 3 236,-7 14-437,24-18 90,0-1-1,1 1 1,0 0-1,0 1 0,-14 18 1,-3 16 1125,34-44-975,-1-1-1,0 1 1,0-1 0,0 0 0,0-1 0,0 1 0,0-1-1,8-6 1,15-5 125,45-13-43,-67 25-203,0 0 0,0 1 1,0-1-1,0 2 0,0-1 1,0 1-1,13 2 0,6-2 206,-27 0 95,6-16-12677,-2 9 10278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0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6400,'0'0'104,"-2"-9"1556,2 9-1543,0-1 1,0 1-1,0 0 1,0 0-1,0-1 1,0 1-1,0 0 1,0 0-1,1 0 1,-1-1-1,0 1 1,0 0-1,0 0 1,0 0-1,1-1 1,-1 1-1,0 0 1,0 0-1,0 0 1,1 0-1,-1 0 1,0 0-1,0-1 1,1 1-1,-1 0 1,0 0-1,0 0 1,1 0-1,-1 0 1,0 0 0,0 0-1,1 0 1,-1 0-1,0 0 1,0 0-1,1 0 1,15 15 1572,-6-2-1453,-1 0 0,0 0 0,-1 0-1,11 25 1,-18-34-359,0-1-1,0 0 0,0 1 1,-1-1-1,1 1 0,-1-1 1,0 7-1,0-5-687,0 1 0,-1-1 0,0 1 0,0-1 0,0 1 0,0-1 0,-5 10 0,-9 6-3499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0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3552,'2'-2'1607,"0"8"42,5 14 363,-5-15-2230,-1 0 338,0 0 0,0 1-1,0-1 1,-1 0 0,1 0-1,-2 6 1,1-6-13,0 0-1,0 0 1,1 0 0,-1 0-1,1 0 1,2 6-1,-2-7 14,0 0 0,-1 0 0,1 0-1,-1 0 1,0 8 0,0-7 1476,5-21-844,12-32-760,21-50-32,-31 81-6,-3 7-47,0 1 0,0 0 0,1 0 0,0 0 0,1 1 1,-1 0-1,13-13 0,-18 21 67,1-1 0,-1 1 1,1 0-1,-1-1 0,1 1 1,-1 0-1,1-1 1,-1 1-1,1 0 0,-1 0 1,1-1-1,-1 1 0,1 0 1,-1 0-1,1 0 1,0 0-1,-1 0 0,1 0 1,-1 0-1,1 0 0,-1 0 1,1 0-1,0 0 0,-1 0 1,1 0-1,-1 1 1,1-1-1,-1 0 0,1 0 1,-1 1-1,1-1 0,-1 0 1,1 0-1,-1 1 1,1-1-1,-1 1 0,1-1 1,-1 0-1,0 1 0,1-1 1,-1 1-1,0-1 1,1 1-1,-1-1 0,0 1 1,0-1-1,1 1 0,-1 0 1,0 0-1,3 6 122,-1-1-1,0 0 0,1 11 1,-1-11-50,22 94 909,-23-92-858,-1 0 1,0 14-1,-1-8 246,2-12-453,0 0 0,0 0 0,0 1 0,0-1 0,0 0 0,0 0 1,1 0-1,-1 0 0,3 2 0,4 0-2306,0 1 715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1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52 101 2656,'2'1'7877,"0"-2"-7717,20-10 1527,-11 7-1619,-8 3-24,-1 0 1,1 0 0,-1 0 0,1-1-1,-1 1 1,0-1 0,1 0 0,-1 0 0,0 0-1,0 0 1,0 0 0,0 0 0,-1 0-1,1-1 1,-1 1 0,1 0 0,-1-1-1,0 0 1,0 1 0,0-1 0,0 0-1,0 1 1,-1-1 0,1 0 0,-1 0 0,1 0-1,-1 1 1,0-1 0,-1 0 0,1 0-1,0 0 1,-2-3 0,2 6-58,0-1 0,0 1 0,0 0 1,0-1-1,-1 1 0,1-1 0,0 1 0,0 0 0,0-1 1,-1 1-1,1 0 0,0-1 0,-1 1 0,1 0 1,0-1-1,-1 1 0,1 0 0,-1 0 0,1 0 0,0-1 1,-1 1-1,1 0 0,-1 0 0,1 0 0,0 0 0,-1 0 1,0 0-1,-15 3-240,-12 12-191,17-6 327,-1 1-1,-16 19 1,25-27 170,1 1 0,0-1 0,-1 1 0,1 0 0,0 0 0,1 0 0,-1 0 0,0 0 0,1 0-1,0 1 1,-1-1 0,2 0 0,-2 6 0,2-8 219,12 15 667,-8-13-884,1-1 0,-1 1 0,0-1 0,1 0 0,0 0 0,-1 0 0,1-1 0,0 0-1,7 2 1,10 2 201,-16-4-156,0-1 1,0 1-1,0-1 0,9-1 0,-11 0-73,32 1-6251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1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50 3328,'-2'-2'342,"1"-1"-1,-1 1 1,0 0 0,0 0 0,0 0 0,-1 1-1,1-1 1,0 0 0,-1 1 0,1-1-1,-1 1 1,1 0 0,-1 0 0,0 0 0,1 0-1,-1 1 1,0-1 0,0 1 0,1-1-1,-5 1 1,0 0-186,0 0-1,0 0 1,0 1-1,0 0 1,0 0-1,0 1 1,-7 2-1,10-2-134,0 0 1,1-1-1,-1 1 0,1 1 0,-1-1 1,1 0-1,0 1 0,0 0 0,0-1 1,0 1-1,0 0 0,-3 7 1,5-9-17,0 1 0,-1 0 1,1 0-1,1 1 0,-1-1 1,0 0-1,0 0 0,1 0 1,0 0-1,-1 1 1,1-1-1,0 0 0,0 0 1,0 1-1,0-1 0,0 0 1,1 0-1,-1 1 0,1-1 1,-1 0-1,1 0 1,0 0-1,0 0 0,1 2 1,-1-3 48,0 0-1,0 0 1,0 0 0,0 0 0,0 0 0,1-1 0,-1 1 0,0 0 0,0-1 0,1 1 0,-1-1 0,0 0 0,0 1 0,1-1-1,-1 0 1,0 0 0,1 0 0,-1 0 0,1 0 0,1 0 0,0 0 29,-1-1 0,1 1 0,-1 0 0,1-1 0,-1 1 0,1-1 0,-1 0 0,0 0 0,1 0 0,-1 0 0,2-2 0,0 1-40,-1-1 0,0 0 0,1 0 0,-1-1 0,0 1 0,-1 0 0,1-1 0,-1 0 0,0 1 0,0-1 0,0 0 0,3-8 1,-3 4-29,0-1 0,0 1 0,-1 0 0,0-1 1,0 1-1,-1-13 0,0 20-84,-1 7 16,-9 25-24,-9 34 68,9-11 331,3-18 10,-12 38 1,13-55-195,3-10-25,1-1 0,-1 1 0,-1-1 0,0 1 0,-5 8 0,9-17-68,-1 1 1,1 0-1,-1-1 1,0 1-1,0-1 0,1 1 1,-1-1-1,0 1 1,0-1-1,1 1 1,-1-1-1,0 0 1,0 1-1,0-1 0,0 0 1,1 0-1,-1 0 1,0 1-1,0-1 1,0 0-1,0 0 1,0 0-1,0 0 0,0-1 1,1 1-1,-1 0 1,0 0-1,0-1 1,0 1-1,0 0 1,0-1-1,1 1 0,-1 0 1,0-1-1,0 1 1,1-1-1,-1 0 1,0 0-1,-3-2 18,1 1 0,0-1 0,0 0 0,0-1 0,1 1 0,-5-6 0,3 3-120,1 0 1,0 0-1,0-1 0,1 1 0,0-1 1,0 1-1,0-1 0,1 0 1,0 0-1,0-7 0,1 13 37,0 0 1,1 0-1,-1 0 1,1 0-1,0 0 0,-1 0 1,1 0-1,0 0 0,-1 0 1,1 0-1,0 1 0,0-1 1,0 0-1,0 1 0,0-1 1,0 0-1,1 0 1,19-9-241,-4 4 212,0 1 0,1 1 0,0 1 0,21-2 0,74 2-88,-92 3 138,-16 0-118,0 0-1,0 1 0,0 0 0,0-1 0,0 2 0,0-1 0,9 4 0,-11-4-300,-1 0 1,0 1-1,1-1 1,-1 1-1,0-1 1,0 1-1,0 0 1,0 0 0,0 0-1,-1 0 1,1 0-1,0 0 1,-1 0-1,0 1 1,1-1-1,0 5 1,0 6-4432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1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6816,'-3'-6'1845,"3"5"-1810,0 1 0,0 0 0,0 0 0,-1 0-1,1 0 1,0 0 0,0 0 0,0-1 0,0 1-1,0 0 1,0 0 0,0 0 0,0 0 0,0 0 0,0 0-1,0-1 1,0 1 0,0 0 0,0 0 0,1 0 0,-1 0-1,0 0 1,0 0 0,0-1 0,0 1 0,0 0 0,0 0-1,0 0 1,0 0 0,0 0 0,0 0 0,0 0-1,1 0 1,-1-1 0,0 1 0,0 0 0,0 0 0,0 0-1,0 0 1,0 0 0,0 0 0,1 0 0,0 0 824,-1 9-459,0 23-235,-1 31 843,9 67 1,2 21 73,-13-121 28,2-12-2661,0-6-4504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1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3968,'0'3'1824,"5"5"-1600,0-1 448,-2 1-416,2 0 192,-1 0-288,-1 2 0,2 1-96,0-3 32,-2 3-64,1-3 192,-4 0-128,0-2-1216,5 2 576,0-12-2944,-2 0 1696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1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64 3552,'-8'-26'1312,"3"19"-992,0-5-128,5 9 1056,0-5-736,0 5-128,0-2-256,0 13-1120,0 3 960,5 8-2496,0 4 1376,7-4-576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1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19 4224,'0'-1'139,"0"0"1,-1 0 0,1 1-1,0-1 1,-1 0-1,1 0 1,-1 0-1,1 0 1,-1 1 0,0-1-1,1 0 1,-1 1-1,0-1 1,1 0 0,-1 1-1,0-1 1,0 1-1,0-1 1,-1 0-1,0 0 96,-1 1 0,1-1 0,0 0 0,-1 1 0,1 0 0,-1-1 0,-3 1 0,-3 1 1,0 0 0,0 0 0,-12 4 1,11-2-94,0 0 0,0 1 0,0 0 0,0 1 0,-11 7 1,15-8-121,0 1 1,0-1 0,1 1-1,-1 0 1,1 0 0,0 1-1,1-1 1,-7 11 0,10-14 29,0 0 1,0 1-1,0-1 1,1 0-1,-1 1 1,1-1-1,0 1 1,-1-1-1,1 0 1,1 4-1,-1-4 31,0-1 140,9 2 425,-8-3-604,0 0 1,0 1 0,0-1-1,1 0 1,-1 1 0,0-1-1,0 0 1,0 0 0,0 0-1,0 0 1,1 0 0,0-1-1,6-1 48,-1-1 1,0 0-1,0-1 0,0 1 0,0-1 0,-1-1 0,1 1 0,5-6 0,17-12-403,-12 9-644,-16 12 756,6 16 177,-6-13 64,1 1 0,-1-1 1,-1 1-1,1-1 0,0 1 0,-1-1 0,1 1 1,-1-1-1,0 1 0,0 0 0,0-1 0,0 1 1,-1 5-1,-1 1 137,0 1 1,-4 12 0,4-18-127,1 0 1,-1 0-1,-1 0 1,1 0-1,0 0 1,-1-1-1,0 1 1,0-1-1,0 0 1,0 0 0,0 0-1,-7 5 1,-3 0 235,-1 0 0,-19 7 0,24-10-275,4-4 37,0 0 0,0 0 0,0 0-1,0-1 1,0 1 0,-1-1 0,-8-1 0,-3 0 40,17 1-135,1-2 32,0 0-1,0 0 1,0 1-1,1-1 1,-1 0-1,1 1 1,-1-1-1,1 0 1,0 1 0,-1 0-1,1-1 1,0 1-1,0 0 1,2-1-1,4-3-88,3-3 126,0 1-1,1 1 1,-1 0 0,1 1-1,0 0 1,0 1-1,1 0 1,0 1 0,-1 0-1,1 1 1,0 1-1,0 0 1,0 0 0,22 3-1,-1 8 11,-29-8-47,0 0 1,-1-1 0,1 0-1,0 1 1,7-1 0,-1 10-3080,-8-7 1710,8 2-1975,3 3-1977,-9-1 3657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1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 5632,'-5'-4'1425,"5"4"-1308,0 0 0,0 0 0,0-1 0,-1 1 1,1 0-1,0 0 0,0 0 0,0 0 0,0-1 0,-1 1 0,1 0 0,0 0 0,0 0 0,0-1 1,0 1-1,0 0 0,0 0 0,0-1 0,0 1 0,0 0 0,0 0 0,0 0 0,0-1 0,-1 1 1,2 0-1,-1 0 0,0-1 0,0 1 0,-18 11 3232,16-8-3321,-1 1-1,1 0 0,0 0 1,0 1-1,1-1 0,-1 0 1,-1 6-1,8 14-8406,8-23 3985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1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64,'-3'-14'32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1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86 3968,'-19'-8'2256,"13"5"-880,0 1 0,-1-1 0,-7-1 0,12 4-1045,0-1-1,0 0 1,0 0 0,0 1 0,0-1 0,0-1 0,-2 0 0,-2-1 1837,13 0-1885,1 0-1,-1 0 0,0 1 0,1 0 0,-1 1 0,1 0 0,0 0 1,-1 0-1,11 2 0,30-2 360,88 3 17,-131-1-710,60 0 537,-59-2-473,0 1 1,-1-1 0,1 0-1,-1 0 1,1-1-1,-1 1 1,0-1 0,1 0-1,5-4 1,16-13-8526,-14 14 5867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1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4224,'0'0'87,"-1"0"1,1 0-1,-1 0 0,1 0 1,-1 0-1,1 0 0,-1-1 1,1 1-1,0 1 1,-1-1-1,1 0 0,-1 0 1,1 0-1,-1 0 0,1 0 1,-1 0-1,1 0 1,0 1-1,-1-1 0,1 0 1,-1 0-1,1 1 0,0-1 1,-1 0-1,1 0 1,0 1-1,-1-1 0,1 1 1,0-1-1,-1 0 0,1 1 1,0-1-1,0 0 0,0 1 1,-1-1-1,1 1 1,-6 22 1167,4-10-863,-11 42 1112,-7 75 0,18-106-1292,-8 123 1357,10-102-758,17-40-22,-15-5-777,1 0 0,-1 0 0,1 0 0,0 0 0,-1-1-1,1 1 1,-1-1 0,1 1 0,-1-1 0,1 0 0,2-1 0,16-4 26,17-2-160,-33 6 64,1 0 1,0 1-1,0 0 1,0 0-1,0 1 1,0-1-1,0 1 1,10 1-1,-14 0 27,22 5-266,-22-5 303,-1 0 1,0 0-1,0 0 1,0-1-1,0 1 0,0 0 1,0 0-1,0 0 1,0 0-1,0 1 1,0-1-1,-1 0 1,1 0-1,0 1 1,-1-1-1,2 2 1,-2 0 85,1 0 0,0-1 1,0 1-1,-1 0 1,0-1-1,1 1 1,-1 0-1,0-1 1,-1 6-1,1-6-41,-1-1 0,1 0 1,-1 1-1,1-1 0,-1 0 0,0 1 0,1-1 1,-1 0-1,0 0 0,0 0 0,0 1 1,0-1-1,0 0 0,0 0 0,0 0 0,0-1 1,-1 1-1,1 0 0,0 0 0,-3 0 0,0 1 75,-1 0-1,0-1 0,0 0 0,0 0 0,0 0 0,0-1 0,0 1 0,0-1 0,-9-1 0,-2-1 146,-27-8-1,38 8-222,0 1-1,0-2 1,0 1-1,-6-4 0,-4-2-497,15 8 233,-1-1 0,0 1 0,1 0-1,-1-1 1,1 1 0,-1-1 0,1 1 0,-1-1 0,1 1-1,-1-1 1,1 1 0,0-1 0,-1 1 0,1-1 0,0 0-1,-1 1 1,1-1 0,0 1 0,0-1 0,-1 0 0,1 1-1,0-1 1,0 0 0,0-1 0,8 2-6156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13 4224,'-3'-5'1739,"-2"-2"1956,4 7-3653,1 0 0,0 0 1,0 0-1,-1 0 1,1 0-1,0 0 0,-1 0 1,1 0-1,0 0 0,-1 0 1,1 0-1,0 0 0,0 0 1,-1 0-1,1 0 1,0 0-1,-1 1 0,1-1 1,0 0-1,0 0 0,-1 0 1,1 1-1,0-1 0,0 0 1,0 0-1,-1 0 0,1 1 1,0-1-1,0 0 1,0 1-1,0-1 0,-1 1 1,-2 4 116,0 1 0,0 0 0,1 0 1,0 0-1,0 0 0,0 0 0,-1 11 1,-2 5 240,-36 223 1592,20-97-778,14-119-981,5-21-121,0 0 0,1 0 1,-1 14-1,2-21 5,12 5-2298,-2-1-107,1-4-254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1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 4576,'-3'0'7589,"20"4"-5920,-10-4-1404,-1 0 0,1 0-1,0-1 1,-1 0 0,12-3 0,-17 3-227,1 1 1,-1-1 0,1 0-1,-1 1 1,1-1-1,-1 0 1,1 0 0,-1 0-1,1 0 1,-1 0 0,0 0-1,0-1 1,0 1 0,0 0-1,0-1 1,0 1 0,0 0-1,0-1 1,0 1 0,-1-1-1,1 0 1,0 1 0,-1-1-1,0 1 1,1-1 0,-1 0-1,0 1 1,0-4-1,0 4-40,0 0-1,0 1 0,0-1 0,0 0 0,0 0 1,0 0-1,0 0 0,0 0 0,-1 1 0,1-1 0,0 0 1,-1 0-1,1 0 0,0 1 0,-1-1 0,1 0 1,-1 0-1,0 1 0,1-1 0,-1 0 0,1 1 0,-1-1 1,0 1-1,0-1 0,1 1 0,-1-1 0,-1 0 1,-7-5-154,8 5 26,-6-2 1252,-5 9-452,7-4-615,1 2-50,1-1 1,-1 1-1,1 0 0,0 0 1,0 0-1,1 1 0,-1-1 1,1 1-1,0 0 0,0-1 0,-1 7 1,-5 11 175,7-19-122,0 0 0,0-1 0,0 1 0,1 0-1,-1 0 1,1 0 0,0-1 0,0 1 0,0 0-1,0 0 1,0 0 0,1 0 0,-1-1 0,1 1-1,0 0 1,0 0 0,0-1 0,0 1-1,0-1 1,1 1 0,-1-1 0,1 1 0,-1-1-1,1 0 1,0 0 0,0 0 0,0 0 0,0 0-1,1 0 1,-1 0 0,0-1 0,1 1-1,-1-1 1,1 0 0,-1 0 0,1 0 0,0 0-1,0 0 1,-1 0 0,1-1 0,0 1 0,5-1-1,22-1-189,44-8 0,-46 4-2833,-18 5-241,-2 0 997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1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102 879 3072,'-3'3'638,"3"-3"-413,-1 1 0,0-1 0,0 1 0,1 0 0,-1 0 0,0-1 0,1 1 1,-1 0-1,1 0 0,-1 0 0,1 0 0,-1-1 0,1 1 0,0 0 0,-1 0 0,1 3 2298,-4-4-117,7 2-891,11-1-652,-7-3-709,0-1 0,0 0-1,-1 0 1,1-1 0,-1 0-1,0 0 1,0-1 0,9-8-1,9-6 80,-21 17-177,55-43 822,-52 39-757,0 0-1,-1 0 0,0 0 0,1-1 1,-2 1-1,8-14 0,-10 14-39,1-1 0,-2 1 1,1 0-1,-1-1 0,0 0 0,0 1 0,-1-1 0,1 0 0,-2-9 1,-1 2-43,0-1 1,-1 0 0,-5-16 0,-37-88 376,19 56-566,6 17-18,-1 1 0,-2 1 0,-39-53 0,24 48-418,35 46 571,1 0 0,-1 0 0,0 0 1,0 1-1,0-1 0,-4-2 0,6 5 76,0-1 3,-3 14-163,0 16 118,4 160 658,-5-110 65,5-78-796,-1-3 63,0 0 214,0-1-1,0 1 0,1 0 0,-1-1 0,0 1 1,0-5-1,1 6-155,-8-65-83,3-1 0,4-87 0,2 75-314,-1 78 324,0 0 1,1 0 0,-1 0-1,0 0 1,1 0 0,-1 0-1,0 0 1,1 0 0,-1 0-1,1 1 1,-1-1 0,1 0-1,0 0 1,-1 0 0,1 1-1,0-1 1,0 0 0,0 1-1,-1-1 1,1 0 0,0 1-1,0-1 1,0 1 0,0-1-1,0 1 1,0 0-1,0 0 1,0-1 0,0 1-1,0 0 1,0 0 0,2 0-1,1-1 5,-1 1 0,1 0 0,-1 0 0,1 0 0,0 1 0,-1-1-1,1 1 1,4 1 0,-2 1 1,0 0 0,0 0 0,0 0 0,-1 1 1,1 0-1,8 9 0,27 32 72,-30-32 46,0 0 0,17 14 0,-25-25-97,0 2-14,1-1 0,0 0 0,0-1 1,0 1-1,6 2 0,-9-5 222,-2 9-275,0-1 5,-1 0 0,0 1 0,0-1 1,0 0-1,-8 15 0,-3 9 60,12-30 23,1 1-21,-1-1 1,0 1-1,0 0 1,0-1-1,0 0 0,0 1 1,-1-1-1,1 0 1,-1 1-1,1-1 0,-1 0 1,-4 3-1,5 1 124,1-6-142,0 0 1,0 1-1,0-1 1,0 0-1,0 0 0,0 1 1,0-1-1,0 0 1,0 0-1,0 0 0,0 1 1,0-1-1,0 0 0,0 0 1,0 0-1,0 1 1,0-1-1,0 0 0,0 0 1,0 0-1,-1 1 1,1-1-1,0 0 0,0 0 1,0 0-1,0 1 0,0-1 1,0 0-1,-1 0 1,1 0-1,0 0 0,0 0 1,0 0-1,0 1 1,-1-1-1,1 0 0,0 0 1,0 0-1,0 0 0,-1 0 1,1 0-1,0 0 1,0 0-1,-1 0 0,1 0 1,0 0-1,0 0 1,0 0-1,-1 0 0,1 0 1,0 0-1,0 0 0,0 0 1,-1 0-1,1 0 1,0 0-1,-1-1 0,-2-1 38,0-1 0,-1 1-1,1-1 1,0 0 0,1-1 0,-5-4-1,5 4-248,-1 1-1,0-1 1,0 1-1,-7-6 1,10 9 67,-1 0-1,1 0 1,-1-1 0,1 1-1,-1 0 1,0 0 0,1 0-1,-1 0 1,1 0 0,-1 0-1,1 0 1,-1 0 0,1 0-1,-1 0 1,1 0 0,-1 0-1,0 1 1,1-1 0,-1 0-1,1 0 1,-1 0 0,1 1-1,0-1 1,-1 0-1,1 1 1,-1-1 0,1 0-1,-1 1 1,1-1 0,0 1-1,-1-1 1,1 1 0,-1 0-1,-12 19-2724,8-12 1642,2-5-49,-1 0-1,1 0 0,0-1 0,-8 5 1,11-7 1231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2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 2496,'0'0'113,"0"-1"1,0 1-1,0 0 0,0 0 1,0 0-1,0-1 0,0 1 1,0 0-1,0 0 0,0-1 1,0 1-1,0 0 1,0 0-1,0 0 0,0-1 1,-1 1-1,1 0 0,0 0 1,0 0-1,0-1 0,0 1 1,0 0-1,-1 0 0,1 0 1,0 0-1,0-1 0,0 1 1,0 0-1,-1 0 1,1 0-1,-9 0 5376,-1 1-4220,-7-1 3034,15 16-4164,0-4-45,1 1 1,1-1-1,1 17 0,0 1 89,-14 398 1433,11-385-1470,2-28-4,-1 0 0,-1 0 0,-3 16 1,5-29-131,0-2-8,0 0 0,-1 1 0,1-1 0,0 1 0,0-1 0,0 1 0,0 0 0,0-1 0,0 1 0,0-1 0,0 1 0,0-1 0,0 1 0,0-1 1,0 1-1,0-1 0,0 1 0,0-1 0,1 1 0,-1-1 0,0 1 0,1 1 113,-1-1-80,0 1 0,0-1 0,0 1-1,0-1 1,0 1 0,0-1 0,1 1-1,0 2 1,5-3 60,0 0 0,1 0 0,-1 0 0,1-1 0,-1 0-1,1 0 1,-1-1 0,9-1 0,8-1 44,121-2-50,7-1 229,-85 6-239,-30 1-253,-35-19-14505,-1 13 12683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2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61 3648,'-5'1'-62,"-23"2"3622,26-3-3171,0 0 0,1 0 0,-1 0 0,0 0 0,1-1 0,-1 1 0,1 0 0,-1-1 0,0 0 0,1 1 0,-1-1 0,1 0 0,0 0 0,-1 1 0,-1-3 0,-1 3 1738,15-2 397,-2 0-2398,58-10 547,69-3 0,-94 14-465,-25 1-62,-1 0 1,1-1 0,29-6-1,-34 6-292,-6 2 282,-10-13-8397,-4 9 1813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2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 1984,'-1'0'239,"0"0"0,-1-1-1,1 1 1,0 0 0,0 0 0,-1 0 0,1-1 0,0 1-1,0 1 1,-1-1 0,1 0 0,-6 1 4825,-17 2-2130,33 1-1099,-4-2-1644,1 1-1,0-1 1,-1 0 0,9 1 0,94 6 1515,141-6 0,-137-4-836,-112-10-3691,0 3 1211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3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 3232,'-7'-2'452,"6"1"-336,0 1-1,-11-8 9708,12 23-8452,1-6-1093,0 1-1,0-1 1,1 0 0,0 1-1,3 9 1,21 46 754,-9-25-552,33 94 475,-47-125-881,-1-1 1,0 1-1,0 0 0,-1 0 0,0 0 0,0 1 1,-1-1-1,0 0 0,-1 0 0,0 0 1,-4 17-1,5-25-61,-1 1 0,1-1 0,0 0 0,-1 1 0,0-1 0,1 0 0,-1 1 1,0-1-1,1 0 0,-1 0 0,0 0 0,0 1 0,0-1 0,0 0 0,0 0 0,0-1 1,-1 1-1,1 0 0,0 0 0,-2 0 0,1 0 32,-1 0-1,1 0 1,-1 0 0,0-1-1,0 0 1,1 1 0,-1-1-1,0 0 1,0 0 0,-3-1-1,0 0 24,-1 0 0,1 0 0,0-1 0,-1 0 0,1-1 0,0 1-1,1-1 1,-1 0 0,-6-5 0,9 6-53,0 0 0,0 0 0,1-1 0,-1 0 0,1 1 0,-1-1 0,1 0-1,0 0 1,0-1 0,0 1 0,1 0 0,-1 0 0,1-1 0,-1-3 0,1 4 0,1 1-1,0-1 1,-1 1-1,1-1 1,1 1-1,-1-1 1,0 1-1,0-1 1,1 1-1,0-1 1,-1 1 0,1 0-1,0-1 1,0 1-1,0 0 1,1 0-1,-1 0 1,0 0-1,1 0 1,-1 0-1,5-4 1,5-4 102,1 0-1,0 0 1,0 1-1,18-9 1,56-24 105,-37 19-152,-27 12-72,91-40 212,-41 29-1154,-64 22-2720,-3 3 1834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3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33 3072,'-23'-3'3829,"17"3"1238,-13-8-1766,0 5-1838,17 3-1401,-2 0 205,48-6 1703,-28 3-1840,34-2-1,19 6 388,89 15 1,-158-16-580,1 0 1,0 0-1,-1 0 0,1 1 1,0-1-1,0 0 1,-1 0-1,1 0 0,0 0 1,-1 0-1,1-1 1,0 1-1,-1 0 1,1 0-1,0 0 0,0-1 1,-1 1-1,1 0 1,-1 0-1,1-1 0,0 0 1,0 0-521,-1 0 0,1 0 1,-1 1-1,0-1 0,0 0 0,0 0 0,1 0 1,-1 0-1,0 0 0,0 0 0,0 0 0,-1-1 1,1-4-1488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3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67 3392,'-1'0'90,"1"1"0,0-1 0,-1 0 0,1 0 1,-1 0-1,1 0 0,-1 0 0,0 0 0,1 1 0,-1-1 0,1 0 0,-1-1 0,1 1 1,-1 0-1,1 0 0,-1 0 0,1 0 0,-1 0 0,1 0 0,-1 0 0,1-1 1,-1 1-1,1 0 0,0 0 0,-1-1 0,1 1 0,-1-1 0,-1-12 4704,2 8-3802,0 4-855,0 0 1,0 0-1,1 0 1,-1 0-1,0 0 1,0 0-1,0 0 1,1-1-1,-1 1 1,1 0-1,-1 0 1,1 1-1,-1-1 0,1 0 1,-1 0-1,1 0 1,0 0-1,-1 0 1,1 1-1,0-1 1,0 0-1,0 0 1,1 0-1,1 0 63,-1 0 0,1 0 0,0 0 0,0 0-1,-1 0 1,1 1 0,0-1 0,0 1 0,3 0 0,11 1 266,-1 0 1,28 7-1,-31-6-422,3 1 1,-1-1 0,1-1 0,0 0 0,-1-1 0,1-1 0,29-5 0,48-16-5709,-56 15 3419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1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79 3904,'-5'-1'6718,"5"1"-6598,-1 1 492,-5 2 2759,-1-2-1503,10-6-734,19-8-227,-6 6-703,0 1 1,0 1-1,23-5 0,-19 5-93,23-4 44,0 2 0,49-2 0,-33 4-193,-41 4 149,24 1 1,-7 1-85,-35-1 267,-18 0-14747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3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30 3072,'0'-2'178,"0"1"-1,1 0 1,-1 0 0,0 0-1,1 0 1,-1 0 0,0 0-1,1 0 1,-1 0 0,1 0-1,0 0 1,-1 1-1,1-1 1,0 0 0,0 0-1,-1 0 1,1 1 0,0-1-1,7-10 8892,-25 36-8553,-8 19 101,16-30-467,-14 29 0,-4 32 229,-27 118 1,41-141-217,-23 94 392,32-133-422,1-1 603,11-21 70,-4 2-729,-1 1 1,-1-1-1,1 0 1,-1 0-1,0 0 1,-1 0-1,1 0 1,-1-9-1,1 2 20,18-96-35,56-181-1,-70 266-212,-4 18 87,0 0 1,0 0-1,0 1 0,5-10 1,-6 16 60,-1 0 1,1 0 0,0 0-1,-1 0 1,1 0 0,-1 0-1,1 0 1,0 1 0,-1-1-1,1 0 1,-1 0 0,1 1-1,-1-1 1,1 0 0,-1 1-1,1-1 1,-1 0 0,1 1-1,-1-1 1,0 1 0,1-1-1,0 1 1,0 1 8,14 11 74,-1 1-1,-1 0 1,0 1 0,-1 0 0,16 26 0,42 91 288,-55-103-303,-13-24-88,0-2 49,0 1 0,-1 0 0,1-1 0,1 0 0,-1 1 1,4 3-1,-4-6 390,-2-3-357,0 0 0,0-1 0,1 1 0,-1 0 0,1-1 0,0 1 0,1-4 0,5-12-105,0-34 125,-5 32-64,1 1-1,9-34 1,-9 41-22,0-1 0,1-18 0,3-14-20,-6 27 10,0 10-296,10 16-56,-7-3 360,1 0-1,-2 0 1,1 0-1,0 1 0,-1-1 1,0 1-1,3 8 1,5 10 27,-2-4 87,-1 0 1,0 1-1,4 24 1,0-5-32,27 122 150,-10-42 224,-28-115-3542,-1-12-468,0-4 1461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3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66 2496,'-14'-11'1116,"13"10"-1056,1 1 0,0 0 1,-1-1-1,1 1 0,0-1 1,-1 1-1,1 0 0,0-1 1,0 1-1,0-1 0,-1 1 1,1-1-1,0 1 0,0 0 1,0-1-1,0 1 0,0-1 1,0 1-1,0-1 0,0 1 1,0-1-1,0 1 0,0-1 1,0 1-1,0-1 0,0 1 1,0-1-1,1-2 374,0 0 0,-1 1 0,0-1 0,1 0 0,-1 1 0,0-1 0,0 0 0,-1-3 0,3-7 4774,-2 13-5120,6 16 616,6 10-301,-7-17-175,6 11 180,1-1-1,29 35 1,32 27-574,-51-86-8479,-14-5 5051,1-1 1210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3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 6304,'-5'-6'1711,"2"7"586,0 11 1006,2-4-3558,-1 2 645,0 0 0,-1 0 0,0 0 1,0-1-1,-1 1 0,0-1 1,-8 13-1,3-8-63,-1-1-1,0 0 1,-1-1-1,-13 12 1,-11 5 68,-1-1 1,-54 32-1,54-42-300,25-13-90,1 1 1,-14 8 0,8 0-311,37-18-13939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3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 3808,'-9'-7'3077,"9"11"-1605,3 4-902,0 0 1,0 1-1,-1-1 0,-1 1 0,1 0 1,-1 10-1,-3 54 1326,0-41-1272,1-7-250,-2 0 0,-1 0 1,-1-1-1,-1 1 0,-14 38 0,19-61-364,0 0 0,1 0 0,0 0 0,-1-1 0,1 1 0,0 0 0,0 0 0,0 0 0,0 3 0,1 3-1054,4-15-2769,2 3 1952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3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4736,'-31'1'5217,"59"9"-1730,7-4-1830,70 1 0,-3-1-1057,97 12-1970,-186-18-2044,0 0 956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3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4160,'0'0'9626,"13"0"-3850,-7 3-5583,0 0 0,0-1 0,-1 0 1,1 0-1,1 0 0,-1-1 0,0 0 0,6 1 0,55-1 425,-43-2-489,-2 1-79,9 1 67,35-5 1,-58 3-151,1 0-1,-1-1 1,1 0-1,-1-1 1,0 0 0,0 0-1,0 0 1,14-9-1,6-10-2868,-19 14-523,0 1-1,12-7 1,-8 10 12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3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1 762 2912,'0'-4'10880,"9"-8"-10058,3-3-439,10-24 409,-2 0 0,-1-2 0,12-42 0,45-121 233,-51 137-658,-5-4 49,-14 41-118,4 7-116,-2 1-1,10-43 0,-13 50-255,-5 15 72,0 0-1,0 0 1,0-1 0,1 1 0,-1 0 0,0 0-1,0-1 1,0 1 0,0 0 0,1-1 0,-1 1-1,0 0 1,0-1 0,0 1 0,0 0 0,0 0-1,0-1 1,0 1 0,0 0 0,0-1 0,0 1-1,0 0 1,0-1 0,0 1 0,0 0 0,0-1-1,0 1 1,0 0 0,-1-1 0,0-1-108,6 17-33,1-1 1,13 25 0,3 0 204,-2 0 0,17 50 1,-35-84-103,6 12 458,-8-17-400,0 0 0,0 0 0,1 0 0,-1 0 0,0 1 0,0-1-1,1 0 1,-1 0 0,0 0 0,1 0 0,-1 0 0,0 0 0,1 0-1,-1 0 1,0 0 0,1 0 0,-1 0 0,0 0 0,0 0 0,1 0-1,-1 0 1,0 0 0,1 0 0,-1 0 0,0 0 0,1 0 0,-1 0-1,0-1 1,0 1 0,1 0 0,-1 0 0,0 0 0,0-1 0,1 1-1,-1 0 1,0 0 0,0-1 0,0 1 0,1 0 0,-1 0 0,0-1-1,0 1 1,4-6 79,-1 0 0,-1-1 0,1 1-1,-1 0 1,0-1 0,2-11 0,4-40 5,2-10-82,-5 46-20,-4 11-4,2 0 0,-1-1 0,9-18 0,-11 29 0,0 1-1,0 0 1,0-1-1,0 1 1,0 0-1,1 0 1,-1-1-1,0 1 0,0 0 1,0 0-1,0-1 1,1 1-1,-1 0 1,0 0-1,0-1 1,1 1-1,-1 0 1,0 0-1,0 0 0,1 0 1,-1-1-1,0 1 1,0 0-1,1 0 1,-1 0-1,0 0 1,1 0-1,-1 0 1,0 0-1,1 0 1,-1 0-1,0 0 0,0 0 1,1 0-1,-1 0 1,0 0-1,1 0 1,-1 0-1,0 0 1,1 0-1,-1 0 1,0 1-1,0-1 0,1 0 1,-1 0-1,0 0 1,0 0-1,1 1 1,-1-1-1,0 0 1,0 0-1,0 1 1,1-1-1,-1 0 0,0 0 1,0 1-1,0-1 1,0 0-1,1 1 1,11 22-180,-9-15 214,28 56 320,-4 1 0,38 135 0,-21-72-222,-34-104-26,0 2-452,26 46 1,-31-64-2088,2 0 639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3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35 2816,'-1'-1'442,"0"0"0,0-1 0,0 1 0,0-1 0,1 1 0,-1-1 0,0 1 0,1-1 0,0 1 0,-1-1 0,1 0 0,0 1 0,0-1 0,-1 0 0,1 1 0,1-4 0,-1 2 481,0 3-872,0 0 0,0 0 0,0 0 0,0 0 0,0-1 0,0 1 0,0 0 0,0 0 0,0 0 0,0 0 1,0 0-1,0 0 0,0 0 0,0-1 0,0 1 0,0 0 0,0 0 0,-1 0 0,1 0 0,0 0 0,0 0 0,0 0 0,0 0 0,0 0 0,0 0 0,0 0 0,0-1 0,0 1 0,0 0 0,0 0 0,-1 0 1,1 0-1,0 0 0,0 0 0,0 0 0,0 0 0,0 0 0,0 0 0,0 0 0,-1 0 0,1 0 0,0 0 0,0 0 0,0 0 0,0 0 0,0 0 0,0 0 0,0 0 0,0 0 0,-1 0 0,1 0 0,0 1 1,-8 4 1468,-8 10-530,9-3-757,-1 1 0,2-1 1,-10 26-1,-2 13 255,2 1 0,2 1 0,-8 63 0,9 124 167,14-208-636,2-1-1,1 1 1,1-1 0,1 0 0,17 48 0,-18-65-190,1 1 1,1-1-1,16 27 0,-19-36-351,0 0 0,0 0-1,1 0 1,-1 0 0,1-1 0,0 0 0,1 0-1,-1 0 1,1-1 0,-1 0 0,1 0-1,10 4 1,24 4-5056,6 2 1770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4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 3648,'-3'-1'460,"-1"0"-1,1 1 1,0 0-1,-1-1 1,1 1 0,-1 1-1,1-1 1,0 0-1,-1 1 1,-3 0 0,4 0-5,1 0 1,-1 0-1,1 0 0,0 0 1,-1 1-1,1-1 1,0 0-1,0 1 0,-3 2 1,-3 2 1427,7-6-1838,1 0 0,0 1 1,0-1-1,0 0 0,0 0 1,0 0-1,0 0 0,0 0 0,-1 0 1,1 0-1,0 0 0,0 0 1,0 0-1,0 1 0,0-1 0,0 0 1,-1 0-1,1 0 0,0 0 1,0 0-1,0 0 0,0 0 0,-1 0 1,1 0-1,0 0 0,0 0 1,0 0-1,0 0 0,0 0 0,-1-1 1,1 1-1,0 0 0,0 0 1,0 0-1,0 0 0,0 0 1,0 0-1,-1 0 0,1 0 0,0 0 1,0-1-11,0 1 0,1 0 1,-1 0-1,0 0 1,0 0-1,0 0 0,1 0 1,-1 0-1,0 0 0,0 0 1,0 0-1,1 0 1,-1 0-1,0 0 0,0 0 1,0 0-1,1 0 1,-1 0-1,0 0 0,0 0 1,0 0-1,1 0 0,-1 0 1,0 0-1,0 0 1,0 0-1,1 1 0,-1-1 1,0 0-1,0 0 1,0 0-1,0 0 0,0 0 1,1 1-1,-1-1 0,18 13 345,0 0-1,-1 2 1,-1 0-1,0 1 1,-1 0-1,19 27 0,2 5-77,-3 2-1,-2 2 0,36 78 1,-57-104-167,-2 0-1,0 1 1,-2 0 0,-1 0 0,2 35 0,-5-5 151,-6 87 0,1-114-145,-2-1 0,-1 1-1,-14 44 1,-42 81 219,56-141-409,3-5-66,0-1 1,-1 1-1,-1 0 0,0-1 1,0 0-1,0 0 1,-9 8-1,14-15 39,0-1-1,-1 1 0,1-1 1,-1 0-1,1 1 0,-1-1 1,1 0-1,-1 1 0,1-1 0,-1 0 1,0 1-1,1-1 0,-1 0 1,1 0-1,-1 0 0,1 0 1,-1 0-1,0 1 0,0-1 1,0-1-56,1 1 0,0 0 1,-1 0-1,1-1 0,0 1 1,0 0-1,-1 0 1,1-1-1,0 1 0,0 0 1,0-1-1,-1 1 0,1 0 1,0-1-1,0 1 1,0 0-1,0-1 0,0 1 1,0 0-1,-1-1 0,1 1 1,0 0-1,0-1 0,0-3-832,1 0-1,-1 0 1,0 0 0,1 1-1,1-5 1,5-15-1788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4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201 122 3072,'0'-6'13481,"4"1"-14610,-1-2 1469,-1 1 1,0 0-1,-1 0 1,1-1 0,-1 1-1,0-1 1,0-10 0,-1 14-206,0-1 1,0 1-1,-1 0 1,1 0 0,-1 0-1,0 0 1,0 0-1,0-1 1,-2-4-1,2 7-121,1 1-1,-1-1 0,0 0 0,1 0 1,-1 0-1,0 1 0,0-1 1,0 0-1,0 1 0,0-1 1,1 0-1,-1 1 0,0-1 1,0 1-1,0 0 0,-1-1 0,1 1 1,0 0-1,0-1 0,0 1 1,0 0-1,0 0 0,0 0 1,0 0-1,0 0 0,0 0 1,0 1-1,-1-1 0,1 0 0,0 0 1,0 1-1,0-1 0,-1 1 1,-3 1 6,1 0 0,-1 1 0,1-1 0,-1 1 0,1 0 0,0 0 0,0 1 0,0-1 0,1 1 0,-4 4 0,-4 6 48,-14 24 1,25-38-69,-15 26 145,1 0 0,1 0 0,1 2 0,1-1-1,-12 53 1,22-74-95,0 0-1,1 0 0,0 0 0,0-1 0,0 1 1,0 0-1,1 0 0,0 0 0,0 0 0,1 0 1,0-1-1,0 1 0,0-1 0,0 1 1,1-1-1,0 0 0,0 0 0,1 0 0,-1 0 1,1-1-1,0 1 0,0-1 0,8 6 0,-6-5 38,0-1 0,1 1 0,0-1-1,0 0 1,0-1 0,1 0 0,-1 0-1,1 0 1,-1-1 0,1 0 0,0-1 0,0 0-1,0 0 1,0 0 0,0-1 0,15-2-1,-13 1 16,-4 0-107,-1 0 1,0 0-1,1 0 1,-1 0-1,9-5 1,2 0-380,-13 5-139,-1 0 1,1 0-1,0-1 0,-1 1 0,6-4 0,3-9-6510,-3-2 1278,-1 1 1862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3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5056,'0'0'189,"0"-1"-1,1 1 1,-1-1 0,1 1 0,-1-1 0,1 1 0,-1-1-1,1 1 1,0 0 0,-1-1 0,1 1 0,-1 0 0,1 0-1,0-1 1,-1 1 0,1 0 0,0 0 0,-1 0-1,2 0 1,24-7 987,-21 6-752,240-53 2610,-221 52-2893,44 1-1,-38 1 353,-22 0-365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1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4896,'1'-2'10285,"9"0"-6503,23-3-4787,-17 3 2172,54-8-882,110-3 0,-177 13-619,4-1 123,0 2 1,0-1 0,8 2-1,1 5-2129,-3 5-4463,-4 6 1715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19:4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67 5312,'-3'0'822,"-16"4"9262,20-7-9872,-1 1 0,1-1 0,0 1-1,0-1 1,0 1 0,1-1 0,-1 1-1,1 0 1,-1 0 0,1 0 0,0 0 0,-1 0-1,1 0 1,0 0 0,0 0 0,1 1-1,-1-1 1,0 1 0,4-2 0,1-1-118,1-1 0,1 1 0,-1 1 0,1 0 0,8-3 0,-11 5-81,-1 1 0,1-1 1,0 1-1,-1 0 0,1 0 0,-1 1 1,1 0-1,-1 0 0,1 0 0,-1 0 1,1 1-1,-1 0 0,0 0 0,0 0 0,0 1 1,0 0-1,0 0 0,-1 0 0,1 1 1,-1-1-1,0 1 0,0 0 0,0 0 0,5 8 1,-8-9-5,1 0 1,-1 0-1,0 0 1,0 1 0,0-1-1,0 0 1,-1 1-1,1-1 1,-1 1 0,0-1-1,0 1 1,0-1-1,0 1 1,-1-1 0,1 0-1,-1 1 1,0-1-1,0 1 1,0-1 0,0 0-1,-1 0 1,-1 3-1,-4 7 52,-1-1 0,0 0 0,-18 20 0,11-17 49,1-1-175,14-14 76,-1 0 0,1 1 1,0-1-1,0 0 1,0 0-1,0 0 0,-1 0 1,1 1-1,0-1 0,0 0 1,0 0-1,0 0 0,0 1 1,0-1-1,-1 0 0,1 0 1,0 1-1,0-1 0,0 0 1,0 0-1,0 1 1,0-1-1,0 0 0,0 0 1,0 1-1,0-1 0,0 0 1,0 0-1,0 0 0,0 1 1,1-1-1,-1 0 0,0 0 1,0 1-1,0-1 1,0 0-1,0 0 0,0 0 1,1 1-1,-1-1 0,0 0 1,0 0-1,3 2 49,0-1-1,0 0 1,0 0-1,0 0 1,0 0-1,0-1 1,0 1-1,0-1 1,5 1-1,31-4 249,-20 2-187,60-8 105,-30 2-1443,0 5-3952,-24 4 2391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6:55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363 423 1248,'0'0'104,"0"0"0,0 0 1,1 0-1,-1 0 0,0 0 1,0 0-1,0 0 0,1 0 0,-1 0 1,0 0-1,0 0 0,1 0 0,-1 0 1,0 0-1,0 0 0,1 0 0,-1 0 1,0 0-1,0 1 0,0-1 1,1 0-1,-1 0 0,0 0 0,0 0 1,0 0-1,1 1 0,-1-1 0,0 0 1,0 0-1,0 0 0,0 0 0,0 1 1,0-1-1,1 0 0,-1 0 1,0 0-1,0 1 0,0-1 0,0 0 1,0 0-1,0 1 0,0-1 0,0 0 1,0 0-1,0 1 0,0-1 0,3 17 6608,-2-10-8154,-1-3 1602,0 0-1,0 0 0,0 0 0,-1 0 1,0 0-1,1 0 0,-2 0 1,-1 6-1,-1 4 125,-9 37 486,-25 117 268,24-85-787,-22 130 431,20-138-520,-41 210 513,-23 84 287,9-47-367,67-300-579,-18 114 27,22-130-22,-1 0 1,0 0-1,-1 0 0,1-1 1,-5 10-1,5-13 443,1-1-528,0 0 65,0 0 1,1 0-1,-1 0 0,0 0 1,0 0-1,0 0 0,1 0 1,-1 0-1,1 0 1,-1 0-1,1 0 0,-1-1 1,1 1-1,-1 0 0,1 0 1,0 0-1,-1-1 0,1 1 1,0 0-1,0-1 0,-1 1 1,1-1-1,0 1 0,0-1 1,0 1-1,1 0 0,4 2 11,-3-1-16,0 0-1,0 0 1,1 0 0,-1 0-1,1 0 1,-1-1 0,1 0-1,6 2 1,33 5-57,-31-7 102,166 21 119,-27-10-196,-89-9 99,535-6 236,-431 0-334,27-1 187,33-1-232,-220 5 85,67 3 24,86 14 1,-78-9 127,-11-1-85,146 15 29,-143-16-148,-40-4 40,51 7 126,-33-2-177,68 1 1,-26-3 310,235 10 57,-206-21-240,-42 0-66,478-58 75,-204 16-30,-105 23-11,-163 14-25,23-1-85,100-3 201,372-19 73,-498 31-336,128 3 310,151 36-208,64 25 336,-206-49-229,-121-10 42,339-5 289,-328 1-547,75-4 202,198-42 675,-334 39-723,-16 3 30,-1 0 1,50-18 0,-66 17 44,25-13 1,-35 17-52,-1-1-1,0 1 1,1-1-1,-2-1 1,1 1-1,-1-1 0,7-8 1,-2 0 6,-1 0 1,-1-1-1,0 0 0,-1 0 1,0-1-1,-1 0 1,-1 0-1,0 0 0,2-26 1,-2-11 90,-4-81 0,0 106-100,-32-323 105,14 195-118,6 43-40,-10-107 54,-16-66 2,33 262-161,-14-39 0,2 5 202,14 47-116,-1 0 0,1 0 0,-1 0 0,-1 0 0,0 1 0,-1 0 0,1 0 0,-15-16 0,8 9-50,-6-6-80,-7 0 253,-18-17-21,-53-37 1,55 47-144,-88-55-211,105 70 252,-1 2 1,0 0 0,-44-13 0,6 9 42,-103-13 0,-71 8 41,203 18 10,-405-7-125,126 16 100,-146 10-30,195 8-130,-193 20-19,-292 38 260,578-66-154,-56 5 89,-104 5-20,37-3-17,-595 56 17,562-62-74,139-9 110,-96-4-110,-11 0 46,-139 14 129,415-17-127,-228 17 270,102 1-407,-7 1-603,53-10-4237,97-10 4657,1 0-1,-1 1 1,1-1-1,-1 0 1,1 0-1,-1 0 1,1-1-1,0 1 1,-1 0-1,1 0 0,-3-1 1,4 0-46,0 0 0,0 1 0,1-1 0,-1 1 0,0-1 0,0 1 0,0-1-1,1 0 1,-1 1 0,0-1 0,1 1 0,-1 0 0,0-1 0,1 1 0,-1-1 0,1 1 0,-1-1 0,0 1 0,2-1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26:57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8 129 64,'0'1'59,"-1"0"0,1 0-1,-1 0 1,1 0 0,-1 0 0,1 0-1,0 0 1,-1 0 0,1 0 0,0 0-1,0 0 1,0 0 0,0 0 0,0 0 0,0 0-1,0 1 1,0-1 0,1 1 0,-1 6 792,-4 9 12503,4-21-13078,1 1 1,-1-1-1,1 1 0,0 0 0,0 0 0,2-4 1,3-8 253,-3 5-332,1 1 0,0 0-1,0 0 1,1 1 0,0-1-1,0 1 1,1 0 0,0 0 0,1 1-1,0 0 1,0 0 0,0 1-1,14-10 1,-19 14-164,0 1 0,-1 0 0,1 0 0,0 0-1,0 0 1,0 0 0,0 0 0,0 1 0,0-1 0,0 1 0,0-1 0,0 1 0,0 0 0,1-1-1,-1 1 1,0 0 0,0 1 0,0-1 0,0 0 0,0 1 0,0-1 0,1 1 0,-1-1-1,0 1 1,0 0 0,-1 0 0,1 0 0,0 0 0,0 0 0,2 2 0,20 20 207,-14-15-85,-1 0 0,11 14 0,7 17 185,-20-28-203,1 0-1,-1-1 1,2 0 0,13 14-1,-21-24-107,0 1 0,0-1 0,0 1 0,0-1 0,0 0 0,-1 0-1,1 1 1,0-1 0,0 0 0,0 0 0,0 0 0,0 0 0,0 0-1,0 0 1,0 0 0,0 0 0,0-1 0,0 1 0,0 0 0,0-1 0,-1 1-1,1 0 1,0-1 0,0 1 0,0-1 0,0 1 0,-1-1 0,1 0 0,0 0-1,2-1 24,-1 0-1,1 0 0,-1 0 0,0-1 1,0 1-1,0-1 0,0 1 0,0-1 1,1-4-1,13-37 78,2-7-5060,-6 31 2119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36:46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9889 668 896,'-2'-1'141,"0"0"0,0 0 0,0 0 0,0 0 0,0 0 1,0 1-1,-1-1 0,1 1 0,0 0 0,0 0 0,-1-1 0,1 2 0,-4-1 0,-39 5 990,35-4-1026,-89 4 1644,42-4-1163,-156-5 616,59-2-990,-606-30 1672,477 16-1384,-253-27-122,328 27-202,-1853-183 960,1375 133-976,-455-27 342,975 88-512,-267-11-172,211 13 93,-373-7 172,284 7 35,7 0-28,-124-1-26,0 6-218,212 4 186,180 2 80,35-4 128,9 0-592,39-3 427,91-16 1,-8 0 135,-104 17-282,6 0 248,-1-2-1,62-14 1,-82 16-125,-9 1-5,-1 1 0,1 0-1,0 0 1,-1-1 0,1 1 0,0-1-1,-1 0 1,1 1 0,-1-1 0,1 0-1,2-2 1,-4 3 209,1-1-192,-1 1-63,0 0 0,1 0 0,-1 0 1,0 0-1,0-1 0,1 1 0,-1 0 0,0 0 0,0 0 0,1-1 0,-1 1 0,0 0 0,0 0 0,0-1 0,1 1 0,-1 0 0,0 0 1,0-1-1,0 1 0,0 0 0,0-1 0,0 1 0,0 0 0,0-1 0,0 1 0,0 0 0,0 0 0,0-1 0,0 1 0,0 0 0,0-1 1,0 1-1,0-1 0,0 0 0,-1 0-5,0 0 0,0 1 0,1-1 0,-1 0 0,0 1 1,0-1-1,0 1 0,0 0 0,0-1 0,0 1 0,1-1 1,-1 1-1,0 0 0,0 0 0,-2 0 0,-11-3-137,5 1 118,0 2-1,0-1 1,1 1 0,-1 1-1,-15 2 1,15-2 35,-137 25 69,-31 4 163,-230-19 401,348-11-543,44-1 4,0 0 0,-25-6 0,34 6-77,-20-2-267,20 2-186,21 1 78,281 17 56,-138-5 489,-60-12-165,-59-1 221,51 5 0,-68-3 1830,-31-4-3279,-4 4-764,0 5-3364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1:36:49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41 1408,'-97'0'6800,"93"-18"-4518,4 18-1796,91-4 428,19 1-821,-89 4-109,0 1 0,-1 0 1,28 7-1,-1 1 77,-30-7-46,-1 0 0,22 8 0,-23-5 31,1 0 0,-2 1-1,1 0 1,-1 1 0,0 1 0,19 15-1,-9-4 9,34 31 388,-54-46-363,1-1 0,0 0 0,0 0 0,0-1 0,0 1 0,1-1 0,0 0 0,-1 0-1,1-1 1,0 0 0,0 0 0,0 0 0,8 0 0,-6-1 41,1-1 1,-1 0-1,0 0 1,1-1-1,-1 0 1,0 0-1,0-1 1,0 0-1,13-5 1,-20 7-75,1-1 0,-1 0 0,1 1 0,-1-1 0,1 0 0,-1 0 0,1 0 1,-1 0-1,0 0 0,1 0 0,-1 0 0,0 0 0,0-1 0,0 1 0,0 0 1,1-2-1,-1 0 11,-1 1-1,1 0 1,-1 0 0,1-1 0,-1 1 0,0 0 0,0 0 0,0-1 0,0 1-1,0 0 1,-1-3 0,0 0-27,0 0 0,-1 0-1,0 0 1,0 0 0,0 0 0,0 1-1,0-1 1,-4-4 0,-29-34 396,16 19-107,-13-13-41,8 17-4369,11 16 1633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3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53 1824,'3'-2'227,"-2"2"-192,-1 0 0,1 0-1,-1-1 1,1 1 0,-1 0 0,0 0-1,1-1 1,-1 1 0,0 0 0,1-1-1,-1 1 1,0-1 0,1 1 0,-1 0-1,0-1 1,0 1 0,1-1 0,-1 1-1,0-1 1,0 1 0,0-1 0,0 1-1,0-1 1,8-8 6872,-10 9-6758,1 0 0,0 0 1,0-1-1,-1 1 0,1-1 1,0 1-1,-1-1 0,1 1 1,0-1-1,0 0 0,0 0 1,0 0-1,0 1 0,0-1 1,0 0-1,0 0 0,0-1 1,0 1-1,0 0 0,1 0 1,-1 0-1,0 0 0,1-1 1,-1 1-1,1 0 0,-1 0 1,1-1-1,0 1 0,-1-2 1,-2 0-81,-5 2-144,5 1-169,5 1 78,-1 16 6,-7 90 872,1 28-22,5-95-517,0-23 32,0-1 1,3 19 0,1 0 190,-3-16-77,9 34 0,-7-45-130,0 5 1078,-13-26-3160,3 4-6438,11 11 6065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3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10 3136,'1'-1'200,"1"0"1,0 0-1,-1 0 0,1 0 1,0 0-1,0 0 0,0 1 0,-1-1 1,1 1-1,0 0 0,0-1 1,0 1-1,0 0 0,0 0 1,3 0-1,3 0 856,-8 0-1027,0 0 1,0 0-1,0 0 0,1 0 1,-1 1-1,0-1 0,0 0 1,0 0-1,1 0 0,-1 0 1,0 0-1,0 0 0,0 0 0,0 0 1,0 0-1,1 0 0,-1 1 1,0-1-1,0 0 0,0 0 1,0 0-1,0 0 0,0 0 1,0 1-1,1-1 0,-1 0 1,0 0-1,0 0 0,0 0 0,0 1 1,0-1-1,0 0 0,0 0 1,0 0-1,0 0 0,0 1 1,0-1-1,0 0 0,0 0 1,-3 12 719,-9 14 236,-13 15 354,-60 74-1,50-72-911,-215 251 1056,244-287-1452,-71 94 368,21-26-216,46-62 553,-16 25-1,33-48-9417,5 1 6501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4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4064,'4'0'1417,"0"-1"1,0 1-1,0-1 0,-1 1 1,5-3-1,19-8 2395,28-25-3643,-11 8 268,-43 27-442,1 0-1,0 0 0,-1 0 1,1 0-1,0 1 1,0-1-1,-1 1 1,1-1-1,0 1 0,0 0 1,0 0-1,0 0 1,-1 0-1,1 0 1,0 0-1,0 0 1,0 1-1,2 0 0,-3-1-1,0 1-1,1-1 0,-1 1 0,0 0 1,0 0-1,0 0 0,0-1 1,0 1-1,-1 0 0,1 0 0,0 0 1,0 0-1,-1 1 0,1-1 0,0 0 1,-1 0-1,1 0 0,-1 0 0,0 1 1,1-1-1,-1 0 0,0 0 0,0 1 1,1-1-1,-1 0 0,-1 3 0,1 3 41,-1 0-1,0 0 1,0 0-1,-1 0 1,0 0-1,0 0 1,0-1-1,-6 11 1,-4 5 99,-17 23-1,8-13-63,-27 37 229,-10 17 628,58-86-896,0 0 0,0 0 1,0 1-1,-1-1 0,1 0 1,0 0-1,0 0 0,0 1 1,0-1-1,0 0 0,0 0 0,0 0 1,0 0-1,0 1 0,0-1 1,0 0-1,0 0 0,0 0 1,0 1-1,0-1 0,0 0 0,0 0 1,0 0-1,1 1 0,-1-1 1,0 0-1,0 0 0,0 0 1,0 0-1,0 1 0,0-1 0,0 0 1,1 0-1,-1 0 0,0 0 1,0 0-1,0 0 0,0 1 1,1-1-1,11 3 447,23-3-400,-25 0 61,8-1-67,-5 1 52,0 0 1,15 2-1,-24-1-104,1 0-1,-1 0 1,0 0 0,0 0 0,0 1 0,0 0 0,-1 0-1,1 0 1,0 0 0,-1 0 0,4 4 0,-5-5-287,-1 0 0,0 1 0,0-1 0,0 1 0,0-1 0,0 1 0,-1-1 0,1 1 0,0 2 0,2 10-6497,-3-3 3513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1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89 2720,'1'-2'323,"0"-1"0,0 1 0,0-1 0,0 0 0,-1 1 0,1-1 1,-1 0-1,1-5 0,1-9 1633,2 3-425,1-15 9535,-9 39-10623,-1 15-433,-13 185-322,13-146 421,3-3-163,-1 17 274,4-30 201,-1-48-144,-7 5 353,9-5-593,-7 0 75,-7 1-102,0 1-1,1 0 1,-1 1 0,1 0-1,-1 0 1,-18 10 0,16-8 50,4-2-84,7-3-9,4 0 42,0 0 263,22 0 11,66-6 871,-48 1-1012,23-6 87,-12 10 43,-41-1 355,-8 0-1623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1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20 120 2400,'-13'-5'1207,"13"5"-1176,0 0 0,0 0 0,0 0 0,0 0 0,-1 0 0,1 0-1,0 0 1,0-1 0,0 1 0,0 0 0,0 0 0,-1 0 0,1 0-1,0 0 1,0 0 0,0 0 0,0 0 0,0-1 0,0 1-1,0 0 1,-1 0 0,1 0 0,0 0 0,0 0 0,0-1 0,0 1-1,0 0 1,0 0 0,0 0 0,0 0 0,0-1 0,0 1 0,0 0-1,0 0 1,0 0 0,0 0 0,0-1 0,0 1 0,0 0-1,0 0 1,0 0 0,0 0 0,0 0 0,0-1 0,0 1 0,1 0-1,-1 0 1,0 0 0,0 0 0,0 0 0,0-1 0,0 1 0,1-3 941,-1 1 0,1-1 0,-1 0 0,0 0 0,0 0 0,-1-6 2730,1 9-3657,0 0 0,0 0 0,0 1 0,0-1 0,0 0 0,-1 0 0,1 0 0,0 0 0,0 0 0,0 0 0,0 0 0,0 0 0,0 0 0,-1 0 0,1 0 0,0 0 0,0 0 0,0 0 0,0 0 0,0 0 0,-1 0 0,1 0 0,0 0 0,0 0 0,0 0 0,0 0 0,0 0 0,-1 0 0,1 0 0,0 0 0,0 0 0,0 0 0,0 0 0,0 0 0,0 0 0,-1 0 0,1 0 0,0 0 0,0-1 1,0 1-1,0 0 0,0 0 0,0 0 0,0 0 0,0 0 0,0 0 0,0-1 0,-1 1 0,1 0 0,0 0 0,0 0 0,0 0 0,0 0 0,0 0 0,0-1 0,0 1 0,0 0 0,1-1 1019,0-1-904,1-1 0,0 1 0,0 0 0,1 0 0,-1 1 0,0-1 0,1 0 1,2-1-1,14-5 481,29-7 1,-15 5-309,-7 2-192,-1 2 0,1 1 1,49-3-1,-2 8-24,-29 1 246,-44-1-423,0 0 0,0 0 1,1 0-1,-1 0 0,0 0 0,0 0 0,0 0 0,0 0 1,1 0-1,-1 0 0,0 0 0,0 0 0,0 0 1,0 0-1,1 0 0,-1 0 0,0 0 0,0 0 1,0 0-1,0 0 0,0 1 0,1-1 0,-1 0 1,0 0-1,0 0 0,0 0 0,0 0 0,0 0 0,0 1 1,0-1-1,0 0 0,0 0 0,1 0 0,-1 0 1,0 0-1,0 1 0,0-1 0,0 0 0,0 0 1,0 0-1,0 1 0,-3 7-5478,2-3 3060,0 6-556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1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3072,'7'5'11992,"-13"5"-11641,0-1 0,-8 11 0,10-16-475,0 1 1,0 0-1,1 0 1,0 1-1,-4 6 1,6-1-565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1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9 146 5728,'-8'5'12255,"17"-6"-11764,273-90 1993,-282 90-2483,158-54 341,-154 52-296,-4 4-45,0 0-6,0 0-107,-5 14-9375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1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35 4384,'-32'7'8606,"47"-9"-4653,50-6-1801,-10 3-1328,161-21-77,-215 26-729,3-1-364,0 1 0,0 0 0,0 0 0,0 0-1,6 2 1,4 3-918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4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154 104 1248,'41'-20'6682,"-33"20"-2719,-9 0-3926,1 1 0,0-1 0,-1 0 0,1 1 0,-1-1 0,1 0 0,0 1 1,-1-1-1,1 1 0,0-1 0,0 1 0,-1-1 0,1 1 0,0-1 0,0 1 0,0-1 0,-1 1 0,1-1 0,0 1 0,0 0 0,0 0 17,-1 0-1,1 1 0,-1-1 1,1 1-1,-1-1 1,0 0-1,0 0 0,1 1 1,-3 1-1,-11 8 399,-1 1 1,-23 12-1,34-22-304,-1 1-1,0-1 1,0 0 0,0 0-1,0 0 1,0-1 0,-1 0-1,1 0 1,0 0-1,-1-1 1,1 1 0,0-1-1,-7-1 1,10 1-113,0-1 1,0 1-1,0-1 0,0 1 1,0-1-1,1 0 1,-1 0-1,0 1 0,0-1 1,1 0-1,-1-1 1,0 1-1,1 0 0,-1 0 1,1-1-1,0 1 1,-1-1-1,1 1 0,0-1 1,0 0-1,0 1 1,0-1-1,0 0 1,0-1-1,-1-4-45,1 1 0,0 0 0,0 0 1,1 0-1,0-13 0,0 9-22,1 5 41,0 0 0,0 1-1,1-1 1,0 1-1,0 0 1,0-1 0,0 1-1,0 0 1,1 0-1,0 0 1,0 1 0,0-1-1,0 1 1,1-1-1,-1 1 1,1 0 0,6-3-1,-7 4-38,1 1 0,-1-1 0,1 1 0,-1 0-1,1 1 1,0-1 0,-1 1 0,1-1 0,0 1 0,0 0-1,-1 0 1,1 1 0,0-1 0,-1 1 0,1 0 0,5 2 0,4 2 48,-1 0 1,0 0 0,14 10 0,-23-13 8,1 0-1,-1 1 1,1-1 0,-1 1 0,0 0-1,0-1 1,0 2 0,0-1 0,-1 0-1,1 0 1,-1 1 0,0 0 0,0-1-1,0 1 1,2 7 0,-3-6 13,0 0-1,0 0 1,-1 0 0,1 0-1,-1 0 1,0 0 0,-1 0-1,0-1 1,1 1 0,-1 0-1,-1 0 1,-3 9 0,-64 138 987,31-73-785,-30 64 265,56-124-35,7-13-1351,8-17-5711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3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2400,'0'0'779,"-4"8"1178,-31 9 968,17-9-2325,-136 63 2019,138-62-2560,0 0 1,1 1-1,1 0 1,0 2-1,-23 22 1,37-34-41,-1 1 0,0-1 0,1 1 0,-1-1 1,0 1-1,1-1 0,-1 1 0,1 0 0,-1-1 0,1 1 0,-1 0 0,1 0 1,-1-1-1,1 1 0,0 0 0,-1 0 0,1 0 0,0 0 0,0-1 0,0 1 0,0 0 1,0 0-1,0 0 0,0 0 0,0 0 0,0-1 0,0 1 0,0 0 0,0 0 1,1 0-1,-1 0 0,0-1 0,0 1 0,1 0 0,0 1 0,1 0 34,1 1-1,0-1 0,0 0 0,0 0 1,0 0-1,1 0 0,3 2 0,-5-3-70,40 19 145,-14-7-196,-2 1 0,36 24-1,-55-33 121,-1-1-1,0 2 0,0-1 0,-1 0 0,0 1 0,0 0 1,0 0-1,-1 1 0,1-1 0,-1 1 0,-1 0 0,0 0 1,0 0-1,3 11 0,-5-13 53,0 0 1,-1 0-1,1 0 0,-1 0 1,0 0-1,-1 0 0,1 0 1,-1 0-1,0 0 1,0 0-1,-1 0 0,0 0 1,1-1-1,-2 1 0,-2 6 1,0-5-11,1 1 1,-1-1-1,0 0 1,0 0 0,0 0-1,-1-1 1,0 0-1,-12 8 1,4-4-22,-1 0-1,0-2 1,-1 0 0,1-1-1,-1 0 1,0-1 0,-1-1-1,-17 3 1,6-4-3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4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4 3232,'1'0'81,"-1"0"0,0-1 0,1 1 0,-1 0 0,1-1-1,-1 1 1,1 0 0,-1 0 0,1 0 0,-1-1 0,1 1 0,0 0 0,-1 0 0,1 0 0,-1 0 0,1 0 0,-1 0 0,1 0 0,-1 0 0,1 0-1,0 0 1,-1 0 0,1 0 0,-1 1 0,1-1 0,-1 0 0,1 0 0,-1 0 0,1 1 0,-1-1 0,1 0 0,-1 1 0,0-1 0,1 0-1,-1 1 1,1-1 0,-1 1 0,0-1 0,1 1 0,-1-1 0,1 1 0,-1 1 31,1-1 1,0 1-1,-1 0 0,1-1 0,-1 1 1,1 0-1,-1-1 0,0 1 0,0 0 1,0-1-1,0 1 0,0 2 0,-1 2 196,-1-1-1,1 0 0,-1 1 0,0-1 0,0 0 0,-1 0 1,0 0-1,-6 8 0,-2 1 573,-18 17 0,13-14-263,-1 2-160,2 1 1,0 0 0,-13 23-1,-2 5 54,-126 169 1094,-17-34-320,71-84-1253,78-74 88,1 1-1,-21 32 0,13-21 473,31-37-586,-5 7 199,5-7-206,0 0 1,0 0-1,0 0 0,0-1 1,0 1-1,0 0 1,0 0-1,0 0 1,0 0-1,0 0 1,0 0-1,-1 0 0,1-1 1,0 1-1,0 0 1,0 0-1,0 0 1,0 0-1,0 0 1,0 0-1,0 0 0,0 0 1,0 0-1,0 0 1,0-1-1,-1 1 1,1 0-1,0 0 1,0 0-1,0 0 0,0 0 1,0 0-1,0 0 1,0 0-1,-1 0 1,1 0-1,0 0 1,0 0-1,0 0 0,0 0 1,0 0-1,0 0 1,0 0-1,-1 0 1,1 0-1,0 0 1,0 0-1,0 0 0,0 0 1,0 0-1,0 0 1,0 0-1,0 1 1,-1-1-1,1 0 1,0 0-1,0 0 0,0 0 1,0 0-1,0 0 1,0 0-1,0 0 1,0-2-472,1-1 0,0 0 0,0 1 0,0-1 0,0 1 0,0-1 0,1 1 0,2-4 1,3-5-1954,5-9-156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4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28 148 2720,'1'-12'8213,"3"1"-3485,8-9-2427,-4 12-2623,1 0 1,15-12-1,-6 6 461,32-18 0,-43 28-141,-1 1 0,0 0 0,1 1-1,0-1 1,0 1 0,0 0 0,0 1-1,0 0 1,7-1 0,-11 2-7,-1 0 0,0 0 0,1 1 0,-1-1 0,1 0 0,-1 1 0,0 0 0,1-1 0,-1 1 0,0 0 0,0 0 0,0 0-1,0 1 1,0-1 0,0 0 0,0 1 0,0 0 0,0-1 0,-1 1 0,1 0 0,0 0 0,-1-1 0,0 1 0,1 1 0,-1-1 0,0 0 0,0 0 0,0 0 0,0 1 0,-1-1 0,1 0 0,-1 1 0,1-1 0,-1 0 0,0 1 0,0-1 0,0 1 0,0 3 0,-2 3 29,0-1 0,0 0 1,0 0-1,-1 0 0,0 0 0,0-1 1,-1 1-1,0-1 0,-1 0 1,1 0-1,-7 7 0,-10 9 172,-40 35 1,15-15-187,32-29 6,-2 1 43,2 0 0,-19 25-1,-3 7 1013,98-77 1098,-44 23-2127,0 0-1,0 2 1,1 0-1,-1 1 1,1 1-1,31-1 1,-25 3-44,-1 2 1,1 1-1,0 1 1,41 10-1,-48-10 88,-14-3-214,0 0 0,0 1 0,0 0 0,0-1 1,7 4-1,-6 0-402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56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59 1248,'0'-32'5605,"2"27"-4861,1-7 1355,-3 10-1686,1 2 212,3-3-143,-3-1-89,-2 3-222,1 3-101,0-1 176,0 15 863,-3-9-1035,0 0 0,1 1 0,0-1 1,0 0-1,1 1 0,0-1 0,0 1 0,1 11 1,-2 11 116,1-23-157,0-1 96,0 0-1,1 1 1,0-1 0,1 10-1,1 0 218,-1-1 0,-2 23-1,0-25-115,1 0 0,0 0-1,3 17 1,-3-23-105,2 1-6481,6 2 3331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57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1824,'0'-9'1130,"0"6"-602,0 6-159,0-3-33,0 0-259,0 0 1,0-1 0,0 1-1,0-1 1,0 1 0,1 0 0,-1-1-1,0 1 1,0 0 0,0-1-1,1 1 1,-1 0 0,0-1 0,0 1-1,1 0 1,-1 0 0,0-1-1,1 1 1,-1 0 0,1-1-1,11-9 4126,-11 10-4198,4-3 789,-4 7 444,-2 8-816,4 80 735,2-18-186,5 51 383,-10-124-1315,0-1-1,0 1 1,0-1-1,0 0 1,0 1-1,0-1 1,0 1 0,0-1-1,0 1 1,0-1-1,0 1 1,0-1-1,-1 1 1,1-1-1,0 1 1,0-1-1,-1 0 1,1 1 0,0-1-1,-1 0 1,1 1-1,0-1 1,-1 0-1,1 1 1,0-1-1,-1 0 1,1 1-1,-1-1 1,1 0-1,-1 0 1,1 0 0,0 0-1,-1 1 1,1-1-1,-1 0 1,1 0-1,-1 0 1,1 0-1,-1 0 1,1 0-1,-1 0 1,1 0 0,-1 0-1,-4 0 223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2:59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12 1888,'5'-12'8026,"-6"14"-7813,0-1-1,0 1 0,-1-1 0,2 1 0,-1-1 0,0 1 0,0-1 1,0 1-1,1 0 0,-1 0 0,1-1 0,0 1 0,-1 3 1,-2 4 208,-5 16-169,1 0-1,2 0 1,0 1-1,1-1 0,2 1 1,0 31-1,0-11 8,0-29-36,1 0 0,2 22 0,1 66 28,-3-58 53,9 36 304,-8-83-555,0 2-164,0-2 154,1 0 0,-1 0 0,0 1-1,0-1 1,0 0 0,0 0 0,0 0-1,0 1 1,0-1 0,0 0 0,0 0-1,0 1 1,0-1 0,0 0 0,0 0 0,0 0-1,0 1 1,-1-1 0,1 0 0,0 0-1,0 0 1,0 1 0,0-1 0,0 0-1,0 0 1,0 0 0,-1 0 0,1 1-1,0-1 1,0 0 0,0 0 0,0 0-1,-1 0 1,1 0 0,0 0 0,0 0 0,0 1-1,-1-1 1,1 0 0,0 0 0,0 0-1,-1 0 1,0 0 15,-1-1 0,1 1 0,0 0 0,-1-1 0,1 1 0,0-1 0,0 0 0,-1 1 0,1-1 0,0 0 0,0 0 0,0 0 0,0 0 0,0 0 0,0 0 0,0 0-1,0 0 1,0 0 0,0 0 0,0 0 0,0-2 0,-15-33-58,12 25-59,2 6 83,-4-7 74,1 0-1,1 0 1,0 0-1,-3-18 1,-4-68-183,9 90 111,1 2-27,-1 1 1,2-1-1,-1 0 0,0 1 1,1-1-1,0 1 1,2-9-1,-1-7-70,-3 14 60,2 7 10,0 0-1,-1 0 0,1 0 1,0 0-1,0-1 1,0 1-1,0 0 1,0 0-1,0 0 1,0 0-1,-1 0 1,1 0-1,0 0 1,0 0-1,0 0 1,0 0-1,0 0 1,0 0-1,-1 0 1,1 1-1,0-1 1,0 0-1,0 0 1,0 0-1,0 0 1,0 0-1,0 0 1,0 0-1,-1 0 1,1 0-1,0 0 1,0 0-1,0 0 1,0 1-1,0-1 1,0 0-1,0 0 1,0 0-1,0 0 0,0 0 1,0 0-1,0 0 1,0 0-1,0 1 1,0-1-1,0 0 1,0 0-1,9 55-595,21 66 722,-19-81-202,-6-14 160,-4-21-78,0 1 0,0-1 0,1 1 0,-1-1-1,6 10 1,-6-13 102,-1 1-91,2 1-27,-1-3 267,1-1-206,0-1-1,0 1 1,0 0-1,0-1 1,0 0-1,0 1 1,0-1-1,-1 0 0,1 0 1,0 0-1,0 0 1,-1 0-1,4-3 1,19-22 207,-13 15-130,95-96-63,-88 82-36,-17 25-27,-1-1-1,1 1 1,-1-1 0,1 0 0,-1 1 0,1-1 0,-1 0 0,0 0-1,1 1 1,-1-1 0,0 0 0,0 0 0,1 0 0,-1 1-1,0-1 1,0 0 0,0-1 0,-16 3-10,0 0-1,0 1 1,0 1 0,1 1-1,-1 0 1,1 1 0,-15 6-1,-75 30 42,101-40 21,2 0-34,0 0 1,0 0-1,0 0 1,1-1-1,-1 1 0,0-1 1,0 1-1,0-1 1,0 0-1,0 1 0,0-1 1,0 0-1,0-1 1,0 1-1,0 0 0,0 0 1,0-1-1,-2 0 1,4 0-36,0 0 1,0 1-1,0-1 0,0 0 1,1 0-1,-1 0 1,0 1-1,0-1 1,1 0-1,-1 1 0,0-1 1,1 0-1,-1 1 1,1-1-1,-1 0 1,1 1-1,-1-1 1,1 1-1,-1-1 0,1 1 1,0-2-1,5-4 7,-3 1 3,0 1 1,0-1 0,0 1-1,1 0 1,-1 0 0,1 1-1,0-1 1,0 1 0,0-1-1,9-3 1,-13 7-2,1-1-1,-1 1 1,1 0 0,-1-1-1,1 1 1,-1 0 0,1 0-1,0 0 1,-1 0 0,1 0-1,-1 0 1,1 0-1,0-1 1,-1 2 0,1-1-1,-1 0 1,1 0 0,0 0-1,-1 0 1,1 0 0,-1 0-1,1 1 1,-1-1 0,2 1-1,-1 0-1,0 0-1,1 0 1,-1 0-1,0 0 1,0 0-1,0 1 1,0-1-1,2 3 1,0 1 7,-1-1-1,0 1 1,0 0 0,0 0 0,1 6-1,-2 3-360,-1-10 504,0 0 1,0 0 0,1 0 0,1 8 0,-2-11-313,0-1 0,1 1 0,-1 0 1,0-1-1,1 1 0,-1-1 0,0 1 0,1 0 1,-1-1-1,1 1 0,-1-1 0,0 1 1,1-1-1,0 1 0,-1-1 0,1 0 0,-1 1 1,1-1-1,-1 0 0,1 1 0,0-1 1,-1 0-1,1 0 0,0 1 0,-1-1 0,1 0 1,0 0-1,-1 0 0,1 0 0,0 0 1,-1 0-1,1 0 0,0 0 0,0 0 1,13-5-4657,8 0 1558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3:3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224 146 1728,'0'0'560,"0"-14"789,5 9 312,-4 4-1510,-1 1 0,1-1 0,0 0 0,-1 1 0,1-1-1,-1 0 1,1 1 0,-1-1 0,0 0 0,1 0 0,-1 0-1,0 0 1,1 1 0,-1-1 0,0-2 0,5-12 1156,-4 11-674,0 0 1,0 0 0,0 0 0,0 0-1,0-7 1,-1 11-637,0 0 1,-1 0-1,1 0 0,0 0 1,0 0-1,0 0 0,0 0 1,0 0-1,0 0 0,-1-1 1,1 1-1,0 0 0,0 0 1,0 0-1,0 0 0,0 0 1,0 0-1,-1 0 0,1 0 1,0 0-1,0 0 0,0 1 1,0-1-1,0 0 0,0 0 1,-1 0-1,1 0 0,0 0 1,0 0-1,0 0 0,0 0 1,0 0-1,0 0 0,0 0 1,-1 0-1,1 1 0,0-1 1,0 0-1,0 0 0,0 0 1,0 0-1,0 0 0,0 0 1,0 0-1,0 1 0,0-1 1,0 0-1,-6 6-77,-4 8 153,0 1 0,-9 19 1,-9 14 330,3-8-57,2 0-1,2 2 1,2 1 0,-23 76-1,26-46-149,12-49 305,-1-1-1,-9 24 0,59-203 2083,-18 56-2512,-9 39-131,16-65 70,2-53-256,-36 170 260,0 3-133,1 10-296,5 12 379,1-1 0,0 0 0,11 17 0,-6-11 41,2 1 1,0-1 0,2 0 0,0-1 0,1 0 0,1-2 0,39 32-1,-44-40 71,14 12-19,0 1 0,32 37 0,-50-50-112,18 22 254,40 62 1,-54-74-152,-3-4 76,11 24-1,-21-40-103,1 1 0,-1 0 0,0-1 0,1 1-1,-1 0 1,0 0 0,0-1 0,0 1-1,0 0 1,1-1 0,-1 1 0,0 0-1,0 0 1,0-1 0,-1 1 0,1 0 0,0 0-1,0-1 1,0 1 0,0 0 0,-1-1-1,1 1 1,0 0 0,-1-1 0,1 1 0,0 0-1,-1-1 1,1 1 0,-1-1 0,1 1-1,-1-1 1,1 1 0,-1-1 0,1 1 0,-1-1-1,0 1 1,1-1 0,-2 1 0,-2 0 53,0 1 0,-1-1 0,1 0 0,0-1 0,-7 1 0,8 0-75,-29 0 252,-59-5 1,48 1-222,-164-4 55,59 4 118,139 3 240,-21 0-2306,28 1-336,17 2-544,-6-2 1601,1-1 1,0-1-1,-1 1 1,1-1 0,-1-1-1,13-3 1,-7 2-336,34-5-1248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3:38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34 709 2656,'-2'3'423,"-1"-1"-1,1 1 1,0 0 0,-1 1-1,1-1 1,1 0 0,-1 0-1,-2 8 1,0-1 642,-1-3 2,4-7-1028,1 0 0,0 1 0,0-1 1,0 0-1,0 0 0,-1 0 0,1 0 1,0 0-1,0 0 0,0 0 0,0 1 0,0-1 1,0 0-1,-1 0 0,1 0 0,0 0 1,0 0-1,0 1 0,0-1 0,0 0 1,0 0-1,0 0 0,0 0 0,0 1 0,0-1 1,0 0-1,0 0 0,0 0 0,0 1 1,0-1-1,0 0 0,0 0 0,0 0 1,0 0-1,0 1 0,0-1 0,0 0 0,0 0 1,0 0-1,0 0 0,0 1 0,1-1 1,-1 0-1,1 1 811,4-11 1278,80-126 480,-60 102-2142,50-56 1,-70 84-446,35-35 202,43-58 0,-72 84-179,-1-1 0,-1 0 1,0 0-1,-1-1 0,-1 0 1,0-1-1,8-35 0,-12 38 22,0-1 1,-1 0-1,-1 0 1,-1-24-1,0 35-67,-1 0 0,0 1 0,0-1 0,0 1-1,-1-1 1,1 1 0,-1 0 0,-5-9 0,5 11-17,0-1 0,0 1 0,0-1 0,0 1 1,0 0-1,-1 0 0,1 0 0,-1 0 0,0 0 0,0 1 0,1-1 0,-1 1 0,0 0 0,-5-2 0,2 2-2,0 0-1,0 0 0,0 1 0,0 0 1,1 0-1,-1 1 0,0-1 0,0 1 1,1 1-1,-1-1 0,0 1 0,1 0 0,-1 0 1,1 0-1,0 1 0,-6 3 0,-3 3 6,0 1-1,1 0 0,0 0 0,-17 19 0,13-11 15,1 2-1,1-1 0,0 2 0,-16 32 1,23-38 136,1 1 1,0 1 0,1-1 0,1 1-1,1 0 1,0 1 0,-1 18 0,4-29-83,1-1 0,0 1 0,1-1 0,-1 1 0,1-1 0,1 0 0,-1 0 0,1 1 0,0-1 0,0 0 0,1 0 0,0 0 0,6 9 0,-4-8 116,0-1 0,1 1-1,-1-1 1,2-1 0,-1 1-1,0-1 1,1 0 0,0-1 0,14 8-1,-10-7-241,0-1-1,0 0 0,1 0 0,-1-1 1,1-1-1,20 2 0,-21-3-659,-1-1 0,1-1 0,-1 1 0,0-2-1,1 1 1,-1-1 0,16-6 0,-7 0-1480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3:39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17 2656,'-3'-1'283,"3"0"-250,0 1 1,0 0-1,0 0 0,0 0 0,0 0 0,0 0 1,0-1-1,0 1 0,-1 0 0,1 0 1,0 0-1,0 0 0,0 0 0,0 0 0,0 0 1,0-1-1,-1 1 0,1 0 0,0 0 1,0 0-1,0 0 0,0 0 0,-1 0 0,1 0 1,0 0-1,0 0 0,0 0 0,0 0 1,0 0-1,-1 0 0,1 0 0,0 0 0,0 0 1,0 0-1,0 0 0,-1 0 0,1 0 1,0 0-1,0 0 0,0 1 0,0-1 0,0 0 1,-1 0-1,1 0 0,0 0 0,0 0 1,0 0-1,0 0 0,-1 3 2285,-13-3 2007,5 0-3051,7 0-501,5 0 2247,2 0-2466,93 0 272,188 3 599,-168-2-975,-69-2-249,-48 1 1,1-5-771,-2 5 376,0-1 1,0 1 0,0 0 0,0-1-1,1 1 1,-1-1 0,0 1 0,0 0-1,0-1 1,0 1 0,0-1 0,0 1-1,0 0 1,0-1 0,0 1 0,0 0-1,0-1 1,0 1 0,-1-1 0,1 1-1,0 0 1,0-1 0,0 1-1,0 0 1,-1-1 0,1 1 0,0 0-1,0-1 1,-1 1 0,1 0 0,0-1-1,0 1 1,-1 0 0,1 0 0,0 0-1,-1-1 1,1 1 0,0 0 0,-1 0-1,1 0 1,0 0 0,-1-1 0,0 1-1,-2-1-1721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3:39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13 109 3392,'-13'11'1984,"24"-21"6796,-3 3-8033,0 0 1,1 0-1,0 1 0,11-7 1,20-2-456,1 2 1,1 1-1,0 3 1,0 1 0,1 2-1,82 0 1,-110 6-356,0 1 0,0 1 1,27 7-1,-29-2-3681,-8-3 1526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3:40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337 128 3392,'-5'-17'9354,"4"13"-9135,-1-1 0,0 1-1,0 0 1,0 0 0,0 1-1,-1-1 1,1 0 0,-1 1 0,0-1-1,0 1 1,0 0 0,-1 0-1,1 0 1,-1 0 0,0 1-1,1 0 1,-1-1 0,0 1 0,-5-1-1,3 1-176,0 0 1,-1 0-1,1 0 0,0 1 0,-1 0 0,1 1 1,-1-1-1,0 1 0,1 0 0,-1 1 0,1 0 1,-12 2-1,8 0 7,1 1 0,0-1-1,0 1 1,0 1 0,-14 9 0,11-5-25,-1 0 0,2 1 0,-1 1-1,2 0 1,-18 22 0,26-30-4,0 0-1,0 0 1,0 1-1,0-1 1,1 1-1,-1-1 1,1 1-1,0-1 1,0 1-1,0 0 1,1 0-1,-1-1 1,1 1-1,0 0 1,0 0 0,0 0-1,0-1 1,1 1-1,0 0 1,-1 0-1,2-1 1,-1 1-1,0-1 1,1 1-1,-1-1 1,1 1-1,0-1 1,4 6-1,0-2 64,0 0 0,1 0-1,0-1 1,0 0-1,1 0 1,-1-1 0,1 0-1,0 0 1,0-1-1,1 0 1,0 0 0,-1-1-1,1 0 1,0 0-1,1-1 1,-1-1-1,0 1 1,0-1 0,17-1-1,-9-1-2,0 0 1,0-1-1,-1-1 0,0-1 0,1 0 0,-1-1 0,-1-1 0,1-1 0,-1 0 1,19-12-1,-17 9 27,0-1-1,-1-1 1,27-26 0,-37 32-93,-1 0 0,1-1-1,-2 0 1,1 0 0,-1-1-1,0 1 1,0-1 0,-1 0 0,0 0-1,0 0 1,2-14 0,-4 18-10,0-1 0,-1 1 0,0 0 1,0-1-1,0 1 0,0 0 0,-1-1 1,0 1-1,0 0 0,0-1 0,0 1 1,-1 0-1,1 0 0,-1 0 0,0 0 1,-5-6-1,5 7-15,0 0-1,-1 0 1,0 1 0,1-1-1,-1 1 1,0-1 0,-1 1-1,1 0 1,0 0 0,0 1-1,-1-1 1,1 1-1,-1 0 1,1-1 0,-1 2-1,0-1 1,0 0 0,1 1-1,-8-1 1,0 1 18,0 1-1,-1 0 1,1 0-1,0 1 1,0 1-1,0 0 1,0 0-1,-15 7 1,22-7-154,1-1 1,0 1 0,0-1 0,0 1 0,0 0-1,0 0 1,1 0 0,-1 0 0,1 1-1,0-1 1,0 1 0,0-1 0,0 1-1,1 0 1,-3 7 0,2-2-967,0-1-1,1 0 1,0 1 0,0 0-1,1-1 1,0 15 0,5 1-727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3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184 534 2080,'0'-1'77,"1"1"0,-1-1 0,1 0 0,-1 1 0,1-1 0,-1 1 0,1-1 0,-1 1 0,1-1 1,-1 1-1,1-1 0,0 1 0,-1-1 0,1 1 0,0 0 0,-1-1 0,1 1 0,0 0 0,1-1 0,-1 1 10,0 0-1,0-1 1,0 1-1,0-1 1,0 0-1,0 1 1,0-1-1,0 0 0,0 1 1,0-1-1,0 0 1,0 0-1,1-1 1,-2 1 80,0-1-1,1 1 1,-1 0 0,0 0 0,1 0 0,-1 0 0,0 0-1,0 0 1,0 0 0,0-1 0,0 1 0,0 0 0,0 0-1,-1-2 1,1 2-137,-1 0 0,1 1 1,-1-1-1,0 0 0,1 1 0,-1-1 0,0 1 0,1-1 0,-1 1 0,0-1 0,1 1 1,-1-1-1,0 1 0,0 0 0,0-1 0,1 1 0,-1 0 0,0 0 0,0 0 0,0 0 1,0 0-1,0-1 0,1 2 0,-1-1 0,-2 0 0,-4 0-30,-1 1 1,1 0-1,-1 0 0,1 1 1,-1 0-1,1 0 0,0 1 1,0 0-1,0 0 0,0 1 1,-7 4-1,6-2-21,0-1 0,1 2 0,-1-1-1,1 1 1,0 1 0,1-1 0,0 1 0,-8 12-1,5-6-35,7-11 59,-1 1 0,1-1-1,0 1 1,0 0 0,0 0 0,-2 6 0,4-8 14,0-1 0,0 1 0,0-1 0,0 1 0,0-1 0,0 0 0,0 1 0,1-1 0,-1 1 1,0-1-1,1 0 0,-1 1 0,1-1 0,-1 0 0,1 1 0,0-1 0,0 0 0,-1 0 0,1 0 0,0 1 0,0-1 1,0 0-1,0 0 0,2 1 0,2 1 79,-1 0 0,1-1 0,-1 1 0,1-1 0,0 0 1,0 0-1,0 0 0,0-1 0,0 1 0,0-1 0,1-1 0,-1 1 1,0-1-1,8 0 0,-1 0 124,0-2 0,-1 1 0,1-1 0,-1-1 0,18-6 0,-23 7-132,0-1 0,0 0 0,0 0 0,0-1 0,-1 1 0,1-1 0,-1-1 0,0 1 0,5-6 0,-8 8-60,-1 0 0,1 0 1,-1 0-1,0 0 0,1 0 0,-1 0 0,0 0 0,0 0 1,0 0-1,-1-1 0,1 1 0,-1 0 0,1 0 1,-1-1-1,0 1 0,1-1 0,-1 1 0,0 0 0,-1-1 1,1 1-1,0 0 0,-1-1 0,1 1 0,-1 0 0,0-1 1,0 1-1,0 0 0,0 0 0,-2-4 0,0 3-43,0-1 0,0 1 0,0-1-1,-1 1 1,1 0 0,-1 0 0,0 1 0,0-1-1,0 1 1,0-1 0,0 1 0,0 1 0,-1-1-1,1 1 1,-1-1 0,-6 0 0,2 1-63,1 0 0,-1 0 0,0 1 0,0 0 0,1 0 0,-1 1 0,0 1 0,-9 2 0,9-4-154,4 0-34,6 2-199,7 0 539,0 0-1,0 0 1,1-1-1,-1 0 1,1 0 0,-1-1-1,0 0 1,1 0-1,-1-1 1,0 0-1,1-1 1,15-5-1,-15 4 48,1 0 0,-1-2 1,0 1-1,0-1 0,0 0 0,-1-1 0,0 0 0,0 0 0,0-1 0,-1 0 0,7-8 0,1-5 54,-1-1-1,-1-1 1,12-24-1,26-76 275,-31 66-290,-5 13 59,27-53 0,-30 67-633,-11 42-203,-8 190 479,4-141 131,-3 53 193,-6 0 0,-4 0 0,-39 134 0,53-240-124,2-7 0,0-1 1,-1 1-1,1 0 0,-1 0 0,1 0 0,-1 0 0,0-1 1,0 1-1,1 0 0,-1-1 0,0 1 0,-1-1 0,1 1 1,0-1-1,0 1 0,-1-1 0,1 0 0,0 0 0,-3 2 1,4-3-38,-1 0 1,1 0-1,0 0 1,-1 1-1,1-1 1,-1 0 0,1 0-1,-1 0 1,1 0-1,-1 0 1,1 0 0,-1 0-1,1 0 1,-1 0-1,1 0 1,-1 0 0,1-1-1,-1 1 1,1 0-1,-1 0 1,1 0-1,-1-1 1,1 1 0,0 0-1,-1 0 1,1-1-1,-1 1 1,1 0 0,0-1-1,-1 1 1,1-1-1,0 1 1,0 0 0,-1-1-1,1 1 1,0-1-1,0 1 1,-1-1-1,1 1 1,0-1 0,0 1-1,0-1 1,0 1-1,0 0 1,0-1 0,0 0-1,-1-3 33,1 0 0,-1 0 1,1 0-1,0 0 0,1-7 0,1 0-24,1-1 0,1 0-1,0 1 1,0 0 0,1 0 0,1 0 0,7-10 0,0-1-96,2 1 0,23-24 1,-15 22 105,49-38 1,-15 20 74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3:41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55 3808,'4'0'8432,"-34"14"-5158,22-10-3161,0 1-1,1 0 1,0 1 0,0 0-1,0 0 1,0 0-1,1 1 1,0 0 0,1 1-1,0-1 1,0 1 0,0 0-1,1 0 1,0 0-1,1 1 1,0-1 0,0 1-1,0 0 1,1 0-1,1 0 1,0 0 0,0 0-1,1 0 1,0 0-1,1 10 1,0-14 9,0 1 0,0-1 0,1 1-1,-1-1 1,1 0 0,1 1 0,-1-1 0,1 0-1,0-1 1,0 1 0,4 4 0,-5-7-75,-1 0 0,1 0 1,0 0-1,0-1 0,0 1 0,0-1 0,1 0 0,-1 0 1,0 1-1,0-1 0,1-1 0,-1 1 0,1 0 1,-1 0-1,0-1 0,1 0 0,-1 1 0,1-1 1,0 0-1,-1 0 0,1 0 0,-1-1 0,1 1 0,-1-1 1,0 1-1,4-2 0,0 0 17,0-1 0,1 0 0,-1-1 0,0 1-1,-1-1 1,1 0 0,-1 0 0,7-8 0,3-4 73,16-22 0,-29 36-133,13-17 19,-1 0-1,-1 0 1,-1-2-1,18-40 0,-28 55 3,0 0 0,0 0 0,-1-1 0,1 1-1,-2-1 1,1-10 0,-1 15-30,0-1 0,0 1 0,0-1 0,-1 1 0,1 0 0,-1-1 0,0 1 0,0 0 0,0 0 0,0-1 0,0 1 0,0 0 0,0 0 0,-1 0 0,1 0 0,-1 1 0,1-1 0,-1 0 0,0 0 0,0 1 0,-2-2 0,-1 0-17,-1 0 1,0 0-1,0 0 0,0 1 0,0 0 0,0 0 0,-1 1 0,1 0 0,-1 0 0,1 0 1,0 1-1,-1 0 0,1 0 0,-9 2 0,-5 1-680,1 2 0,-1 0 0,-23 11 0,7-4-3303,22-4 2443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3:45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29 1472,'0'-1'72,"0"0"0,0 1-1,0-1 1,0 0 0,0 1 0,0-1 0,0 0-1,0 1 1,0-1 0,0 0 0,1 1 0,-1-1 0,0 1-1,1-1 1,-1 0 0,0 1 0,1-1 0,-1 1-1,0-1 1,1 1 0,-1-1 0,1 1 0,-1-1 0,1 1-1,-1 0 1,1-1 0,14-11 10703,-1 35-9841,-1 4-300,-5-12-302,0 1 0,-2 0 0,7 23 0,-10-27-117,0 1 1,-1 1-1,-1-1 0,0 0 0,-1 0 1,-2 20-1,1-27-147,0 0 1,0 0-1,-1 0 1,0 0-1,0 0 1,0 0 0,-1-1-1,0 1 1,0-1-1,-1 1 1,1-1-1,-1-1 1,0 1-1,0 0 1,-1-1 0,-5 4-1,0 1 106,-1-2-1,0 1 0,0-2 1,-25 11-1,31-15-440,0 0 1,0 0-1,0-1 0,-1 0 0,1 0 0,0-1 0,-1 1 0,1-1 0,-1 0 1,1-1-1,0 1 0,-1-1 0,1 0 0,-10-4 0,14 5-2,0 0 1,0-1-1,0 1 0,1 0 0,-1-1 0,0 1 1,1-1-1,-1 1 0,0-1 0,1 1 0,-1-1 1,1 0-1,-1 1 0,1-1 0,-1 1 0,1-1 1,-1 0-1,1 0 0,-1 0 0,4-1-2013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3:47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27 2400,'3'-21'5179,"-1"15"-2033,-2 13 17,0 2-2880,-1 0 0,-3 13 1,0-2 92,-22 227 1309,23-207-1298,2-1-1,2 1 0,2 0 0,13 71 0,6 22 238,-21-114-437,-1-17-38,-8-7-3434,8 4 2752,-1 0 1,1 0-1,-1 0 1,1 0-1,-1 0 1,1 0-1,0 0 1,-1 0-1,1 0 1,0 0-1,0-1 1,0 0-1,3-7-2421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3:48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463 49 3232,'-5'-14'2175,"5"8"1106,0 5-3092,-1 0 1,1 0 0,0 0 0,-1 1-1,1-1 1,-1 0 0,1 0 0,-1 0-1,1 0 1,-1 1 0,1-1-1,-1 0 1,0 0 0,0 1 0,1-1-1,-1 1 1,-1-2 0,-14-7 1099,14 8-1180,-1 0 1,0 0 0,1 1 0,-1-1 0,0 1 0,0 0 0,0-1 0,1 1-1,-1 0 1,0 1 0,0-1 0,-2 1 0,-9 0 211,-3 1-119,0 0 1,1 2 0,-1-1-1,0 2 1,1 0-1,-20 10 1,24-9-124,-1 1 1,1 0-1,1 0 1,-1 1-1,1 1 1,0 0-1,1 0 1,-12 14-1,18-17-58,-53 68 474,50-62-354,0-1 0,0 1 0,1 0 0,-8 25 0,7-14 50,1 0-1,1 1 1,-3 41-1,8-54-122,0 0 1,0 0-1,2 0 1,-1-1-1,1 1 1,1 0-1,-1-1 1,2 0-1,0 1 1,8 15-1,-8-18 7,1 0 1,0 0-1,0-1 0,1 0 0,0 0 1,0 0-1,1 0 0,0-1 0,0 0 1,0-1-1,1 1 0,0-1 0,0-1 1,0 0-1,1 0 0,-1 0 0,1-1 1,0 0-1,0-1 0,0 0 0,0-1 1,0 0-1,0 0 0,1 0 0,-1-2 1,16-1-1,-14 1-48,0-1 1,-1-1-1,1 0 1,-1 0-1,1-1 1,-1 0-1,0-1 0,-1 0 1,1-1-1,-1 0 1,0 0-1,-1-1 1,16-16-1,-22 21-41,0-1 0,0 0 0,-1 0 0,1 0 0,-1 0 0,0-1 0,0 1 0,0 0 0,0-1 0,-1 1 1,1 0-1,-1-1 0,0 1 0,0 0 0,0-1 0,0 1 0,-1-1 0,1 1 0,-1 0 0,0-1 0,0 1 0,0 0 0,-1 0 0,1 0 0,-1 0 0,1 0 0,-1 0 0,0 0 0,0 0 1,0 1-1,-1-1 0,1 1 0,-1 0 0,1 0 0,-1-1 0,0 2 0,0-1 0,-4-2 0,-2 1-14,1 0 0,0 1 0,-1 1 0,0-1 0,1 1 0,-1 1 0,0-1 0,-11 2 0,-3 2 79,-42 10 1,56-11-76,0 1 0,0 0 0,0 1 0,1 0 0,-1 0 0,1 1 0,-13 9 0,17-11 34,-1 1 0,1 0 0,1 0 0,-1 0 0,0 0-1,1 0 1,0 1 0,0-1 0,0 1 0,1 0 0,-1 0 0,1 0 0,0 0 0,-1 7 0,3-12-3,-1 13-238,2-12 30,-1-1 0,1 0 1,-1 0-1,0 0 0,1 1 0,-1-1 1,1 0-1,-1 0 0,1 0 0,-1 0 1,1 0-1,-1 0 0,1 0 0,-1 0 0,1 0 1,-1 0-1,0 0 0,1 0 0,-1 0 1,1-1-1,-1 1 0,1 0 0,-1 0 1,1 0-1,-1-1 0,0 1 0,1 0 1,-1 0-1,1-1 0,-1 1 0,8-4-2049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3:48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5216,'9'4'6660,"2"1"-3342,28 2-1449,-8 0-1440,1-2 1,52 2-1,-22-10-2599,-61 3 1896,0 0 1,0 0-1,0 0 1,0 0-1,0 0 1,-1 0-1,1 0 1,0-1-1,0 1 1,0 0-1,-1-1 1,1 1-1,0 0 1,0-1-1,-1 1 1,1-1-1,0 1 1,-1-1-1,1 1 1,0-1-1,-1 0 1,1 1-1,-1-1 0,1 0 1,-1 1-1,0-1 1,1-1-1,9-10-3512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3:51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47 864 2496,'-3'4'10986,"6"-6"-10724,1 0 0,-1-1 0,1 0 0,-1 1 0,0-1-1,0 0 1,0 0 0,0-1 0,2-3 0,3-4-9,0-1-1,-1 0 1,0 0 0,9-23 0,0-2-200,-15 33-216,0 9 44,-2 10-63,-54 278 182,1 30 1813,38-216-805,16-107-971,0 1 0,0 0 0,0-1-1,0 1 1,-1-1 0,1 1-1,0 0 1,0-1 0,-1 1-1,1-1 1,0 1 0,-1-1 0,1 1-1,0-1 1,-1 1 0,1-1-1,-1 1 1,1-1 0,-1 0-1,1 1 1,-1-1 0,0 1 0,-4-4 490,3-9-309,6-47 115,1 13-224,0 2-58,1 1-1,3 0 0,1 0 0,19-48 1,-7 34-36,2 0 1,46-75 0,-58 113-64,51-82-35,-51 85 125,1-1 0,1 1 0,24-21 0,-36 35-73,0 0 0,0 0-1,0 0 1,1 1 0,-1-1-1,0 1 1,1 0-1,-1 0 1,1 0 0,-1 0-1,1 0 1,0 0 0,-1 1-1,5-1 1,-6 1 17,1 0-1,0 1 1,0-1 0,0 1 0,-1-1-1,1 1 1,0 0 0,0-1 0,-1 1-1,1 0 1,-1 0 0,1 0 0,-1 1-1,1-1 1,-1 0 0,0 0 0,1 1-1,-1-1 1,0 1 0,0-1 0,2 4-1,0 1-2,0 1 1,0-1-1,0 1 0,-1 0 0,0 0 0,0 0 0,-1 0 0,0 1 0,0-1 0,-1 0 0,0 0 0,0 1 0,0-1 1,-1 0-1,0 0 0,-1 0 0,1 0 0,-6 14 0,1-7 95,0 0 0,-1 0 0,0-1 1,-1 0-1,-1 0 0,0-1 0,-20 22 0,20-25-6,-1 0 0,0 0-1,-1-1 1,1-1-1,-1 0 1,-24 11 0,32-17-38,1 0 0,-1 0 0,0-1 0,0 1 0,0-1 0,0 0 1,-3 1-1,5-1-21,0 0-1,0 0 1,-1 0 0,1 0 0,0-1 0,0 1 0,0 0 0,0 0 0,0-1 0,0 1 0,0-1-1,0 1 1,0-1 0,0 1 0,0-1 0,0 0 0,0 1 0,1-1 0,-1 0 0,-1-1 0,2 2-17,0 0 1,0-1 0,-1 1-1,1 0 1,0-1-1,0 1 1,0 0 0,0-1-1,0 1 1,0 0 0,0-1-1,0 1 1,0 0-1,0-1 1,0 1 0,0 0-1,1 0 1,-1-1 0,0 1-1,0 0 1,0-1-1,0 1 1,0 0 0,1-1-1,-1 1 1,0 0 0,0 0-1,0-1 1,1 1 0,-1 0-1,0 0 1,0 0-1,1-1 1,-1 1 0,0 0-1,1 0 1,-1 0 0,1 0-1,14-6-91,-13 5 82,30-7-34,0 2 0,57-5 0,-46 7 70,56-3-72,17-2 114,-87 9-274,-13 1 50,-15-1 31,-6 8 27,-1 0 170,-8 12-116,14-19 51,-1 0 0,1-1 0,-1 1 0,1 0 0,0-1 0,0 1 0,-1 0 0,1-1 0,0 1 0,0 0 0,0-1 0,0 1 0,-1 0 0,1 0 0,0-1 0,0 1 0,0 0-1,1 0 1,-1-1 0,0 1 0,0 0 0,0-1 0,1 2 0,0-1 23,0-1-1,-1 1 1,1 0-1,0-1 1,0 1-1,0 0 1,1-1-1,-1 1 1,0-1-1,0 1 1,0-1-1,0 0 1,0 0 0,1 1-1,-1-1 1,0 0-1,2 0 1,19-2 242,-18 2-246,-1-1 0,1 0 0,0 0 0,0 0-1,-1-1 1,1 1 0,-1-1 0,1 0 0,-1 0 0,0 0 0,0-1 0,0 1-1,0-1 1,0 1 0,0-1 0,-1 0 0,0 0 0,1 0 0,-1-1 0,0 1 0,3-7-1,-3 5-46,0 0-1,-1-1 1,1 0-1,-1 1 1,0-1-1,0 0 1,-1 1-1,1-1 1,-1 0-1,-1 0 1,1 0-1,-1 1 1,-3-12-1,3 14-4,0-1-1,0 1 1,-1 0-1,0-1 1,0 1 0,0 0-1,0 0 1,0 1 0,0-1-1,-1 0 1,1 1 0,-6-5-1,6 6 24,0-1-1,0 1 1,0 0-1,-1 0 1,1 0-1,0 0 1,-1 0-1,1 0 1,-1 1-1,1-1 1,-1 1-1,1 0 1,-1-1-1,1 1 1,-1 0-1,1 1 1,-1-1-1,1 0 0,-5 2 1,3-1 41,-31 12-129,33-12 88,0 0 0,0 1 1,1-1-1,-1 0 0,0 1 1,0-1-1,1 1 0,-1-1 1,1 1-1,0 0 0,-1 0 1,1-1-1,-2 5 0,3-5 11,-1 0-1,1 0 1,0 0-1,-1 0 0,1 0 1,0 0-1,0 1 1,0-1-1,0 0 1,0 0-1,0 0 0,0 0 1,0 0-1,1 1 1,-1-1-1,0 0 1,1 0-1,-1 0 0,1 0 1,-1 0-1,1 0 1,-1 0-1,1 0 1,0 0-1,-1-1 0,1 1 1,0 0-1,0 0 1,0 0-1,0-1 0,-1 1 1,1 0-1,2 0 1,-1 0 13,1 1 0,-1-1 1,1 0-1,0 0 1,0 0-1,0 0 0,0-1 1,0 1-1,-1-1 0,1 0 1,0 1-1,5-2 1,-1 0-5,-1 0-1,1-1 1,-1 0 0,0-1 0,0 1 0,0-1 0,0 0 0,0-1 0,-1 1 0,1-1-1,6-6 1,-9 7 1,13-11 28,-1 0 1,-1-1-1,23-30 1,-24 29-47,53-67 31,3 4 1,82-72-1,-49 53 128,-90 84-154,0 0 1,-1-1-1,-1 0 1,0-1-1,13-29 1,-23 43-15,29-75-160,-27 69 132,0 0 0,0-1 0,-1 1 0,0 0 0,-1-1 0,1 1 0,-2 0 0,0-9 0,1 16 32,0 0 0,0 0 0,0 0 0,0 0 0,-1 1-1,1-1 1,0 0 0,0 0 0,-1 0 0,1 1 0,0-1 0,-1 0 0,1 0 0,-1 1 0,1-1 0,-1 0 0,1 1 0,-1-1 0,0 0 0,1 1 0,-1-1 0,0 1 0,1-1 0,-1 1 0,0 0 0,0-1 0,1 1 0,-1 0 0,0-1 0,0 1 0,0 0 0,0 0 0,1 0 0,-1 0 0,0 0 0,0-1 0,0 2 0,0-1 0,-1 0 0,-1 1-20,-1 0 1,1 0 0,0 0 0,0 1 0,0 0 0,0-1 0,0 1-1,-5 4 1,-18 17-104,-37 42-1,45-46 129,-1 3 19,1 1 0,1 1-1,0 0 1,2 1 0,1 1 0,1 0 0,-17 53 0,13-22 103,4 0 1,-13 110-1,24-147-50,1 0-1,1 0 1,1 1-1,0-1 1,2-1-1,9 37 1,-11-52-27,0 0 0,1 0-1,-1-1 1,1 1 0,0-1 0,0 1-1,0-1 1,1 0 0,-1 0 0,1 0-1,0 0 1,0 0 0,0-1 0,4 4-1,-2-3 21,1 0 0,0 0 0,-1-1 0,1 1 0,0-1 1,0-1-1,0 1 0,9 0 0,2 0 1,1-2 0,0 0 0,0-1 0,0-1 0,24-5 0,-28 4-33,0 0 1,-1-1 0,1-1 0,-1 0 0,0-1-1,0 0 1,21-15 0,-29 17-29,0 0-1,0 0 1,-1 0-1,1 0 0,-1-1 1,0 1-1,0-1 1,-1 0-1,0-1 1,1 1-1,-2 0 1,1-1-1,-1 0 1,1 0-1,-2 1 1,1-1-1,-1 0 1,0-1-1,0 1 0,0-6 1,-1 11-5,0-4-18,0 1 0,0-1 0,-1 1 0,1 0 0,-2-6 0,1 10 8,1-1 1,0 0 0,0 0-1,-1 0 1,1 0-1,-1 1 1,1-1-1,-1 0 1,1 1-1,-1-1 1,1 0-1,-1 1 1,1-1-1,-1 0 1,0 1-1,1-1 1,-1 1 0,0-1-1,0 1 1,1 0-1,-1-1 1,0 1-1,0 0 1,0-1-1,0 1 1,1 0-1,-1 0 1,0 0-1,0 0 1,0 0-1,0 0 1,0 0 0,1 0-1,-3 0 1,-3 2-16,0-1 0,0 1 0,-1 0 0,2 1 0,-1-1 0,0 1 1,0 0-1,1 1 0,-8 5 0,3-1-16,0 2 1,0-1-1,-12 17 0,19-22 66,1-1-1,-1 1 0,1 0 1,0-1-1,0 1 0,0 0 1,0 0-1,1 1 0,0-1 1,-1 0-1,2 0 0,-1 1 1,0-1-1,1 1 0,0-1 1,1 9-1,-1-8 14,2 0 0,-1 0-1,1-1 1,-1 1 0,1-1 0,1 1 0,-1-1 0,1 1 0,-1-1-1,1 0 1,0 0 0,1 0 0,-1-1 0,7 6 0,-4-5 36,0 1 1,0-1 0,1 0 0,-1 0 0,1-1 0,0 0 0,0 0-1,1-1 1,-1 0 0,0 0 0,10 1 0,-13-3-128,1 1 0,-1-1 0,1 0 0,-1 0 0,1 0 0,-1-1 0,1 1-1,-1-1 1,0 0 0,1-1 0,-1 1 0,0-1 0,0 0 0,0 0 0,0 0 0,0 0 0,0-1 0,-1 1 0,1-1 0,2-3 0,0-2-1228,-2 1 0,1-1 1,-1 0-1,-1 0 0,1 0 0,-1-1 0,3-16 1,-3 15-73,12-42-2340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3:55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1210 3808,'-5'2'581,"-7"4"4518,12-6-4986,1 0-1,-1-1 1,0 1 0,1 0 0,-1-1-1,0 1 1,1 0 0,-1 0 0,1-1 0,-1 1-1,1 0 1,-1 0 0,0 0 0,1 0 0,-1 0-1,1-1 1,-1 1 0,1 0 0,0 0 0,4-1 265,2-3-114,-1 0-1,0 0 1,1-1-1,-1 0 1,-1 0-1,1-1 1,-1 0-1,9-12 0,1-4 123,13-28 0,-22 38-254,84-170 641,49-115-26,-132 283-741,56-122 464,-57 119-403,-1 0 1,0 0 0,-1 0-1,-1-1 1,-1 0 0,1-21-1,-3 38-87,0 0-1,0-1 1,0 1 0,0 0 0,-1-1-1,1 1 1,0 0 0,-1 0-1,1-1 1,-1 1 0,1 0-1,-1 0 1,-1-2 0,2 3 12,0-1 0,-1 1 0,1 0-1,0 0 1,-1-1 0,1 1 0,-1 0 0,1 0 0,0 0 0,-1 0 0,1 0 0,-1 0 0,1 0 0,0-1-1,-1 1 1,1 0 0,-1 0 0,1 0 0,0 1 0,-1-1 0,1 0 0,-1 0 0,1 0 0,0 0 0,-1 0 0,1 0-1,-1 1 1,1-1 0,0 0 0,-1 0 0,1 0 0,0 1 0,-1-1 0,1 0 0,0 1 0,0-1 0,-1 0 0,1 1-1,0-1 1,0 0 0,-1 1 0,-9 13-68,1 0 0,0 1 0,0 0 0,2 1 0,-6 15 0,3-8 63,-6 15-6,0 1 0,3 1 1,-10 46-1,13-21 197,2 1 0,3 0 1,3 0-1,9 93 0,-6-150-43,0 1 1,1-1-1,0 0 0,6 17 1,-7-23-82,1 0 0,-1 0 0,1 0 0,0 0 0,0 0 0,0 0 0,0 0 0,0-1 0,1 1 0,-1-1-1,1 0 1,-1 0 0,1 0 0,0 0 0,0 0 0,4 2 0,-1-3 20,0 1-1,-1-1 0,1 0 1,0 0-1,0-1 1,-1 0-1,1 0 0,0 0 1,0-1-1,9-2 0,4-1-9,-1-1-1,19-8 1,-17 4-35,0-1 0,-1 0 0,0-1 0,0-1 0,-1-1 0,-1-1 0,0 0 0,21-25 1,-4 0 39,-2-2 0,38-63 0,-51 71-256,-19 53-239,-7 29 369,-3 43 196,9-76-112,0 1 1,2 0-1,3 23 1,-3-30 11,1-1 1,1 1-1,0-1 1,0 1-1,1-1 1,0 0-1,0 0 0,8 10 1,-10-16-17,0 0 0,1 0 0,-1 0 0,1 0-1,0-1 1,0 1 0,0-1 0,0 0 0,0 0 0,0 0 0,1 0 0,-1-1 0,1 1 0,-1-1 0,1 0-1,0 0 1,-1 0 0,1 0 0,0-1 0,0 0 0,-1 1 0,1-1 0,0-1 0,4 1 0,14-5 87,-1 0 1,1-1 0,29-14 0,-19 8-53,9-5-47,0-2-1,68-44 1,-87 49 95,-1-1-1,-1-2 1,-1 0-1,34-37 1,-51 52-111,-1 0-1,1 0 1,-1 0-1,0 0 1,0 0-1,0 0 1,0 0-1,0 0 1,0-5-1,-1 7 5,0-1 0,0 1 0,0-1 0,0 1-1,0-1 1,0 1 0,0-1 0,0 1 0,0-1-1,0 1 1,0-1 0,0 1 0,-1-1 0,1 1 0,0-1-1,0 1 1,-1-1 0,1 1 0,0 0 0,-1-1 0,0 0-1,1 1 0,-1 0 0,0-1 0,0 1 0,1 0 0,-1-1 0,0 1 0,0 0 0,0 0 0,1-1 1,-1 1-1,0 0 0,0 0 0,0 0 0,0 0 0,-1 1 0,-4 0-33,0 0-1,0 1 1,0-1-1,0 1 1,1 1 0,-1-1-1,-5 4 1,-41 27-25,31-18 56,-12 6 2,-52 48-1,70-56 44,1 2 0,1-1 0,0 2 0,1 0 0,-15 27-1,26-42-18,0 1 0,0 0-1,1-1 1,-1 1-1,0 0 1,1 0 0,-1 0-1,1-1 1,0 1-1,-1 0 1,1 0-1,0 0 1,0 0 0,0 0-1,1 0 1,-1-1-1,0 1 1,1 0 0,0 3-1,0-4-1,0 1-1,0-1 0,0 0 1,0 0-1,0 0 0,0 0 1,0 0-1,0 0 0,0 0 1,0-1-1,1 1 1,-1 0-1,0-1 0,0 1 1,1-1-1,-1 1 0,0-1 1,1 1-1,-1-1 0,1 0 1,-1 0-1,1 0 1,-1 0-1,0 0 0,1 0 1,1 0-1,11-2 41,0-1 0,0 0 0,-1-1-1,1 0 1,-1-1 0,0 0 0,0-2 0,-1 1 0,23-16-1,-10 3-36,-1 0-1,-1-1 1,31-36-1,-44 43-4,0 0 0,9-17 0,11-15-296,-30 45 271,0 0 1,0-1-1,0 1 1,0 0-1,0 0 1,0 0-1,1 0 0,-1 0 1,0-1-1,0 1 1,0 0-1,0 0 1,0 0-1,0 0 1,0 0-1,0 0 0,1 0 1,-1 0-1,0 0 1,0-1-1,0 1 1,0 0-1,0 0 1,0 0-1,1 0 0,-1 0 1,0 0-1,0 0 1,0 0-1,0 0 1,0 0-1,1 0 0,-1 0 1,0 0-1,0 0 1,0 0-1,0 0 1,0 0-1,1 0 1,-1 0-1,0 0 0,0 1 1,0-1-1,0 0 1,0 0-1,0 0 1,1 0-1,-1 0 1,0 0-1,0 0 0,3 12-110,-3 21 152,0-26-45,0 15-5,-1-1-53,2-1 1,3 31-1,-3-45 102,0-1 1,1 1-1,-1-1 0,1 0 0,0 1 1,1-1-1,-1 0 0,1 0 0,0-1 1,0 1-1,1 0 0,-1-1 0,8 8 1,-9-11-17,-1 0 1,1 1-1,0-1 0,-1 0 1,1 0-1,0 0 1,0 0-1,0 0 1,0-1-1,-1 1 0,1-1 1,0 1-1,0-1 1,0 0-1,0 1 1,0-1-1,0 0 1,0 0-1,0 0 0,0-1 1,0 1-1,0-1 1,0 1-1,0-1 1,0 1-1,0-1 0,0 0 1,0 0-1,-1 0 1,1 0-1,0 0 1,-1 0-1,1-1 0,2-2 1,12-12-15,-2 0 0,0-2 1,-1 0-1,22-38 0,-1 0 12,-33 55-36,-1 0 1,1 0-1,-1 0 0,1 0 0,0 1 0,-1-1 1,1 0-1,0 0 0,0 1 0,0-1 0,-1 0 0,3 0 1,-3 1 11,0 0 1,0 0-1,0 0 1,0 0-1,1 0 1,-1 0-1,0 1 1,0-1-1,0 0 1,0 0-1,1 0 0,-1 0 1,0 0-1,0 0 1,0 1-1,0-1 1,0 0-1,1 0 1,-1 0-1,0 0 1,0 0-1,0 1 1,0-1-1,0 0 1,0 0-1,0 0 1,0 1-1,0-1 1,0 0-1,0 0 1,0 0-1,0 0 1,0 1-1,0-1 1,0 0-1,0 0 0,0 1 1,-3 27-154,-18 82-159,10-49 496,9-53-93,1 1 277,3-9-101,2-4 37,27-31-131,73-79-308,-73 83-28,53-41 0,-83 72 154,0-1 0,-1 0 0,1 1 1,0-1-1,0 1 0,0-1 0,0 1 0,-1-1 1,1 1-1,0 0 0,0-1 0,0 1 1,0 0-1,0 0 0,0 0 0,0 0 0,0 0 1,0 0-1,1 0 0,-1 0 5,-1 0 1,1 1-1,0-1 0,-1 1 1,1-1-1,-1 0 0,1 1 0,-1-1 1,1 1-1,-1 0 0,1-1 0,-1 1 1,1-1-1,-1 1 0,0 0 1,1-1-1,-1 1 0,0 0 0,1 0 1,0 4-4,0 1-1,0-1 1,0 1 0,-1-1 0,0 7-1,0 16-26,-1-5-27,5 38-1,-3-54 91,0-1 0,0 0 0,1 1-1,-1-1 1,2 0 0,-1 0 0,1 0 0,0-1 0,0 1-1,6 8 1,-6-11 13,-1-1 0,0 0 0,1 0 0,-1 0 0,1 0 1,0 0-1,-1 0 0,1-1 0,0 1 0,0-1 0,0 0 0,0 0 0,0 0 0,0 0 0,1-1 0,-1 1 0,0-1 0,0 0 0,0 0 0,1 0 0,-1 0 0,0-1 0,4 0 0,-1 0 3,0-1-1,0 0 0,0 0 1,0 0-1,0-1 0,-1 0 1,0 0-1,1 0 0,-1-1 1,0 0-1,6-6 1,0-2-23,-1 0 1,0-1 0,-1 0 0,13-25 0,24-61 57,-40 83-74,30-71-35,17-38 15,-50 118-5,6-14-442,-9 21 463,0 0-1,0 0 1,0 0 0,0-1 0,0 1-1,0 0 1,0 0 0,0 0 0,0 0-1,0 0 1,0 0 0,1 0 0,-1 0-1,0 0 1,0 0 0,0-1 0,0 1-1,0 0 1,0 0 0,0 0-1,0 0 1,0 0 0,0 0 0,0 0-1,1 0 1,-1 0 0,0 0 0,0 0-1,0 0 1,0 0 0,0 0 0,0 0-1,0 0 1,0 0 0,0 0 0,1 0-1,-1 0 1,0 0 0,0 0-1,0 0 1,0 0 0,0 0 0,0 0-1,0 0 1,0 0 0,1 0 0,0 11-228,-8 79 250,7-23-120,-15 109 0,11-147 171,1-6 40,-1-1 1,-8 27-1,9-41-41,3-6-4,-1 1-1,0 0 1,0-1-1,0 1 0,0 0 1,-1-1-1,1 0 1,-3 4-1,4-6-51,0 0 0,0 0-1,0 0 1,-1 0 0,1 1 0,0-1 0,0 0 0,0 0-1,0 0 1,-1 0 0,1 0 0,0 0 0,0 0 0,0 0-1,0 0 1,-1 0 0,1 0 0,0 0 0,0 0 0,0 0-1,0 0 1,-1 0 0,1 0 0,0 0 0,0 0 0,0 0-1,-1 0 1,1 0 0,0 0 0,0 0 0,0 0 0,0 0-1,0 0 1,-1 0 0,1-1 0,-6-7 116,-2-14-175,7 19 45,-9-19 5,-3-12 62,12 29-127,-1 0 0,1 0 0,-1 0 0,0 0 0,0 0 0,0 1 0,-6-9 0,6 13-32,2 5 46,3 7 4,1-3 85,0-1 1,1 1 0,0-1-1,0 0 1,8 9-1,-11-15-24,0 0-1,0 1 0,0-1 0,0 0 0,0 0 0,0-1 0,1 1 0,-1 0 0,1-1 0,-1 1 0,1-1 0,0 0 0,-1 0 0,1 0 0,0 0 1,0-1-1,-1 1 0,1-1 0,0 1 0,5-1 0,2-2 1,0 0 0,0-1 0,-1 0 0,1 0 0,-1-1 1,0 0-1,0-1 0,-1 0 0,1 0 0,-1-1 0,12-11 0,83-72-36,-25 9-20,-48 46 82,-12 14-107,15-25 0,-27 36-5,-7 26-156,0 0-1,-5 17 1,1-8 178,-14 66-29,17-77 145,1 1 0,0-1 0,1 0 0,2 16 0,-2-28-45,0 0 0,1-1 1,0 1-1,-1-1 0,1 1 1,0-1-1,0 1 0,0-1 0,0 0 1,1 1-1,2 3 0,-3-5-4,0 0-1,0 0 0,0 0 0,1 0 0,-1-1 0,0 1 1,0 0-1,1-1 0,-1 1 0,0-1 0,1 1 0,-1-1 0,1 1 1,-1-1-1,0 0 0,1 0 0,-1 0 0,1 0 0,-1 0 1,1 0-1,2-1 0,3 0 7,-1 0 0,1 0 1,0-1-1,0 0 0,-1-1 0,0 0 0,1 0 1,-1 0-1,0 0 0,0-1 0,-1 0 0,9-8 1,-1-3 31,-1-1 1,-1-1 0,-1 0-1,0-1 1,12-31 0,-6 14-35,147-287 10,24-35-293,-112 198 461,-43 93-336,-29 60 87,-2 4 4,0 0 0,0 0-1,0 0 1,0 0 0,0 0 0,-1 0-1,1 0 1,-1-1 0,1-2 0,-1 5 40,0 0 0,0-1 0,0 1 0,0 0 0,0 0 0,-1 0 1,1-1-1,0 1 0,0 0 0,0 0 0,0 0 0,0-1 0,0 1 0,0 0 1,-1 0-1,1 0 0,0 0 0,0-1 0,0 1 0,0 0 0,-1 0 1,1 0-1,0 0 0,0 0 0,0 0 0,-1 0 0,1 0 0,0-1 0,0 1 1,-1 0-1,1 0 0,0 0 0,0 0 0,0 0 0,-1 0 0,1 0 1,0 0-1,0 0 0,-1 0 0,1 1 0,0-1 0,0 0 0,0 0 1,-1 0-1,1 0 0,0 0 0,0 0 0,0 0 0,0 0 0,-1 1 0,1-1 1,0 0-1,0 0 0,0 0 0,-1 1 0,-14 10-64,4 0-25,1 0-1,1 0 0,0 1 1,0 0-1,-9 19 0,-30 71-115,17-31 100,-72 185 246,86-197-40,-16 105 0,27-100-51,1 95 1,5-150-46,-2 21 6,1-24 38,0-1 0,1 1-1,0 0 1,0-1-1,0 1 1,1 0-1,-1-1 1,1 1-1,1-1 1,1 6-1,-3-10-30,0-1-1,1 1 0,-1-1 1,0 1-1,0-1 0,1 0 1,-1 1-1,1-1 1,-1 0-1,0 1 0,1-1 1,-1 0-1,1 1 0,-1-1 1,0 0-1,1 1 0,-1-1 1,1 0-1,-1 0 1,1 0-1,-1 0 0,1 0 1,-1 1-1,1-1 0,-1 0 1,1 0-1,-1 0 1,1 0-1,0 0 0,1-1 13,1 1 0,-1-1 0,0 0-1,1 1 1,-1-1 0,0 0 0,3-2-1,3-1-3,-1-1-1,1 0 1,11-11-1,61-73 60,0 1 59,33-15-107,-112 102-54,0 0 0,1 0 0,-1 0 0,0 0 1,1 0-1,-1 0 0,1 1 0,0-1 0,-1 0 1,1 1-1,-1-1 0,1 1 0,2-1 0,-4 1 9,0 0 0,0 0 0,1 0 0,-1 0 0,0 1-1,0-1 1,0 0 0,1 0 0,-1 0 0,0 0 0,0 0 0,1 0-1,-1 0 1,0 1 0,0-1 0,0 0 0,1 0 0,-1 0 0,0 1-1,0-1 1,0 0 0,0 0 0,0 0 0,0 1 0,1-1 0,-1 0-1,0 0 1,0 1 0,-1 12-202,-28 78-70,-4 15 324,29-87-55,0 0 1,1 1-1,-1 31 0,4-47 54,0-1 0,1 1 0,-1-1 1,1 1-1,-1-1 0,1 1 0,0-1 0,3 7 0,-3-9-19,0 1-1,0-1 0,0 1 0,0-1 0,0 1 0,0-1 0,1 0 0,-1 0 1,1 0-1,-1 1 0,0-1 0,1 0 0,0-1 0,-1 1 0,1 0 1,-1 0-1,1-1 0,3 2 0,3-1 3,-1 0 1,0-1-1,1 1 0,-1-1 1,0-1-1,0 1 0,1-1 1,-1-1-1,0 1 0,0-1 1,0-1-1,0 1 0,0-1 1,-1 0-1,1 0 0,-1-1 1,0 0-1,0 0 0,0-1 1,8-7-1,4-9 4,0-1 0,18-30 0,1-16-3,1-1-156,-31 59-95,-7 10 226,0 0 1,0 0 0,0 0 0,0 0 0,0 0 0,1 0 0,-1 0 0,0 0 0,0 0 0,0 0 0,0 0 0,0 0-1,0 0 1,0 0 0,0 0 0,0 0 0,0 0 0,0 0 0,0 0 0,0 0 0,0 0 0,0 0 0,0 0 0,0 0 0,0-1-1,0 1 1,0 0 0,1 0 0,-1 0 0,0 0 0,0 0 0,0 0 0,0 0 0,0 1 0,0-1 0,0 0 0,0 0 0,0 0-1,0 0 1,0 0 0,0 0 0,0 0 0,0 0 0,0 0 0,0 0 0,1 0 0,-1 0 0,0 0 0,0 0 0,0 0 0,0 0-1,0 0 1,0 0 0,0 0 0,0 0 0,0 0 0,0 0 0,0 0 0,0 0 0,0 0 0,0 1 0,0-1 0,0 0 0,0 0-1,-3 19-45,2-15 61,-7 30-250,1-1 159,-4 36-1,10-60 105,0-1 0,1 1 0,0 0 0,1 0 0,0 0 0,0-1 0,1 1 0,0 0 0,4 9 0,-5-16-11,-1 0 0,1-1 0,0 1 0,0 0-1,0 0 1,0-1 0,1 1 0,-1-1 0,0 1-1,1-1 1,-1 1 0,1-1 0,-1 0 0,1 0 0,-1 0-1,1 0 1,0 0 0,0 0 0,2 1 0,-2-2 0,1 0 1,-1 1 0,1-1 0,-1 0 0,1 0-1,-1 0 1,0-1 0,1 1 0,-1 0 0,1-1-1,-1 0 1,0 1 0,1-1 0,2-2 0,2-1-24,0 0 0,0-1 0,0 0 0,7-7 0,-10 9-6,0-1 17,1-1 0,-1 1 0,0-1 0,0 0 0,-1 0 0,1 0 0,-1-1 0,4-8 0,-6 11-3,0-1 0,0 1 0,0-1 0,0 1 0,0-1 0,-1 1 0,1-1 0,-1 0 0,0 1 0,0-1 0,-1 0 0,1 1 0,-1-1 0,0 1 0,0-1 0,-1-3 0,0 2-30,0 1 0,-1-1 0,1 0 0,-1 1 0,0-1 0,0 1 0,0 0 0,-8-7 1,8 9 21,0-1 0,-1 1 0,1 0 0,-1 0 1,0 0-1,0 1 0,1 0 0,-1-1 1,0 1-1,0 0 0,-7 0 0,-1-1-43,10 2 61,0-1 1,1 1-1,-1 0 1,0 0-1,0 0 1,0 0-1,1 0 1,-1 0-1,0 1 1,-2-1-1,0 2-6,-1-2-27,-28-1-6,54-18 221,-2 6-192,1 2-1,-1 0 1,2 1 0,-1 0-1,2 2 1,-1 1 0,1 1-1,0 0 1,0 2-1,1 0 1,-1 2 0,1 0-1,37 3 1,-56-1-14,1 1 1,-1 0-1,1-1 0,-1 1 1,0 1-1,0-1 0,1 1 1,-1-1-1,0 1 0,0 1 1,-1-1-1,1 0 0,0 1 1,-1 0-1,1 0 0,4 6 1,-5-6 6,-1 1 0,0-1 0,0 1 0,0 0 0,0 0 1,-1-1-1,0 1 0,1 0 0,-2 1 0,1-1 0,0 0 0,-1 0 0,0 0 1,0 0-1,0 0 0,0 1 0,-1-1 0,0 4 0,-5 18 25,-17 43-1,18-55 50,5-14-55,0 1 0,-1-1 0,1 1 0,0-1 0,0 1 1,-1-1-1,1 1 0,0 0 0,0-1 0,0 1 0,0-1 1,0 1-1,0 0 0,0-1 0,0 1 0,0-1 0,0 1 0,0 0 1,0-1-1,0 1 0,1-1 0,-1 1 0,0-1 0,0 1 1,1 0-1,0-1 2,-1 1 0,1-1 0,0 0 1,-1 0-1,1 0 0,0 0 0,-1 0 0,1 0 0,0 0 1,-1 0-1,1 0 0,-1 0 0,1 0 0,0-1 0,-1 1 1,1 0-1,-1 0 0,2-1 0,31-20 173,-30 20-218,73-62 140,4-2-303,-80 64 188,1 1 0,0-1 1,0 0-1,0 1 0,0-1 1,0 0-1,0 1 0,0-1 1,0 1-1,0 0 1,0-1-1,0 1 0,0 0 1,0 0-1,1-1 0,-1 1 1,0 0-1,0 0 0,0 0 1,0 1-1,0-1 1,0 0-1,1 0 0,-1 0 1,0 1-1,0-1 0,0 1 1,0-1-1,0 1 0,0-1 1,0 1-1,0-1 1,0 1-1,-1 0 0,1 0 1,0-1-1,0 1 0,-1 0 1,1 0-1,0 0 0,0 1 1,3 5-30,-1 0 0,0 0 1,-1 1-1,1-1 0,1 9 1,0 2 84,0-4-16,3 9 2,17 39 1,-18-46 125,-5-14-164,0 0-1,-1-1 1,1 1-1,0 0 1,0 0 0,0 0-1,0-1 1,1 1 0,1 2-1,-2-3-381,-11-21-14287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3:56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16 8384,'-14'-7'3808,"14"2"-3328,0 2 192,5 6-480,-1-3-96,6 0-32,3 0-768,0 0 384,1 0-3200,-1 0 1952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3:56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64 8960,'-14'-4'4064,"23"1"-3520,1-2 1184,8 10-1056,27-10 767,8 2-799,28-6-288,1 6-224,8-5 32,-6 8-96,-7-9-96,-9 6 0,-10-5-256,-8 3 160,-10 1-3551,-4 4 2015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3:56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 8640,'-13'-11'9759,"21"11"-9343,2 0-256,-2 0-96,0 0-256,2 0 96,-1 0-4703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1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3 728 2720,'-3'0'3569,"4"-1"-3454,0 1 0,0 0-1,-1-1 1,1 1-1,0-1 1,0 1-1,-1-1 1,1 1-1,-1-1 1,1 1 0,0-1-1,-1 0 1,1 1-1,-1-1 1,1-1-1,10-21 289,-2 0 1,-1-1-1,0 1 0,-2-2 0,3-26 0,8-27-22,1 13-48,3 0-1,34-72 1,17-45-307,-64 164-298,-4 14-161,-2 9-264,-5 29 554,0 0 0,-14 56 0,1-13 12,-22 140 316,-16-3 40,-14 12 335,65-213-245,-1 1 0,-1-1-1,0-1 1,-11 18 0,15-28-224,-7 10 479,3-12-158,-1-8 109,5 0-487,-1 1 0,1-1-1,0 1 1,0-1 0,1 1-1,0-1 1,1 1 0,-1-1 0,1 1-1,1-1 1,-1 1 0,1 0-1,4-10 1,-2 9-30,-1-1 0,1 1-1,1 0 1,-1 1 0,1-1 0,1 1 0,0 0-1,0 0 1,0 0 0,0 1 0,11-7 0,-7 6-3,0 0 1,1 1 0,0 0 0,0 1 0,1 0 0,-1 1 0,1 1 0,0-1 0,0 2 0,0 0 0,1 0-1,-1 1 1,24 1 0,17 1-98,-18-4-3200,-32 3 3044,-2 0 35,0 0-1,0 0 1,-1 0 0,1 0-1,0 0 1,0-1 0,0 1 0,-1 0-1,1 0 1,0-1 0,0 1 0,-1 0-1,1-1 1,0 1 0,-1-1 0,1 1-1,0-1 1,-1 1 0,1-1 0,-1 1-1,1-1 1,-1 1 0,1-1 0,-1 0-1,1 1 1,-1-1 0,1-1 0,8-10-2578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4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74 1984,'0'0'1835,"0"-11"335,0 7-1989,0 1 0,-1 0 1,1 0-1,-1 0 0,0 0 0,0 0 0,0 0 0,0 0 0,0 0 0,-1 0 1,0 0-1,1 1 0,-5-5 0,5 5-151,0 1 0,0 0 0,0-1 0,-1 1 0,1 0 0,0 0 0,-1 0 0,1 0 0,-1 0 0,1 0 0,-1 1 0,0-1 0,1 0 0,-1 1 0,0-1 0,1 1 0,-1 0 0,0 0 0,1-1-1,-1 1 1,0 0 0,0 0 0,1 1 0,-5-1 0,1 3-33,-1-1-1,0 1 0,0-1 0,1 1 0,0 1 1,-1-1-1,1 1 0,0 0 0,-6 8 1,-4 4 15,-19 28-1,27-34 14,-4 4-105,1 2 0,0-1 0,1 1 0,1 0 0,1 1 0,-9 27 0,15-39 151,0 0 0,0 0 0,1 0 0,-1 0 0,1 0 0,1 0 0,-1 0 0,1 0 0,0 0 0,0 0 0,2 6 0,-2-9-31,-1 0 0,1 0 0,0 0-1,1 0 1,-1 0 0,0-1 0,1 1 0,-1 0 0,1-1 0,-1 1-1,1-1 1,0 1 0,0-1 0,-1 0 0,1 1 0,0-1 0,0 0-1,0 0 1,0-1 0,1 1 0,-1 0 0,0-1 0,0 1 0,0-1-1,1 0 1,-1 0 0,3 0 0,-1 0 7,-1 0-1,0 0 1,0-1 0,0 1-1,1-1 1,-1 0-1,0 0 1,0 0 0,0 0-1,0-1 1,0 1 0,0-1-1,-1 0 1,1 0 0,-1 0-1,1 0 1,-1 0-1,1-1 1,-1 1 0,0-1-1,0 1 1,0-1 0,1-4-1,4-5 203,-2-1 0,0 0-1,0 0 1,2-17 0,1 3-121,-7 21-165,0 0 1,0 0 0,0 0 0,0-1 0,-1-7-1,0 13 36,0 11-314,1 0 1,1-1-1,3 14 0,-3-15 351,0 0-1,-1 1 1,1 8-1,-3-13 26,2 1-1,-1-1 1,0 1-1,1-1 0,0 1 1,0-1-1,1 0 1,-1 1-1,1-1 1,0 0-1,0 0 1,0 0-1,0 0 1,1 0-1,3 4 1,-5-8 0,0 1 0,1-1 0,-1 1 0,0 0 0,0-1 0,1 0 0,-1 1 1,0-1-1,1 0 0,-1 0 0,1 0 0,-1 0 0,0 0 0,1 0 0,-1 0 0,0 0 1,1 0-1,-1-1 0,0 1 0,1-1 0,-1 1 0,0-1 0,0 1 0,1-1 0,1-1 1,5-3 172,0 0 1,11-8 0,91-86 381,-48 42-437,-59 54-192,0 1 1,0-1 0,1 1 0,-1 0 0,0 0 0,1 0 0,4-1 0,-7 3 10,-1-1 1,1 1-1,0 0 0,0 0 0,0-1 1,0 1-1,0 0 0,0 0 0,0 0 1,0 0-1,0 0 0,0 0 0,0 0 0,0 1 1,0-1-1,0 0 0,-1 0 0,1 1 1,0-1-1,0 1 0,0-1 0,0 0 1,-1 1-1,1 0 0,0-1 0,0 1 0,-1-1 1,1 1-1,0 0 0,-1 0 0,1-1 1,-1 1-1,1 0 0,-1 0 0,1 1 1,2 8-23,-1-1 1,0 0 0,-1 1 0,0-1 0,-1 1 0,0-1 0,-1 12 0,0 5 149,1-14-146,-1-9 100,1-1 0,0 1 0,0-1 0,0 1 0,0-1 0,1 1 0,-1-1 0,1 3 0,-1-5-64,0 1 1,1-1-1,-1 0 1,0 0-1,0 1 1,0-1-1,1 0 1,-1 0 0,0 1-1,0-1 1,0 0-1,1 0 1,-1 0-1,0 0 1,0 0-1,1 1 1,-1-1-1,0 0 1,1 0-1,-1 0 1,0 0-1,1 0 1,-1 0-1,0 0 1,0 0-1,1 0 1,14-6 266,18-17-175,-1-1 0,0-1 0,32-36 0,-60 57-158,0 0-1,-1 1 0,2 0 1,-1-1-1,0 1 1,1 1-1,6-5 0,-10 7 44,1 0 0,-1-1 0,0 1 0,1 0 0,-1 0 0,1 0 0,-1 0 0,0 0 0,1 0 0,-1 0 0,0 0 0,1 0 0,-1 1 0,0-1 0,1 0 0,-1 1 0,0-1 0,0 1 0,1 0 0,-1-1 0,0 1 0,0 0 0,0 0 0,0 0 0,0 0 0,0-1 0,0 2 0,0-1 0,0 0 0,-1 0 0,1 0 0,0 0 0,-1 0 0,2 2-1,4 11-56,0 0 0,-1 0 0,7 27 0,0 2 299,-10-36-133,1-1 0,-1 1 1,1-1-1,1 0 0,-1 0 0,5 5 0,-7-9-129,0-1 0,-1 0 0,1 0 0,0 0 0,0 0 0,0-1 0,0 1-1,0 0 1,1 0 0,-1 0 0,0-1 0,0 1 0,0-1 0,1 1 0,-1-1 0,0 1 0,0-1 0,1 0 0,-1 0-1,0 1 1,1-1 0,-1 0 0,0 0 0,1 0 0,-1-1 0,0 1 0,1 0 0,-1 0 0,0-1 0,1 1 0,-1-1-1,0 1 1,0-1 0,0 1 0,0-1 0,1 0 0,-1 0 0,1-1 0,11-9-3557,5-1 1003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3:57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89 2976,'-13'-5'462,"10"4"133,-1 0-1,1 0 0,0-1 1,0 1-1,0-1 0,0 0 1,0 0-1,0 0 0,0 0 1,0 0-1,-4-5 0,7 7-537,0-1-1,0 1 0,0 0 0,0 0 0,0-1 1,0 1-1,0 0 0,-1 0 0,1 0 0,0-1 1,0 1-1,0 0 0,1 0 0,-1-1 0,0 1 1,0 0-1,0 0 0,0 0 0,0-1 0,0 1 1,0 0-1,0 0 0,0 0 0,0-1 0,0 1 1,1 0-1,-1 0 0,0 0 0,0 0 0,0-1 1,0 1-1,1 0 0,-1 0 0,0 0 0,0 0 1,0 0-1,1 0 0,-1 0 0,0-1 1,0 1-1,0 0 0,1 0 0,-1 0 0,13-3 518,-11 3-250,27-5 1511,53-3-1,-31 5-1157,293-11 1062,-25 2-1536,-186 7-283,-77 5-4427,-46 0 2081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4:00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30 2240,'2'-3'553,"1"0"0,0 1 0,0-1 0,-1 1 0,6-4 0,3-3 2395,-8 8-781,-13 6-1198,-15 6-599,1 2 0,-36 23 0,41-22-234,0 1 0,1 1 1,1 0-1,1 1 0,0 1 1,1 1-1,1 0 0,-22 39 1,19-23 92,1 1 0,1 1 0,2 0 1,-12 58-1,-12 118 493,34-188-475,2 1-1,1-1 1,0 0-1,2 1 1,1-1-1,10 37 1,-6-42 9,1-1 1,1 0-1,1 0 0,0 0 1,19 23-1,1 4 67,-15-24-190,-10-15-115,0-1 0,0 1 1,-1 0-1,3 8 0,-5-11-3066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4:01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9 112 2816,'-1'0'89,"1"0"0,0 0 0,-1 0 0,1 0 1,0 0-1,-1 0 0,1 0 0,0-1 0,-1 1 0,1 0 0,0 0 0,-1 0 0,1-1 1,0 1-1,-1 0 0,1 0 0,0-1 0,0 1 0,-1 0 0,1-1 0,0 1 1,0 0-1,0-1 0,0 1 0,-1 0 0,1-1 0,0 1 0,0 0 0,0-1 1,0 1-1,0-1 0,0 1 0,0 0 0,0-1 0,0 0 0,0 0 214,1 0 0,0 0 0,-1-1 1,1 1-1,0 0 0,-1 0 0,1 0 0,0 0 0,0 0 0,2-2 0,1 0 197,-1 1 0,1-1 0,0 0 0,0 1 0,0 0 0,6-3 0,-8 5-407,-1 0 1,1 0-1,-1 0 0,1 0 0,0 0 1,-1 0-1,1 0 0,-1 1 0,1-1 1,-1 1-1,1-1 0,-1 1 0,1-1 0,-1 1 1,1 0-1,-1 0 0,0-1 0,1 1 1,-1 0-1,0 0 0,0 1 0,0-1 1,1 0-1,-1 0 0,-1 0 0,1 1 0,0-1 1,0 1-1,1 1 0,3 7 19,-1 0-1,0 0 1,4 13-1,-8-21-111,17 58 271,12 35 130,-20-71-365,26 69 491,-29-80-356,0 0 0,1-1 0,1 0 0,16 21 0,-23-32-96,0 0 0,0 1-1,0-1 1,0 0-1,1 0 1,-1 0-1,0 0 1,1 0-1,-1 0 1,1-1 0,-1 1-1,1 0 1,-1-1-1,1 1 1,-1-1-1,1 1 1,-1-1-1,1 0 1,0 0 0,2 0-1,-2 0-34,0-1-1,0 1 1,0-1-1,0 0 1,0 0-1,0 0 1,0 0-1,0 0 1,0 0 0,0 0-1,-1-1 1,1 1-1,2-3 1,3-4 15,-1 0 1,0-1 0,0 0-1,-1 0 1,6-15 0,70-185 397,-41 86-309,-28 89-188,-9 26-44,0 0 0,0 0 0,-1-1-1,0 1 1,0 0 0,0-9 0,-10 20-966,5-2-4,1 0-1,-1-1 0,1 2 0,-1-1 0,0 0 0,1 0 0,0 1 0,-1-1 0,-2 4 0,-1 5-775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4:02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2 224 3488,'0'0'66,"0"1"1,0-1-1,0 0 1,-1 1-1,1-1 1,0 0-1,0 1 1,0-1-1,0 0 1,0 1-1,0-1 1,0 0-1,0 1 1,0-1-1,0 0 1,0 1-1,0-1 1,0 0-1,0 1 1,0-1-1,0 0 1,0 1-1,0-1 0,0 0 1,0 1-1,1-1 1,-1 0-1,0 1 1,0-1-1,1 0 1,9 8 1991,-2-1-668,-6-5-1217,0 0 0,0-1 1,0 1-1,1-1 0,-1 1 0,0-1 1,0 0-1,1 0 0,-1 0 0,1 0 0,-1 0 1,1 0-1,-1-1 0,1 1 0,0-1 1,-1 0-1,1 0 0,-1 0 0,1 0 0,0 0 1,-1 0-1,4-2 0,-1 1-28,0 0 1,1-1-1,-1 0 1,0 0-1,0 0 1,0-1-1,-1 0 1,1 0-1,-1 0 0,5-4 1,6-6 18,-1-1 1,21-28-1,-29 34-131,-1 0 0,0 0 0,0-1 0,-1 0 0,0 0 0,-1 0 0,4-16 0,-6 22-28,0-1-1,-1 0 1,0 0-1,1 0 0,-2 0 1,1 0-1,0 0 1,-1 0-1,0 0 1,1 0-1,-1 1 1,-1-1-1,-2-5 0,3 7-5,1 0-1,-1 1 1,-1 0-1,1-1 0,0 1 1,0-1-1,0 1 1,-1 0-1,1 0 0,-1 0 1,1 0-1,-1 0 0,1 0 1,-1 0-1,1 1 1,-1-1-1,0 0 0,1 1 1,-1-1-1,0 1 1,0 0-1,0 0 0,1-1 1,-1 1-1,0 0 1,0 1-1,1-1 0,-1 0 1,0 0-1,0 1 0,-1 0 1,-3 1 7,1 0 1,0 0-1,0 0 1,0 1-1,0 0 1,0 0-1,1 1 1,-1-1-1,1 1 1,0 0-1,0 0 1,0 0-1,1 0 1,-1 1-1,1 0 1,0-1-1,-4 11 1,0 2 112,0 0 1,2 0-1,0 0 1,-4 24 0,8-31 10,-1 0 0,1 0 1,1 1-1,-1-1 0,3 15 1,-1-21-39,-1 0 1,1 0 0,0 0 0,1 0 0,-1 0-1,1 0 1,-1-1 0,1 1 0,0 0-1,0-1 1,1 1 0,-1-1 0,1 0 0,0 0-1,6 6 1,-4-6-15,-1 0 0,1 1 0,0-2 0,0 1 1,0 0-1,1-1 0,-1 0 0,1-1 0,9 3 0,-7-3-14,1-1-1,-1 1 1,1-2 0,0 1-1,14-3 1,-10-1-46,1 1 1,-1-2-1,1 1 0,-1-2 1,-1 0-1,1 0 1,-1-2-1,0 1 1,14-13-1,-14 10-14,0-1 1,0 0-1,-1-1 0,-1-1 0,0 1 1,0-2-1,14-27 0,-22 38-18,-1 0 0,0-1 0,1 1 0,-1 0 0,-1-1 0,1 1 0,0 0 0,-1-1 0,0 1 0,0-1 0,0 1 0,0-1 0,0 1 0,-1 0 0,1-1 0,-1 1 0,0-1 0,0 1 0,0 0 0,-1 0 0,1 0 0,-1 0 0,-3-5 0,-3-6-5,8 14 21,0-1 0,0 1 0,0 0 0,0-1 1,0 1-1,0 0 0,0-1 0,0 1 0,0 0 0,0 0 1,0-1-1,0 1 0,1 0 0,-1-1 0,0 1 0,0 0 1,0 0-1,0-1 0,0 1 0,0 0 0,1 0 0,-1-1 1,0 1-1,0 0 0,1 0 0,-1 0 0,0-1 1,3 0 16,-1 1 0,0-1 0,1 0 0,-1 1 0,0 0 0,1-1 0,-1 1 0,4 0 0,15-1-29,-15-1 31,0 1 1,0 0-1,0 0 0,0 0 1,0 1-1,0 0 0,0 0 1,0 1-1,0-1 0,8 3 1,-13-1-50,0-1 0,0 1 0,0 0 0,0-1 0,0 1 1,0 0-1,-1 0 0,1 0 0,-1 0 0,1-1 0,-1 1 0,1 0 1,-1 0-1,0 3 0,0-2 14,5 69 168,-3-33-248,-2-28 114,0-1 1,3 18 0,-3-27 6,0 0-1,0 0 1,0-1-1,0 1 0,1 0 1,-1 0-1,0-1 0,0 1 1,0 0-1,1 0 1,-1-1-1,0 1 0,1 0 1,-1-1-1,1 1 0,-1 0 1,1-1-1,-1 1 1,1-1-1,-1 1 0,1-1 1,0 1-1,-1-1 0,1 1 1,0-1-1,-1 1 1,1-1-1,0 0 0,-1 1 1,1-1-1,0 0 1,0 0-1,0 0 0,-1 0 1,1 0-1,0 0 0,0 0 1,1 0-1,0 0 16,0-1 0,0 0 0,0 0 0,0 0 0,0 0 0,0-1 0,-1 1 0,1 0 0,0-1 0,-1 1 0,1-1 0,-1 0 0,1 1 0,0-4 0,12-17-22,-2-2 1,0 1-1,9-32 0,-2 8-16,-16 40 10,4-8-336,-5 15 105,-1 9 65,-4 46-59,1-41 280,1-1 0,0 0 0,1 1 0,1-1 0,0 0 0,4 19 0,-5-31-38,1 1 0,-1 0 0,1 0 1,0 0-1,0-1 0,0 1 0,0 0 0,0-1 0,0 1 0,0-1 0,0 1 1,0-1-1,1 0 0,-1 0 0,1 1 0,-1-1 0,1 0 0,-1 0 0,1 0 1,0 0-1,-1-1 0,1 1 0,0 0 0,0-1 0,-1 1 0,1-1 1,0 0-1,0 1 0,0-1 0,0 0 0,0 0 0,-1 0 0,1-1 0,0 1 1,0 0-1,2-1 0,4-1 23,-1 0 0,0-1 0,0 0 0,0 0 0,0-1 0,0 1 0,9-9 0,65-56-6,-73 61-80,-2 1 48,9-5-325,-15 11 304,0 0 1,0 0-1,0 0 0,0 0 0,0 0 0,1 0 0,-1 0 1,0 0-1,0 0 0,0 0 0,0 0 0,0 0 0,0 0 1,0 0-1,0 0 0,0 1 0,0-1 0,0 0 0,0 0 1,1 0-1,-1 0 0,0 0 0,0 0 0,0 0 0,0 0 1,0 0-1,0 1 0,0-1 0,0 0 0,0 0 0,0 0 1,0 0-1,0 0 0,0 0 0,0 0 0,0 0 0,0 1 1,0-1-1,0 0 0,0 0 0,0 0 0,-1 0 0,1 0 1,0 0-1,0 0 0,0 0 0,0 1 0,-6 14-190,-94 162-255,69-127 431,20-32 16,-26 43 55,-29 66 0,-13 70 52,17-40 299,59-149-331,3-6-49,0-1 0,-1 0 0,1 0 0,-1 0 0,1 0 0,-1 0 0,1 0-1,-1 0 1,0 0 0,1 0 0,-1 0 0,0 0 0,0 0 0,-1 1 0,2-2-21,0 0 1,0 0 0,0 0-1,0 0 1,-1 0 0,1 0 0,0 0-1,0 0 1,0 0 0,0 0-1,0 0 1,0 0 0,0 0 0,0 0-1,0 0 1,0 0 0,0 0-1,0 0 1,-1 0 0,1 0-1,0 0 1,0 0 0,0 0 0,0 0-1,0 0 1,0 0 0,0 0-1,0 0 1,0 0 0,0 0 0,0 0-1,0 0 1,0 0 0,0 0-1,0 0 1,-1 0 0,1 0 0,0-1-1,0 1 1,0 0 0,0 0-1,0 0 1,0 0 0,0 0-1,0 0 1,0 0 0,0 0 0,0 0-1,0 0 1,0 0 0,0 0-1,0-1 1,0 1 0,0 0 0,0 0-1,0 0 1,0 0 0,0 0-1,0 0 1,0 0 0,0 0-1,0 0 1,0 0 0,1 0 0,-1 0-1,0-1 1,-2-10 78,2 0 0,0 0-1,0 0 1,1 0 0,0 0 0,4-14-1,-2 2-32,1-6-67,2 1-1,1 0 1,1 0-1,21-48 1,-25 65 11,1 1 1,1 1-1,0-1 1,0 1-1,1 0 0,0 0 1,0 1-1,1 0 1,0 0-1,1 1 1,0 0-1,0 0 0,0 1 1,1 0-1,17-7 1,-12 8-23,0 0 1,1 2-1,-1-1 1,1 2-1,0 0 1,0 1-1,0 1 1,23 2-1,-12 2 18,0 0 0,0 2 0,0 1 0,27 12 0,-52-18-113,1-1 0,-1 1 0,1 0 0,-1 1 0,0-1-1,1 0 1,-1 1 0,0-1 0,0 1 0,0-1 0,2 4 0,-4-4-291,1 0 1,-1 0 0,1 0 0,-1 0 0,0 0 0,0 0 0,0 0 0,1 0-1,-1 0 1,0 0 0,0 0 0,-1 0 0,1 0 0,0 0 0,0 0 0,0 0 0,-1 1-1,1-1 1,0 0 0,-1-1 0,1 1 0,-1 0 0,0 0 0,1 0 0,-1 0 0,1 0-1,-3 1 1,-6 11-2907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4:03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91 3136,'0'0'63,"-1"0"0,1 0 0,0 0 0,0 0 0,0 0 0,-1-1 0,1 1 0,0 0 0,0 0 0,-1 0 0,1 0 0,0 0 0,0 0 0,-1 0 0,1 0 0,0 0 0,0 0 0,-1 0 0,1 0 0,0 0 0,-1 0 0,1 0 0,0 0 0,0 0 0,-1 0 0,1 0 0,0 1 0,0-1 0,-1 0 0,1 0 1,0 0-1,0 0 0,0 0 0,-1 1 0,1-1 0,0 0 0,0 0 0,0 0 0,0 1 0,0-1 0,-1 0 0,1 0 0,0 1 0,0-1 0,0 0 0,0 0 0,0 1 0,0-1 0,0 0 0,0 0 0,0 1 0,0-1 0,0 0 0,0 1 0,-5 22 1410,3-15-978,-16 52 1532,10-37-1432,1 1 1,-3 25 0,7-36-185,1 1 0,1 0 1,1 0-1,-1 0 1,2 0-1,3 21 1,-4-34-351,0 0 0,1 0 0,-1 0 0,0 0 0,0 0 1,1-1-1,-1 1 0,0 0 0,1 0 0,-1 0 1,1-1-1,-1 1 0,1 0 0,0-1 0,-1 1 0,1 0 1,0-1-1,-1 1 0,1-1 0,0 1 0,0-1 1,-1 1-1,3 0 0,-2-1-7,0 0 0,0 0-1,0 0 1,0 0 0,0 0 0,0-1 0,1 1-1,-1 0 1,0 0 0,0-1 0,0 1-1,0-1 1,0 1 0,0-1 0,0 1 0,1-2-1,3-2 28,0 0-1,0-1 0,-1 1 0,0-1 0,7-9 0,16-27-58,41-86-1,-62 113-113,-4 10-25,0 0 0,0 0 1,0 0-1,-1 0 1,1 0-1,-1 0 1,0-1-1,0-5 1,-1 10 106,0 0 1,0 0 0,0 0-1,0 0 1,0 0 0,0 0-1,0 0 1,0 0 0,0 0 0,0 0-1,0 0 1,0 0 0,0 0-1,-1 0 1,1 0 0,0 0-1,0 0 1,0 0 0,0 0-1,0 0 1,0 0 0,0 0-1,0 0 1,0 0 0,0 0-1,0 0 1,0 0 0,0 0-1,0 0 1,0 0 0,0 0-1,0 0 1,-1 0 0,1 0-1,0 0 1,0 0 0,0 0-1,0 0 1,0 0 0,0 0-1,0 0 1,0 0 0,0 0-1,0 0 1,0 0 0,0 0-1,0 0 1,0 0 0,0 0-1,0 0 1,0 0 0,0-1-1,0 1 1,0 0 0,0 0-1,0 0 1,0 0 0,0 0-1,0 0 1,0 0 0,0 0-1,0 0 1,0 0 0,0 0-1,0 0 1,0 0 0,0 0-1,0 0 1,-5 5-253,-3 11 64,2 3 220,1 1 0,0 0 1,-2 27-1,6-37 97,1 0 0,0 0 1,0 0-1,1 0 0,0 0 1,1 0-1,0 0 0,6 18 0,-6-24-15,0 0-1,0 0 0,0-1 1,1 1-1,-1 0 0,1-1 0,0 0 1,0 1-1,0-1 0,0 0 0,0-1 1,1 1-1,-1-1 0,1 1 0,0-1 1,5 2-1,-3-2 10,0 0 0,1 0 0,-1 0 0,1-1-1,0 0 1,-1-1 0,1 0 0,0 0 0,-1 0 0,8-1 0,-3-1-38,0 1 1,-1-2 0,1 1-1,-1-2 1,0 1 0,1-1-1,-2-1 1,1 1-1,0-2 1,13-10 0,-9 6-78,-1-2 1,0 1-1,-1-2 0,-1 1 1,0-2-1,0 0 1,9-17-1,-15 22-32,0-1 0,0-1 0,-1 1 0,0 0 0,-1-1 1,0 0-1,-1 0 0,0 0 0,-1 0 0,0 0 0,-1 0 0,-1-16 0,-1 8-12,-1 0 0,-11-35 0,11 47-778,1 1 0,0-1 0,-1-10 0,6 16-525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4:04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11 215 3648,'11'5'4141,"-9"-4"-3886,1-1 0,-1 1 1,0-1-1,0 0 0,0 1 0,0-1 0,1 0 1,-1 0-1,3-1 0,2-1 11,-1 1-1,0-2 1,1 1 0,-1-1-1,0 0 1,0 0 0,0 0 0,-1-1-1,1 0 1,4-5 0,-3 2-138,-1-1 0,0 0 0,-1 0 0,0 0 0,0-1 0,-1 1 0,4-12 1,-6 16-144,-1 0 0,1-1 0,-2 1 0,1 0 0,0-1 0,-1 1 0,0-1 1,0 1-1,0 0 0,0-1 0,-1 1 0,1-1 0,-1 1 0,0 0 1,-1 0-1,1-1 0,-5-6 0,6 9 13,-1 1 1,0-1-1,0 1 1,0 0-1,0-1 1,0 1-1,0 0 0,0-1 1,-1 1-1,1 0 1,0 0-1,-1 0 1,1 0-1,0 1 1,-1-1-1,1 0 1,-1 0-1,0 1 0,1-1 1,-1 1-1,0 0 1,1-1-1,-1 1 1,0 0-1,1 0 1,-1 0-1,0 0 0,1 0 1,-1 0-1,0 1 1,1-1-1,-1 0 1,1 1-1,-1 0 1,0-1-1,1 1 0,-1 0 1,1 0-1,-2 1 1,-3 1 93,0 1 0,1 1 0,0-1 1,0 1-1,0 0 0,1 0 0,-1 0 1,-5 10-1,4-4 115,0 0 0,1 1 0,1 0 0,-5 16 0,-8 53 811,16-74-886,0 1 0,0 0-1,1 0 1,0 0 0,1-1-1,0 1 1,0 0 0,0 0 0,1-1-1,4 12 1,-5-17-95,0 1 0,0-1 0,1 1 0,-1-1 0,1 0-1,-1 1 1,1-1 0,0 0 0,0 0 0,0 0 0,0-1 0,0 1 0,0 0 0,0-1 0,1 1-1,-1-1 1,0 0 0,1 0 0,-1 0 0,1 0 0,0 0 0,-1 0 0,1-1 0,0 1 0,-1-1-1,1 0 1,0 0 0,-1 0 0,1 0 0,0 0 0,0-1 0,3 0 0,20-6-2,-1-1 0,-1-1 1,1-2-1,27-15 1,3-1-5,70-40 150,-54 29-320,-54 28-81,19-15 0,-20 14 47,-11 6 58,-9 3-37,-10 6 30,-1 3 105,1 1 0,-1 1 0,-13 11 1,0-1 13,16-11 5,-4 2-7,0 0 0,0 2 0,1 0 1,1 0-1,0 1 0,-13 17 0,25-27 53,0 0-1,0 0 0,1 0 0,-1 0 1,-1 7-1,2-9-36,1-1 0,0 1-1,0-1 1,0 1 0,-1-1 0,1 1 0,0-1 0,0 1 0,0-1 0,0 1-1,0 0 1,0-1 0,0 1 0,0-1 0,0 1 0,0-1 0,1 1-1,-1-1 1,0 1 0,0-1 0,0 1 0,1-1 0,-1 1 0,0-1 0,1 1-1,-1-1 1,0 0 0,1 1 0,-1-1 0,0 1 0,1-1 0,-1 0-1,1 1 1,-1-1 0,1 0 0,-1 0 0,1 1 0,-1-1 0,1 0 0,-1 0-1,1 0 1,-1 0 0,1 0 0,-1 1 0,1-1 0,-1 0 0,1 0 0,1-1-1,6 1 46,0-1 0,0 0 0,0-1 0,0 0 0,0 0-1,0-1 1,10-4 0,50-29 82,-64 33-109,35-25-339,-38 27 301,-1 1-1,0 0 0,0-1 0,1 1 0,-1 0 0,0 0 0,1 0 1,-1-1-1,0 1 0,1 0 0,-1 0 0,1 0 0,-1 0 0,0 0 1,1-1-1,-1 1 0,1 0 0,-1 0 0,0 0 0,1 0 0,-1 0 1,1 0-1,-1 0 0,0 1 0,1-1 0,-1 0 0,1 0 1,-1 0-1,0 0 0,1 0 0,-1 1 0,0-1 0,1 0 0,-1 0 1,0 0-1,1 1 0,-1-1 0,0 0 0,0 1 0,1-1 0,-1 0 1,0 1-1,0-1 0,1 0 0,-1 1 0,0-1 0,0 0 0,0 1 1,0-1-1,0 1 0,0-1 0,0 0 0,1 1 0,-1-1 0,0 1 1,0-1-1,0 0 0,-1 1 0,2 32-216,-1-25 212,0 4 47,1 0 0,0 0 0,1 0 0,1 0 0,0 0 0,0-1 0,1 1 0,1-1 0,0 0 0,8 14 0,-12-24-147,-1-1 0,0 1-1,0-1 1,1 0 0,-1 1 0,0-1 0,0 0 0,1 1 0,-1-1 0,1 0 0,-1 0 0,0 1-1,1-1 1,-1 0 0,0 0 0,1 0 0,-1 1 0,1-1 0,-1 0 0,1 0 0,-1 0-1,0 0 1,1 0 0,-1 0 0,1 0 0,0 0 0,12-7-2842,-10 5 2141,0-1 1,0 1-1,-1-1 1,1 0-1,-1 0 1,2-3-1,5-11-1323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4:05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6 5152,'0'0'66,"0"0"1,0-1-1,0 1 1,0 0-1,1-1 1,-1 1-1,0 0 1,0 0-1,0-1 1,0 1-1,1 0 1,-1 0-1,0-1 0,0 1 1,1 0-1,-1 0 1,0 0-1,0-1 1,1 1-1,-1 0 1,0 0-1,1 0 1,-1 0-1,0 0 1,1 0-1,-1 0 1,0 0-1,1 0 1,-1 0-1,0 0 0,0 0 1,1 0-1,-1 0 1,0 0-1,1 0 1,-1 0-1,1 1 14,0-1 0,0 1 1,0 0-1,-1 0 0,1-1 0,0 1 0,-1 0 0,1 0 0,-1 0 0,1 0 0,0 1 0,9 29 745,-8-16-476,-1 0 0,0 0-1,-1 0 1,-2 16 0,1-6 78,-17 132 1165,8-93-1142,2 7 498,-4-1-1,-28 97 1,37-159-818,-3 11 171,5-19-271,1 1 0,0-1-1,0 1 1,0-1 0,0 1 0,-1-1-1,1 1 1,0-1 0,0 1-1,0-1 1,0 1 0,0-1-1,0 1 1,1 0 0,-1-1 0,0 1-1,0-1 1,0 1 0,0-1-1,1 0 1,-1 1 0,1 0-1,-1-2 17,0 0 0,0 0 0,0 0 0,0 0 0,1 0 0,-1 0 0,0 0 0,1 0 0,-1 0 0,1 0 0,0 0 0,-1 0 0,1 0 0,-1 0 0,1 1 0,0-1 0,1-1 0,2-3 1,40-75 72,-5 8-3,-24 47-77,2 0 0,37-42-1,-44 56-145,1 1 0,0 0 0,0 1-1,1 0 1,0 0 0,1 2 0,25-13-1,-11 13-348,-27 7 443,1 0 0,-1 0 0,1 0 0,-1 0 0,1 0 0,-1 0-1,1 0 1,-1 0 0,1 0 0,-1 0 0,1 1 0,-1-1 0,1 0 0,-1 0 0,1 0 0,-1 1 0,1-1 0,0 1-1,-1-1 8,0 1-1,0-1 0,1 1 0,-1-1 0,0 1 0,0-1 1,0 1-1,0 0 0,0-1 0,0 1 0,0-1 0,0 1 0,0-1 1,0 1-1,0-1 0,0 1 0,-1-1 0,1 1 0,0-1 1,0 1-1,-1-1 0,1 1 0,-1 0 0,-5 9 0,0 1 1,-1-1-1,-1-1 0,0 1 0,0-1 0,-16 13 1,-64 44 177,76-57-114,10-8-38,0 0 0,0 1-1,1-1 1,-1 1 0,0-1-1,1 1 1,-1-1 0,1 1-1,0 0 1,0 0-1,-1 0 1,1 0 0,0 0-1,1 0 1,-1 0 0,0 0-1,0 0 1,1 0 0,-1 0-1,1 0 1,0 1-1,0-1 1,0 4 0,1 2 191,1-1 0,0 0-1,0 0 1,1 0 0,6 12 0,-5-12-124,0-1-1,0 0 0,0-1 1,1 1-1,0-1 1,0 1-1,0-2 0,1 1 1,-1 0-1,11 5 1,0-1-222,0 0 1,32 11-1,-43-19-1629,-1-1 490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4:05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13 5408,'2'-12'1565,"-2"12"-1513,0 0 1,1 0-1,-1 0 1,0 0-1,0 0 1,1 1-1,-1-1 1,0 0-1,0 0 1,1 0-1,-1 0 1,0 0-1,0 1 1,0-1-1,1 0 1,-1 0-1,0 0 1,0 1-1,0-1 1,0 0-1,1 0 1,-1 1-1,0-1 1,0 0-1,0 0 1,0 1-1,11 28 1734,11 41 281,-2-6-674,13 69 0,-24-77-900,-2 0 1,-3 1-1,-3 90 1,-4-111-398,-2 0 1,-1 0 0,-1 0-1,-2-1 1,-2-1 0,-28 64-1,10-42-174,-44 65 0,50-89-2860,-38 42 1,33-41 121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4:10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36 2304,'0'0'4437,"3"-19"518,0 5-2477,-3 12-1291,-2 10 401,-7 27-1429,1 0 1,-4 49 0,2 75 290,4-34 2,4-69-150,2-39-163,0 1 1,-2-1 0,0 0 0,0 0-1,-2 0 1,-6 20 0,6-29 95,1-1-899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4:11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14 200 2976,'0'0'971,"5"5"373,-5 3-668,0 1 0,-1-1 0,0 1 0,0-1 0,-1 0 0,0 1 0,-1-1 1,-5 16 4380,14-35-3396,6-10-1115,1-5-159,-6 9-137,1 0 0,1 0-1,0 1 1,16-22-1,-17 27-211,-4 5 1,0 0 1,0 1-1,1-1 1,0 1-1,0 0 1,0 0 0,1 0-1,-1 1 1,1 0-1,0 0 1,7-3-1,-11 6-42,-1 1-1,1 0 0,-1 0 0,1 0 1,-1 1-1,1-1 0,-1 0 0,0 1 1,1-1-1,-1 0 0,0 1 1,1 0-1,-1-1 0,0 1 0,1 0 1,-1 0-1,0-1 0,0 1 0,0 0 1,0 0-1,0 0 0,2 3 0,16 10 250,-7-9-60,1-1-1,0 0 0,0-1 0,0-1 0,0 0 0,0 0 0,1-1 0,20-2 0,8-3 175,56-12 0,-71 11-314,-13 2 60,-1 2-69,-1-1-1,0-1 1,0 0 0,0-1-1,0 0 1,14-8 0,-23 10-152,0 0 0,0-1 0,0 1 0,-1-1 0,1 0 0,-1 0 0,0 0-1,4-6 1,7-9-8011,-8 14 5518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1984,'0'0'74,"0"1"0,0-1 0,1 1 0,-1 0 1,0-1-1,0 1 0,1-1 0,-1 1 0,0-1 0,1 1 0,-1-1 1,0 0-1,1 1 0,-1-1 0,1 1 0,-1-1 0,0 0 0,1 1 0,-1-1 1,1 0-1,-1 0 0,1 1 0,0-1 0,-1 0 0,1 0 0,-1 0 1,1 1-1,-1-1 0,1 0 0,-1 0 0,2 0 0,21 1 1379,-19-2-1321,10 1 307,0 0-1,0-1 0,0-1 1,0 0-1,0-1 0,19-7 1,-28 8-333,0 0 0,0-1 0,0 1 1,0-1-1,0 0 0,0-1 1,-1 1-1,0-1 0,1 0 0,-1 0 1,-1 0-1,1 0 0,0-1 1,-1 0-1,0 1 0,0-1 0,-1 0 1,4-8-1,-4 4 2,1 0 0,-1 0 0,0 0 0,-1 0 0,0 0 0,-1 0 0,0 0 0,-1-10 0,1 13-101,-1 0-1,-1 0 0,1 0 1,-1 0-1,0 0 1,0 0-1,0 1 1,-1-1-1,0 1 1,0 0-1,-1 0 1,-6-9-1,8 13-39,1-1 0,-1 1 0,1 0 0,-1 0-1,1-1 1,-1 1 0,0 0 0,0 0 0,1 1 0,-1-1 0,0 0 0,0 0-1,0 1 1,0-1 0,0 1 0,0 0 0,0 0 0,0 0 0,0 0 0,0 0 0,0 0-1,0 0 1,0 0 0,0 1 0,0-1 0,0 1 0,0 0 0,0-1 0,0 1 0,0 0-1,-2 2 1,-2 1-79,1 0-1,0 0 0,0 0 0,0 1 0,0-1 1,1 1-1,0 1 0,-5 5 0,4-2-15,0 0-1,1 1 1,0-1-1,0 1 1,1 0-1,-3 15 0,2-6 125,2 0 0,-1 32 0,3-45 61,1 0 0,-1 0 0,1 0 0,1-1 0,-1 1 0,1 0 0,0 0-1,0-1 1,0 1 0,1-1 0,0 1 0,0-1 0,0 0 0,1 0 0,0-1 0,0 1-1,0-1 1,0 0 0,1 0 0,0 0 0,-1-1 0,1 1 0,1-1 0,-1 0 0,0-1-1,1 1 1,-1-1 0,1 0 0,11 2 0,-3-1 123,1-1 0,0 0 0,0-1 0,0-1 0,0 0 0,0-1 0,0 0 0,-1-2 0,1 0 0,0 0 0,15-6 0,-15 3-94,0-1 1,-1 0-1,1-1 1,12-10-1,51-43-49,-64 48 1,0-1-1,11-15 0,4-6-101,-28 34 53,0 0-1,1-1 1,-1 1-1,0 0 0,0 0 1,0 0-1,1 0 1,-1 0-1,1 1 0,-1-1 1,1 0-1,-1 1 1,1-1-1,-1 1 0,1-1 1,-1 1-1,1-1 1,-1 1-1,4 0 1,-4 0 10,1 1 1,-1-1-1,0 1 1,1 0 0,-1-1-1,0 1 1,0 0 0,1 0-1,-1 0 1,0 0-1,0 0 1,0 0 0,0 0-1,0 0 1,0 0 0,0 0-1,0 0 1,-1 1-1,1-1 1,0 0 0,0 2-1,8 17 90,1 0 0,0-1 0,2 0 0,0-1 0,20 22 0,-24-32 32,1-1 0,-1 0 0,1-1 0,1 0 0,-1-1 0,1 0 0,0 0 0,0-1 0,19 5 0,-20-8-505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4:12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3648,'-1'0'223,"-1"0"0,0 0 1,1 1-1,-1-1 0,1 0 0,-1 0 1,1 1-1,-1-1 0,1 1 0,0-1 1,-1 1-1,1 0 0,-1-1 0,1 1 1,0 0-1,0 0 0,-1 0 0,1 0 0,0 0 1,0 0-1,0 0 0,0 0 0,0 1 1,0-1-1,1 0 0,-2 2 0,0 1 603,3 3 3131,4-6-2639,3 0-1024,0 0 0,-1 0 0,1-1 0,0 1 0,-1-2 0,1 1 0,-1-1 0,12-3 0,9 0-23,-4 2-185,0 1 1,0 1 0,0 1-1,-1 2 1,1 0 0,0 1-1,30 11 1,-34-10 163,0-1-1,0 0 1,0-1-1,33 0 1,-52-3-186,0-1-52,1-1-1,-1 1 0,0 0 1,0 0-1,0 0 1,1-1-1,-1 1 1,-1-1-1,1 1 1,1-3-1,1 0-2660,-6 21-7270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4:12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 2912,'-4'-3'12489,"8"2"-11155,9-3-821,0 1 0,1 0 0,14-1-1,-19 3-349,51-3 233,1 2 1,81 7-1,-127-3-202,26 5 0,-7 4-1273,-17 0-2459,-11-2-355,-1 2 1221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4:25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9 2560,'-2'-9'5476,"2"9"-5395,-9 1 2250,5 7-2055,-1 0 1,1 0-1,0 0 0,0 1 1,-4 15-1,3 9-73,-4 46 0,5-24-65,-14 152 369,18-186-425,-1 69 497,3 19 224,-3-60-518,1-48-203,-1 0 0,1 0 0,0 0-1,0 0 1,-1 0 0,1-1 0,-1 1-1,1 0 1,-1 0 0,1-1 0,-1 1 0,1 0-1,-1-1 1,0 1 0,1-1 0,-1 1-1,0 0 1,1-1 0,-1 0 0,0 1 0,0-1-1,0 1 1,0-1 0,0-1-511,0 1 1,0-1 0,0 0-1,1 0 1,-1 0-1,0 0 1,1 0-1,-1 0 1,1 0 0,-1 0-1,0-2 1,1-4-1252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4:25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28 1568,'0'0'501,"5"-5"1457,0 3-1191,0-1 0,-1 0 0,0 0 0,1-1 0,3-4 0,-27 32 940,-26 40-1,-38 111-715,23-42-515,50-115-448,3-3 112,0 0-1,-1 0 1,-1-1 0,0 0 0,-1-1 0,-1 0 0,-13 13 0,16-19-31,6-5-77,-1 1 0,0 0 1,0-1-1,0 1 0,0-1 0,0 0 1,0 0-1,-1 0 0,1 0 0,-7 2 1,37-6 543,1-1 1,27-7-1,-23 4-527,0 1 1,38-1-1,76 9 415,-109-3-80,-37 0-417,1 0 0,-1 0 0,0 0 0,0 0-1,0 0 1,1 0 0,-1-1 0,0 1 0,0 0 0,0 0 0,0 0 0,0 0 0,1-1 0,-1 1 0,0 0 0,0 0 0,0 0 0,0-1 0,0 1-1,0 0 1,0 0 0,0 0 0,1-1 0,-1 1 0,0 0 0,0 0 0,0 0 0,0-1 0,0 1 0,0 0 0,0 0 0,-1-1 0,1 1 0,0 0 0,0 0-1,0 0 1,0-1 0,0 1 0,0 0 0,0 0 0,0 0 0,0-1 0,-1 1 0,1 0 0,0 0 0,0 0 0,-7-11-5570,2 10 3267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4:26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16 1984,'4'-7'-590,"8"5"9947,-22 2-7234,4 0-1960,0 1 0,0-1 0,0 1 0,0 0 0,0 1 1,1-1-1,-1 1 0,0 1 0,1-1 0,-1 1 0,1-1 0,0 1 0,-9 8 1031,26-15-647,-5 2-440,1 0-1,0 0 0,0-1 0,-1-1 0,1 1 0,-1-1 0,0 0 0,8-7 0,-29 16-264,-14 9 391,15-4-275,-12 5-28,21-13 288,4-1-203,-1-1-1,1 0 0,0 0 0,0 0 0,0 0 0,0 0 1,0 0-1,0 0 0,-1 0 0,1 0 0,0 1 0,0-1 1,0 0-1,0 0 0,-1 0 0,1 0 0,0 0 0,0 0 1,0 0-1,0 0 0,-1 0 0,1 0 0,0 0 0,0 0 1,0-1-1,0 1 0,-1 0 0,1 0 0,0 0 0,0 0 1,0 0-1,0 0 0,0 0 0,-1 0 0,1 0 0,0-1 1,0 1-1,0 0 0,0 0 0,0 0 0,0 0 0,0 0 1,0 0-1,0-1 0,-1 1 0,1 0 0,0 0 0,0 0 0,0 0 1,0-1-1,-1 0-150,0-3-2226,3 1 602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4:28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525 6 2496,'-1'-5'5391,"1"5"-5257,0 0 1,-1 0 0,1-1 0,0 1-1,0 0 1,0 0 0,0 0 0,-1 0 0,1 0-1,0 0 1,0 0 0,0 0 0,0 0-1,-1 0 1,1 1 0,0-1 0,0 0-1,0 0 136,-1 0-135,-8 0-335,-36 1 1096,-57 7 0,54-1-608,1 2 0,-84 27 0,108-28-79,17-7-96,0 1-1,-1 0 1,1 1-1,0-1 0,0 1 1,0 0-1,1 1 1,-7 4-1,9-5-70,0 1-1,1-1 0,-1 1 1,1-1-1,0 1 1,0 0-1,0 0 0,-2 7 1,-7 36 158,6-21-106,0 3 51,0 1 1,2 0-1,1 32 0,5-4 394,-3-56-498,0-1-1,0 0 1,0 0 0,0 0 0,0 0-1,1 0 1,-1 1 0,0-1 0,1 0-1,-1 0 1,1 0 0,-1 0 0,1 0-1,-1 0 1,1 0 0,0 0 0,-1 0-1,1-1 1,0 1 0,0 0 0,0 0 0,0-1-1,0 1 1,0 0 0,0-1 0,0 1-1,0-1 1,0 1 0,0-1 0,0 0-1,0 1 1,0-1 0,0 0 0,1 0-1,-1 0 1,0 0 0,0 0 0,2 0-1,5 0 95,0-1 0,0 0 0,0 0 0,10-4-1,-13 4-131,39-11-75,83-9 0,-119 20 67,-1 1-1,1 0 0,0 1 1,0-1-1,0 2 1,0-1-1,-1 1 0,1 0 1,0 0-1,-1 1 0,0 0 1,0 1-1,0-1 0,0 1 1,0 1-1,-1-1 0,0 1 1,1 0-1,-2 1 0,1-1 1,-1 1-1,0 0 0,0 1 1,-1-1-1,1 1 0,-2 0 1,1 0-1,-1 0 0,0 0 1,0 1-1,-1-1 0,3 13 1,-4-11 117,0-1 1,-1 1 0,0 0-1,0 0 1,-2 10 0,1-14-66,0 0 1,0-1 0,-1 1-1,0-1 1,1 0 0,-1 1-1,-1-1 1,1 0 0,-1 0-1,1 0 1,-6 5 0,1-2 25,0 0 1,-1-1-1,0 0 1,0 0-1,0-1 1,-1 0-1,0 0 1,0-1-1,0 0 1,-1 0-1,1-1 1,-1-1-1,1 0 1,-1 0-1,0-1 1,0 0-1,0 0 1,0-1-1,0-1 1,0 1-1,0-2 1,-14-3-1,3 1-16,-2-1-478,0-1 0,1 0 0,-22-11 1,42 16 51,-1 0-1408,11-1-3090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4:30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3904,'2'-14'6880,"0"15"-6706,-1 1 0,0-1 1,0 1-1,0-1 0,0 1 0,0 0 0,0-1 0,1 4 1,2 25 387,-2 0 0,0 1 1,-4 30-1,1-8-161,1-39-339,13 354 1625,-12-344-1398,-1 23-1,0-18 138,0-28-367,-1 1-37,1-1 1,0 0-1,-1 1 0,1-1 1,-1 0-1,1 1 1,-1-1-1,1 0 0,-2 2 1,3 10-3,-1-7 1762,0-10-1728,1 0-1,0 0 0,0 0 1,0 0-1,1 0 0,-1 1 0,4-7 1,6-14 31,3-7-77,1 0-1,1 1 1,2 1-1,27-34 1,-43 60-32,0 0 0,1 0 0,-1 0 0,1 1 0,0-1 0,0 1 0,0-1 0,3-1 0,-5 4 14,0-1-1,0 1 1,0-1-1,0 1 1,0 0 0,0-1-1,0 1 1,0 0-1,0 0 1,0 0 0,0 0-1,0 0 1,0 0-1,0 0 1,0 0 0,0 0-1,1 0 1,-1 1-1,0-1 1,0 0-1,0 1 1,0-1 0,0 1-1,-1-1 1,1 1-1,0-1 1,0 1 0,0 0-1,1 1 1,8 7-24,0 2 0,14 19 0,-21-26 38,-1 0 1,0 1-1,1-1 1,-2 1-1,1-1 1,0 1-1,-1 0 1,0-1-1,0 1 1,-1 0-1,1 8 1,-1 109 187,5-90-171,-5-31 6,0 0 0,1 1 0,-1-1 0,0 0 0,1 0 0,-1 0 0,0 0 0,1 0 0,-1 0 0,1 0 0,-1-1 0,1 1 0,0 0 0,1 1 0,-2-1 683,0-3-1563,0 1 0,0-1 0,0 1 0,0-1 1,0 0-1,0 1 0,0-1 0,0 1 0,1-1 0,0-1 1,6-2-1180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47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5 1248,'0'0'389,"0"-5"3398,-1 6-3767,-1 0-1,1 0 1,0 0 0,-1 0-1,1 0 1,-1 0 0,1 0 0,-1-1-1,1 1 1,-1-1 0,1 1-1,-1-1 1,0 0 0,-2 1 0,-4 1-12,-20 9 203,-47 24 0,55-25-185,12-6 24,-1 0 0,1 1 1,0 1-1,0-1 0,1 1 1,0 1-1,0-1 0,0 1 1,1 0-1,0 1 0,0-1 1,1 1-1,0 0 0,0 1 1,1-1-1,0 1 0,1 0 1,0 0-1,0 0 0,1 0 0,0 1 1,-1 9-1,2-2 170,0 0 1,1-1-1,2 23 0,-1-31-153,1 1 0,0-1 0,0 0-1,1 0 1,0 0 0,0 0 0,1 0 0,7 10 0,-6-10 41,1-1 1,0 0-1,1 0 1,-1-1 0,1 1-1,0-2 1,1 1-1,-1-1 1,17 8-1,4 0 187,49 14 0,-23-9-173,-49-17-96,0 1 1,0 0-1,0 0 1,-1 1-1,1-1 1,-1 1-1,1 0 1,-1 0-1,0 0 0,0 1 1,-1-1-1,1 1 1,-1 0-1,0 0 1,0 0-1,0 1 1,0-1-1,-1 1 0,1-1 1,-1 1-1,-1 0 1,1 0-1,1 5 1,-3-7 10,1-1 0,-1 1-1,1-1 1,-1 1 0,0-1 0,0 1 0,0-1 0,0 1 0,-1-1 0,1 1 0,-1 0 0,1-1 0,-1 0 0,0 1 0,0-1 0,0 1 0,0-1 0,-1 0-1,1 0 1,0 0 0,-1 0 0,0 0 0,1 0 0,-1 0 0,0 0 0,-3 2 0,-39 22 236,-3 3-23,42-26-268,0-1-1,1 1 1,-1-1 0,0 0 0,-9 2 0,10-3 80,1 0 0,-1 0 0,1 1-1,-1-1 1,1 1 0,0-1 0,-1 1 0,-4 4 0,8-6-65,-1 1-1,1-1 1,0 0 0,0 0 0,-1 1 0,1-1 0,0 0 0,0 1 0,-1-1 0,1 0 0,0 1 0,0-1 0,0 0-1,-1 1 1,1-1 0,0 1 0,0-1 0,0 0 0,0 1 0,0-1 0,0 1 0,0-1 0,0 0 0,0 1 0,0-1 0,0 1-1,0-1 1,0 0 0,0 1 0,1-1 0,-1 1 0,1 0 19,-1 0 0,1-1 1,0 1-1,0 0 0,-1-1 0,1 1 0,0-1 0,0 1 0,0-1 1,0 1-1,0-1 0,1 1 0,4 1 115,-1-1 0,1 0-1,9 2 1,199 2 364,-206-5-499,-6 0 5,-1 0-1,1 0 1,0 0 0,-1 0-1,1 0 1,0 0 0,-1 1-1,1-1 1,0 0 0,-1 1-1,1 0 1,-1-1 0,1 1-1,-1 0 1,1 0 0,-1-1 0,2 3-1,-3-2 18,1 0 0,-1 0-1,1 0 1,-1 0 0,1 1-1,-1-1 1,1 0 0,-1 0-1,0 1 1,0-1 0,0 0 0,0 1-1,0-1 1,0 0 0,0 0-1,0 1 1,-1-1 0,1 0-1,0 1 1,-1 0 0,-29 74 206,-2 16-93,-49 95-1,44-117-15,22-43-1,2-1-1,0 2 1,2 0-1,-10 37 1,15-40-40,2 1 0,1 1 1,1-1-1,2 0 0,0 0 0,2 1 1,0-1-1,2 0 0,1 0 0,1-1 1,2 0-1,18 46 0,-20-59 3,0-1 0,0 0 1,1 0-1,0-1 0,17 19 0,-19-23-43,1-1 1,-1 0-1,1-1 0,0 1 1,0-1-1,0-1 0,0 1 0,1-1 1,-1 0-1,1 0 0,13 3 1,-9-4-311,-1-1 0,1-1 0,-1 1 0,1-2 0,19-2 1,-7-1-2428,35-12 0,10-4-769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49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 1312,'0'0'421,"-1"5"1131,0-5-1523,1 0 1,0 0-1,0 0 0,-1 0 0,1 0 1,0 0-1,0 0 0,-1 0 0,1 1 1,0-1-1,0 0 0,-1 0 0,1 0 1,0 0-1,0 1 0,0-1 0,0 0 1,-1 0-1,1 0 0,0 1 0,0-1 1,0 0-1,0 0 0,-1 1 0,1-1-10,0 1 0,0-1 0,-1 1 0,1-1 0,0 1 0,0-1 0,-1 0 0,1 1 0,-1-1-1,1 0 1,0 1 0,-1-1 0,1 0 0,-1 1 0,1-1 0,-1 0 0,1 0 0,-1 0 0,0 1 0,-11 2 145,-1 1 0,1 1 0,0 0 0,0 0 0,0 1 1,1 1-1,0 0 0,0 0 0,1 1 0,0 1 1,0-1-1,1 2 0,-15 18 0,20-23-159,1 1-1,0-1 1,0 1-1,0-1 1,1 1-1,0 0 1,0 0-1,0 0 1,-1 9-1,3-13 16,0 0-1,0 0 0,0 0 0,0 0 0,0 1 1,1-1-1,-1 0 0,1 0 0,-1 0 0,1 0 0,0 0 1,-1 0-1,1 0 0,0-1 0,0 1 0,1 0 1,-1 0-1,0-1 0,1 1 0,-1 0 0,1-1 0,-1 0 1,1 1-1,-1-1 0,1 0 0,0 0 0,0 0 1,0 0-1,0 0 0,3 1 0,7 1 55,-1 0-1,0-1 1,14 2-1,9 1-52,-31-4-24,1 0-1,-1 0 1,0 1 0,0-1 0,-1 1-1,1 0 1,0 0 0,0 0 0,-1 0 0,1 0-1,-1 1 1,0-1 0,0 1 0,3 3-1,8 10 309,-9-12-228,0 1 0,-1-1 0,1 1 0,-1 0 0,0 0 0,-1 0 0,1 0 0,-1 0 0,0 1 0,-1-1 0,1 1 0,-1-1 0,0 1 0,0-1 0,-1 1 0,0 0 0,0-1 0,0 1-1,-1 6 1,-1-3 45,1 0-1,-2 0 1,1 0-1,-1 0 0,0 0 1,-1-1-1,0 1 0,-1-1 1,1 0-1,-12 14 0,11-17-23,0 0 0,0 0 0,0-1 0,-1 1 0,-6 3 0,10-6-5,-1-1-1,0 1 1,1-1-1,-1 0 1,0 1-1,0-1 1,0-1-1,0 1 1,0 0-1,0-1 1,0 1-1,0-1 0,-4 0 1,6 0-179,0 0-1,0 0 1,1-1 0,-1 1-1,0 0 1,0 0 0,0 0-1,1-1 1,-1 1 0,0 0-1,0-1 1,1 1 0,-1-1-1,0 1 1,1-1 0,-1 1 0,1-1-1,-1 0 1,1 1 0,-1-1-1,1 1 1,-1-1 0,1 0-1,-1 0 1,1 1 0,-1-2-1,0-6-1411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51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6 2496,'1'-5'2748,"-5"13"-1640,1-4-987,0-1-1,-1 0 1,0 0 0,1 0 0,-7 3-1,3-2-17,2 0 0,-1 0 0,-6 6 0,-37 45 954,44-50-981,1 0 0,1 1 0,-1-1 0,1 1 0,0 0 1,0 0-1,1 0 0,-1 1 0,0 6 0,2-10-16,1-1-1,-1 1 1,1 0-1,0-1 1,0 1-1,1 0 1,-1-1 0,0 1-1,1-1 1,0 1-1,-1-1 1,1 1-1,0-1 1,0 1-1,1-1 1,-1 1-1,0-1 1,1 0-1,-1 0 1,1 0-1,0 0 1,0 0-1,0 0 1,0 0-1,0-1 1,0 1-1,0-1 1,0 1-1,1-1 1,-1 0-1,1 0 1,-1 0-1,1 0 1,-1-1 0,1 1-1,-1 0 1,1-1-1,0 0 1,-1 0-1,1 0 1,0 0-1,-1 0 1,1 0-1,-1-1 1,1 1-1,0-1 1,-1 0-1,1 0 1,4-2-1,-3 0 31,1 0-1,-1 0 1,0 0-1,1-1 1,-1 1-1,-1-1 0,1 0 1,-1-1-1,1 1 1,-1-1-1,-1 1 1,1-1-1,0 0 1,-1 0-1,0 0 0,1-5 1,-1 4-131,-1-1 0,1 1 0,-1 0 1,-1 0-1,1-1 0,-1 1 0,0 0 0,-1-1 1,1 1-1,-1 0 0,-1 0 0,1 0 0,-5-11 1,6 17 6,0-1 0,0 1 0,0 0 0,0-1 1,0 1-1,0-1 0,-1 1 0,1 0 0,0-1 0,0 1 1,-1 0-1,1-1 0,0 1 0,-1 0 0,1-1 1,0 1-1,0 0 0,-1 0 0,1-1 0,-1 1 0,1 0 1,-1 0-1,-3 5-571,3-3 564,0 0 1,1 1-1,0-1 1,-1 0-1,1 0 1,0 1-1,0 3 1,1-1 39,1 0 0,0 0 0,0 0-1,0 0 1,4 8 0,7 13 120,-7-13 3,0-1 0,0 1-1,2-1 1,-1 0 0,13 14 0,-15-19-38,-4-6-35,-1 0 0,1 0 0,0 0 0,0 0-1,0 0 1,-1 0 0,1 0 0,0 0 0,0 0 0,0 0 0,1-1 0,0 2 0,0-1 90,6 2 290,-8-3-411,0 0 0,0 0 0,0 0 0,0 0 1,1 0-1,-1 0 0,0 0 0,0 0 1,0 0-1,1 0 0,-1 0 0,0 0 0,0-1 1,0 1-1,0 0 0,0 0 0,1 0 1,-1 0-1,0 0 0,0 0 0,0-1 0,0 1 1,0 0-1,0 0 0,0 0 0,0-1 1,0 1-1,1 0 0,-1 0 0,0 0 0,0 0 1,0-1-1,0 1 0,0 0 0,0 0 1,0 0-1,0-1 0,0 1 0,0 0 0,-1 0 1,1-1-1,0 0 23,-1 0 1,0 0 0,0-1-1,1 1 1,-1-1-1,1 1 1,0 0 0,-1-1-1,1 1 1,0-1-1,0 1 1,-1-1 0,1 1-1,1-3 1,-1 2-203,0 1 1,0 0 0,0-1-1,0 1 1,-1-1 0,1 1-1,0 0 1,-1-1-1,1 1 1,-1-1 0,0-1-1,-1-4-2895,5 5 1536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4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9 2976,'0'0'73,"0"-1"1,0 1-1,-1-1 1,1 1-1,0-1 1,-1 1-1,1-1 1,0 1-1,-1 0 1,1-1-1,0 1 0,-1-1 1,1 1-1,-1 0 1,1 0-1,-1-1 1,1 1-1,-1 0 1,1 0-1,-1 0 1,1-1-1,-1 1 0,1 0 1,-1 0-1,0 0 1,-8 9 1687,3-1-1816,-45 49 1769,-91 79 1,67-68-760,2 0-160,-68 65 479,138-130-1159,-1 2 102,0-1-1,-1 0 0,1 0 1,-1-1-1,-9 6 0,9-8-884,9-7-1097,10-8-2159,4 5 1583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51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59 690 3232,'0'-2'138,"-1"1"1,1-1-1,-1 1 0,1-1 0,0 1 1,0-1-1,0 0 0,0 1 1,0-1-1,0 1 0,0-1 1,0 1-1,1-1 0,-1 1 1,1-1-1,0-1 0,2-11 412,-1-68 565,1-26-499,-12-118 0,4 180-489,-17-66-1,19 95-97,0 5-22,2 6-70,0 0 0,-1 0-1,0 0 1,0 1-1,-3-8 1,5 13 47,0 0-1,0 0 1,0 0 0,0 0-1,0-1 1,0 1 0,-1 0-1,1 0 1,0 0-1,0 0 1,0 0 0,0-1-1,0 1 1,0 0 0,0 0-1,0 0 1,0 0 0,-1 0-1,1 0 1,0 0 0,0 0-1,0 0 1,0 0-1,0-1 1,-1 1 0,1 0-1,0 0 1,0 0 0,0 0-1,0 0 1,0 0 0,-1 0-1,1 0 1,0 0 0,0 0-1,0 0 1,-1 0-1,-2 6-368,0 11 187,1 11 321,2 1 0,1-1 0,5 34 0,-2-26 94,4 33 216,3 0 1,2-1-1,39 111 0,-48-168-136,1-1-1,7 13 1,-5-9-483,2-2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52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0 594 1664,'1'0'50,"-1"0"0,1 0 0,-1 0 1,1 0-1,-1 0 0,1 0 0,-1 0 0,1 0 0,-1 0 1,1 0-1,-1 0 0,1 0 0,-1 0 0,1-1 0,-1 1 1,1 0-1,-1 0 0,1 0 0,-1-1 0,0 1 0,1 0 1,-1-1-1,1 1 0,-1 0 0,0-1 0,1 1 0,-1-1 0,14-14 1730,-7 5-1522,-1-2 1,0 1-1,-1-1 0,0 0 1,0 0-1,-2 0 0,1 0 1,2-19-1,5-106 306,-10 123-483,1-12 24,-2 0-1,0 0 1,-2 0-1,-1 0 0,-1 0 1,-14-48-1,13 57 5,2 8-128,0-1 0,0 1-1,-7-12 1,10 21 9,0 0 0,0 0 0,0 0 0,0-1 0,-1 1 0,1 0 1,0 0-1,0 0 0,0 0 0,0 0 0,0-1 0,-1 1 0,1 0 0,0 0 0,0 0 0,0 0 0,0 0 0,-1 0 0,1 0 0,0 0 0,0 0 0,0 0 1,0 0-1,-1 0 0,1 0 0,0-1 0,0 1 0,0 1 0,-1-1 0,1 0 0,0 0 0,0 0 0,0 0 0,0 0 0,-1 0 0,1 0 0,0 0 0,0 0 1,0 0-1,-1 0 0,1 0 0,0 0 0,0 1 0,0-1 0,0 0 0,0 0 0,0 0 0,-1 0 0,1 0 0,0 1 0,0-1 0,0 0 0,0 0 1,0 0-1,0 1 0,-7 16-181,3 10 367,2 0 0,1 0 0,1 0-1,5 40 1,-3-39-63,2 21 289,19 93-1,-18-122-224,0-1 0,2 0 0,0-1 0,1 0 0,0 0 0,2-1 0,22 32 0,-11-27-907,-2-8-2577,3-1 779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57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42 2144,'0'0'30,"0"0"0,1 0 0,-1 0 1,0 0-1,0 1 0,0-1 0,0 0 0,0 0 0,0 0 1,0 0-1,0 0 0,0 0 0,1 0 0,-1 1 0,0-1 1,0 0-1,0 0 0,0 0 0,0 0 0,0 0 0,0 0 1,0 1-1,0-1 0,0 0 0,0 0 0,0 0 0,0 0 1,0 0-1,0 1 0,0-1 0,0 0 0,0 0 0,0 0 1,0 0-1,-1 0 0,1 0 0,0 1 0,0-1 0,0 0 1,0 0-1,0 0 0,0 0 0,0 0 0,0 0 0,0 0 1,-1 0-1,1 1 0,0-1 0,0 0 0,0 0 0,0 0 0,0 0 1,0 0-1,-1 0 0,1 0 0,0 0 0,0 0 0,0 0 1,0 0-1,0 0 0,-1 0 0,1 0 0,0 0 0,0 0 1,0 0-1,0 0 0,0 0 0,-1 0 0,1 0 0,4 12 56,15 93 576,7 35-17,-21-125-458,9 21 1,2 4 418,-13-32 372,-3-12 353,-3-16-301,-4-9-642,4 17-281,0 0 0,-2-22 0,-16-187-480,21 187-1073,7 41 1151,1 0 0,8 11 0,-8-5 408,2 2 38,0 0-1,-2 0 0,1 1 0,8 26 0,-2 1 890,-12-92 1483,-3 32-2494,1 1 1,0-1 0,1 0-1,1 1 1,0-1 0,10-25 0,-9 32-37,-4 7-176,1 1 0,0-1 0,0 1 0,0 0 1,0-1-1,1 1 0,-1 0 0,3-4 0,-3 6 144,-1 0 0,0-1 0,1 1 0,-1 0 0,0 0 0,1 0 0,-1-1 0,1 1 0,-1 0 0,1 0 0,-1 0 0,0 0 0,1 0 0,-1 0 0,1 0 0,-1 0 0,1 0 0,-1 0 0,1 0 0,-1 0 0,1 0 0,1 1 14,-1-1-1,0 1 0,1 0 0,-1-1 0,0 1 0,0 0 0,1 0 1,-1 0-1,0 0 0,1 2 0,9 11 154,0 1-1,-1 0 1,0 1-1,-1 0 1,6 18-1,-6-15 276,1 1 0,21 31-1,-30-49-356,0-1 1,0 0-1,1 1 0,-1-1 0,0 0 0,0 0 0,1 0 0,-1 0 0,0 0 1,1 0-1,-1 0 0,3 0 0,-3-1-233,0 1 0,0-1 1,-1 0-1,1 0 0,0 0 0,0 0 0,0 0 0,0 0 1,-1 0-1,1 0 0,0-1 0,0 1 0,0 0 1,0-1-1,8-4-1717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5:34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453 217 1312,'0'0'23,"1"0"1,-1 0-1,0-1 1,0 1-1,1 0 0,-1 0 1,0-1-1,0 1 1,0 0-1,1-1 1,-1 1-1,0 0 0,0-1 1,0 1-1,0 0 1,0-1-1,1 1 1,-1 0-1,0-6 4705,1 6-4657,-1 0 0,0-1-1,1 1 1,-1 0 0,0-1 0,1 1-1,-1-1 1,0 1 0,0 0 0,1-1-1,-1 1 1,0-1 0,0 1 0,0-1-1,0 1 1,1-1 0,-1 1 0,0-1-1,0 1 1,0-1 0,0 1 0,0-1-1,0 1 1,0-1 0,-1 0 0,1-3 361,-14-13 1173,14 16-1592,-1 0 0,1 1-1,-1-1 1,1 1 0,-1-1-1,0 1 1,1-1 0,-1 1-1,1-1 1,-1 1 0,0-1-1,0 1 1,1 0-1,-1-1 1,0 1 0,0 0-1,1 0 1,-1-1 0,-1 1-1,-20 1 310,4 0 63,-4-2-273,18 1 105,-1 0-1,0 0 1,0 0-1,-7 1 1,9 1-161,0-1 1,0 0 0,0 1-1,0 0 1,1-1-1,-1 1 1,1 0-1,-1 0 1,-2 4-1,-3 1 62,-12 11-151,4-4-74,0 0 1,1 2-1,-18 22 1,-102 173 655,123-189-506,2 0 0,-15 42-1,18-42 78,-4 23 0,10-39-99,1-1-1,0 1 1,0 0 0,0-1-1,1 1 1,-1-1-1,1 1 1,1-1 0,-1 1-1,4 7 1,-4-9 47,1-1 1,0 1-1,0-1 1,0 1-1,0-1 1,0 0-1,0 1 1,1-1-1,0-1 1,0 1-1,0 0 1,0-1-1,0 1 1,0-1-1,6 3 1,-4-2 21,0-1-1,0 0 1,0-1 0,0 1-1,0-1 1,1 0 0,-1 0 0,0 0-1,1-1 1,-1 0 0,0 0 0,1 0-1,-1-1 1,0 0 0,0 0-1,7-2 1,7-3 190,-7 3-184,-1 0-1,1-1 1,-1-1-1,18-10 0,-16 6-70,0 0-1,0-1 1,-1-1-1,0 0 0,-1 0 1,0-1-1,-1-1 1,0 0-1,-1 0 0,-1-1 1,0 0-1,-1 0 0,9-25 1,-3-5-31,-2-1 1,-2 0 0,-2 0-1,-1-1 1,-2-49 0,-4 81-43,-1 0 0,-1 0 0,0 1 0,-6-21 0,8 34 41,0 0 1,0 0-1,0-1 0,0 1 1,0 0-1,0 0 0,0 0 1,0 0-1,0 0 1,0 0-1,0 0 0,0-1 1,0 1-1,0 0 1,-1 0-1,1 0 0,0 0 1,0 0-1,0 0 0,0 0 1,0 0-1,0 0 1,0 0-1,-1 0 0,1 0 1,0-1-1,0 1 1,0 0-1,0 0 0,0 0 1,0 0-1,0 0 0,-1 0 1,1 0-1,0 0 1,0 0-1,0 0 0,0 0 1,0 0-1,0 0 1,-1 0-1,1 1 0,0-1 1,0 0-1,0 0 0,0 0 1,0 0-1,0 0 1,0 0-1,-1 0 0,1 0 1,0 0-1,0 0 0,0 0 1,0 1-1,0-1 1,0 0-1,0 0 0,0 0 1,0 0-1,0 0 1,0 0-1,0 0 0,0 1 1,-1-1-1,-7 15-123,-7 23 115,8-6-34,2 1 0,1-1-1,1 61 1,4-56 50,1 0 0,2 0 0,2 0 0,2 0 0,14 42-1,-19-71 56,0 0 0,0 0 0,1 0 0,1-1 0,-1 1 0,1-1 0,1 0 0,-1 0 0,11 9 0,-15-14-32,1-1 0,-1 0 0,1 1-1,0-1 1,-1 0 0,1 0 0,0 0-1,0-1 1,-1 1 0,1 0 0,0-1-1,0 1 1,0-1 0,0 0 0,0 1-1,0-1 1,0 0 0,4 0-1,-3-1 33,1 0-1,-1 0 1,1 0-1,-1 0 1,0-1-1,0 0 1,1 1-1,-1-1 0,5-4 1,2-3 5,0 0 1,-1-1-1,0 0 0,13-19 0,-1-4-6,-11 16-85,1 2 0,0 0 1,20-21-1,-30 35 17,0-1 0,1 1-1,-1 0 1,0 0 0,1 0-1,0 0 1,-1 0-1,1 0 1,-1 0 0,1 0-1,0 0 1,0 1 0,-1-1-1,1 1 1,0-1-1,0 1 1,0 0 0,0 0-1,-1 0 1,1 0-1,0 0 1,0 0 0,0 0-1,2 1 1,-2 0 1,1 1 0,-1-1-1,1 1 1,-1-1 0,0 1 0,0 0 0,0 0-1,0 0 1,0 0 0,0 0 0,0 1 0,-1-1-1,1 0 1,2 6 0,2 5-80,8 26 0,-9-24 184,9 21 0,-13-35-63,0 0 1,0 0-1,0 0 0,0-1 1,-1 1-1,1-1 0,0 1 1,0-1-1,0 1 0,0-1 1,0 1-1,1-1 0,-1 0 1,0 1-1,0-1 0,0 0 1,0 0-1,0 0 0,0 0 1,0 0-1,0 0 0,1 0 1,-1 0-1,0-1 0,0 1 1,2-1-1,31-10 358,-18 3-383,-1-1 0,19-12 0,-22 12-60,1 1-1,1 0 1,20-8-1,-32 15 42,0 0 0,0 0-1,0 1 1,0-1 0,0 1-1,0-1 1,0 1 0,0 0-1,0 0 1,0 0-1,0 0 1,0 0 0,0 0-1,0 1 1,0-1 0,0 1-1,0 0 1,0-1 0,0 1-1,0 0 1,0 0-1,0 0 1,-1 0 0,1 0-1,0 1 1,2 2 0,-1-1-20,0 1 0,-1 0 0,0 0 1,1-1-1,-2 1 0,1 1 0,0-1 0,-1 0 1,0 0-1,0 1 0,1 4 0,0 2 43,0-1-1,0 1 0,1-1 0,0 0 0,1 0 0,1 0 0,-1 0 0,12 17 0,-14-26 23,-1 0 0,0 0-1,0 0 1,1 0 0,-1 0-1,1 0 1,-1-1 0,0 1-1,1 0 1,0-1 0,-1 1-1,1-1 1,-1 0 0,1 1-1,0-1 1,-1 0 0,1 0-1,0 0 1,-1 0 0,1 0 0,0 0-1,-1-1 1,1 1 0,-1 0-1,1-1 1,0 1 0,1-2-1,6-2 17,0 0-1,-1 0 1,11-8 0,-19 12-46,9-5 69,-2-2 0,1 1 0,7-9 0,8-7-164,-17 17 121,0-1-1,0 0 1,-1 0-1,7-9 1,-7 8-74,-7 16-483,0 6 347,0 0 0,1 26 0,1-39 196,0 0-1,1 0 1,-1 1-1,1-1 1,-1 0-1,1 0 1,0 0-1,0 0 1,0 0-1,0 0 1,0-1-1,1 1 1,-1 0-1,0-1 1,1 1-1,-1 0 1,1-1-1,2 2 1,-2-2 8,1 1 0,0-1 0,0 0 0,0 0 0,-1 0 0,1 0-1,0-1 1,0 1 0,0-1 0,0 0 0,5 0 0,6-1 61,-1-1 0,1-1-1,-1 0 1,20-7 0,-28 8-63,-1 1 16,-1 0-1,1-1 0,0 1 0,-1-1 1,1 0-1,-1 0 0,1 0 0,-1 0 0,0-1 1,0 1-1,0-1 0,4-6 0,-6 8-30,-1 1 0,1-1 0,-1 1 0,0-1 0,0 0 0,1 0 0,-1 1 0,0-1-1,0 0 1,0 1 0,0-1 0,0 0 0,0 0 0,0 1 0,0-1 0,0 0 0,0 1-1,0-1 1,0 0 0,0 0 0,-1 1 0,1-1 0,0 0 0,0 1 0,-1-1 0,0 0-1,0 0-6,0-1-1,0 1 0,-1 0 0,1 0 0,0 0 0,-1 0 0,1 0 0,-1 0 0,0 0 0,-2 0 0,-2-1-15,0 0 0,0 1 0,0-1 0,0 2 0,-9-2 0,-62 6-193,38-4 288,59-1-70,0-1 0,0 0-1,0-1 1,0-2 0,0 0 0,-1-1 0,0 0 0,0-2 0,0 0 0,-1-2 0,21-13-1,-22 10 17,-1-1-1,-1 0 1,0-1-1,0-1 1,17-25-1,4-19-55,41-91 1,-37 68 34,-34 71-12,0-1 0,-1 1 1,0-1-1,6-26 0,-10 27-230,-1 12 234,0 0-1,0 0 0,0 0 1,0 1-1,0-1 0,0 0 1,0 0-1,0 0 1,0 0-1,0 0 0,0 0 1,0 0-1,0 0 0,0 0 1,0 0-1,0 0 0,0 0 1,0 0-1,0 0 1,0 0-1,0 0 0,0 0 1,0 0-1,0 0 0,0 0 1,0 0-1,0 0 0,0 0 1,0 0-1,-1-1 1,1 1-1,0 0 0,0 0 1,0 0-1,0 0 0,0 0 1,0 0-1,0 0 0,-7 21-239,-13 70 56,-15 174 0,29-155 110,7-95 120,0 0-1,0 0 1,2-1 0,0 1 0,5 16-1,-7-29-11,0-1 0,0 1 0,-1-1 0,1 1 0,0-1 0,0 0 0,0 0 0,1 1 0,-1-1 0,0 0 0,0 0 0,1 0 0,-1 0 0,0 0 0,1 0 0,-1-1 0,1 1 0,-1 0 0,1-1 0,-1 1-1,1-1 1,0 0 0,-1 1 0,1-1 0,0 0 0,-1 0 0,1 0 0,-1 0 0,1 0 0,0 0 0,-1-1 0,1 1 0,0-1 0,-1 1 0,1-1 0,-1 1 0,1-1 0,-1 0 0,1 0 0,-1 0 0,0 0 0,1 0-1,-1 0 1,1-1 0,5-4 28,-1-1 0,0 0-1,-1 0 1,1 0 0,5-11-1,21-48-12,41-123-121,-41 120 52,43-68 1,18-35-89,-91 169 71,-1-1-1,1 0 0,-1 0 1,0 0-1,0 0 0,1-9 0,-2 13 41,0 0-1,0 0 1,0 0-1,0 0 1,0 0-1,0 0 1,0 0 0,0 0-1,0 0 1,0 0-1,0 0 1,0 0-1,0-1 1,0 1-1,0 0 1,0 0-1,0 0 1,0 0-1,0 0 1,0 0-1,0 0 1,-1 0-1,1 0 1,0 0-1,0 0 1,0 0-1,0 0 1,0 0-1,0 0 1,0 0-1,0 0 1,0 0-1,0 0 1,0 0-1,0 0 1,0 0-1,0 0 1,0 0-1,0 0 1,0 0-1,0 0 1,0 0-1,-1 0 1,1 0-1,0 0 1,0 0-1,0 0 1,0 0-1,0 0 1,0 0 0,0 0-1,0 0 1,0 0-1,0 0 1,0 0-1,0 0 1,0 0-1,0 0 1,0 0-1,0 0 1,0 0-1,0 0 1,0 0-1,0 0 1,0 1-1,0-1 1,0 0-1,0 0 1,0 0-1,-6 6-156,-3 8 15,-7 19 58,2 0 0,-12 43 0,-44 269-130,54-251 209,11-54 120,2-21 8,0 0 0,-7 25 0,8-32 500,3-11 89,1-8-400,0 4-317,-1-1 1,1 1-1,0-1 0,0 1 1,0 0-1,0 0 0,1 0 1,3-4-1,25-22-181,-21 21 69,-6 4 89,0 0 0,1 1-1,0-1 1,0 1 0,0 0 0,0 1-1,8-4 1,-11 5 4,1 1 0,-1-1 0,0 1 0,1 0 0,-1-1 0,1 1 0,-1 0 0,1 1 0,-1-1 0,0 0 0,1 1 0,-1-1 0,0 1 0,1 0 0,-1-1 0,0 1 0,0 0 0,1 1 0,-1-1 0,2 2 0,27 21-209,-22-17 247,0 1 1,0-1-1,1-1 1,0 0 0,16 7-1,-15-9 65,-1-1-1,0 0 1,1-1-1,0 0 0,-1 0 1,1-1-1,0-1 1,16-1-1,-17 1-15,1-2-1,-1 0 0,0 0 1,0-1-1,0 0 0,0 0 1,-1-1-1,19-10 0,-23 10-38,0 1 1,-1-1-1,1 0 0,-1 0 0,1 0 1,-1 0-1,-1-1 0,1 1 0,0-1 0,-1 0 1,0-1-1,-1 1 0,1 0 0,-1-1 1,0 1-1,3-12 0,-5 15-30,0 1 1,0 0-1,1-1 0,-1 1 0,0 0 1,-1-1-1,1 1 0,0 0 1,0-1-1,0 1 0,-1 0 0,1 0 1,-1-1-1,1 1 0,-2-2 1,2 3-2,0 0 1,0-1-1,-1 1 1,1 0-1,0 0 1,0-1-1,-1 1 0,1 0 1,0 0-1,0 0 1,-1-1-1,1 1 1,0 0-1,-1 0 1,1 0-1,0 0 1,-1 0-1,1 0 1,0 0-1,-1 0 1,1 0-1,0 0 1,-1 0-1,0 0 4,0 0 0,1 0 0,-1 1 0,0-1-1,1 0 1,-1 1 0,0-1 0,1 1 0,-1-1-1,0 1 1,1-1 0,-1 1 0,1-1 0,-1 2-1,-3 4-35,0-1 0,1 1 0,0 0 0,0 0 0,1 0 0,-4 11 0,5-13 9,0 1 0,0 0 0,0 0 0,0 0 0,1 0 0,0 0 0,0-1 0,0 1 0,1 0 0,1 6 0,-2-9 56,0-1 1,1 0-1,-1 0 1,1 1-1,0-1 0,-1 0 1,1 0-1,0 0 1,0 0-1,-1 0 0,1 0 1,0 0-1,0 0 1,0 0-1,0 0 0,1-1 1,-1 1-1,2 1 1,0-1 10,-1-1 0,0 1 0,1-1 0,0 1 0,-1-1 0,1 0 0,-1 0 0,1 0 0,3 0 0,5-2 16,0-1-1,0 0 1,17-6 0,-22 7-81,24-10 16,1 2 0,0 2-1,37-6 1,-59 13 58,0-1-1,0-1 1,-1 0-1,1 0 1,-1 0 0,0-1-1,14-9 1,52-41-195,-41 28 282,-23 18-106,-4 4-53,-1-1 0,2 1 0,-1 0 0,9-4-1,-14 7 14,1 1-1,-1-1 0,1 0 0,-1 1 1,1 0-1,0-1 0,-1 1 0,1 0 0,0 0 1,-1 0-1,1 0 0,0 0 0,-1 0 1,1 1-1,-1-1 0,1 0 0,0 1 0,-1-1 1,1 1-1,-1 0 0,1-1 0,-1 1 1,1 0-1,1 2 0,8 4-55,-9-6 68,-1 1-1,1-1 1,0 0-1,-1 1 1,1-1-1,-1 1 1,1-1-1,-1 1 1,2 2-1,8 11 41,-6-8-16,-1-1 0,0 1 1,7 14-1,-7-14 4,0 1 1,0-1-1,1 1 0,0-1 1,0 0-1,0-1 0,1 1 0,0-1 1,1 0-1,11 8 0,-14-12-2,0 0-1,-1 0 1,2-1-1,-1 1 0,0-1 1,0 0-1,0 0 0,0-1 1,1 1-1,-1-1 1,0 0-1,6 0 0,-1-1 79,-1 0-1,0 0 1,0-1 0,0 1-1,13-6 1,-1-1-61,24-15 0,-37 18-1140,0 1 0,0-2 0,0 1 0,-1 0 0,12-14 0,-5 6-1606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5:35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35 353 3072,'-23'-5'976,"23"5"-938,-1 0 0,1 1 0,-1-1 0,1 0 0,-1 0 0,1 0 0,-1 0 0,1 0 0,-1 1 0,1-1 0,-1 0 0,1 0 0,0 1 0,-1-1 0,1 0 0,-1 1 0,1-1 0,0 0 0,-1 1 0,1-1 0,-2 3 1990,6-4-652,64-15 1249,-28 5-1900,274-90 1701,-110 30-2042,185-37 13,-221 73-6020,-85 22 2199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5:39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11 205 1472,'-10'0'9317,"10"0"-9298,0 0-1,0 0 1,0 0 0,0 0-1,0 0 1,0 0 0,0 0-1,0 0 1,0 0 0,0-1-1,0 1 1,0 0 0,0 0-1,0 0 1,0 0 0,0 0-1,0 0 1,0 0 0,0 0-1,0 0 1,0 0 0,0 0-1,0 0 1,0-1 0,0 1-1,0 0 1,0 0 0,0 0-1,0 0 1,0 0 0,0 0-1,0 0 1,0 0 0,0 0-1,0 0 1,0 0 0,0 0-1,0 0 1,1 0 0,-1 0-1,0 0 1,0 0 0,0 0-1,0-1 1,0 1 0,0 0-1,0 0 1,0 0 0,0 0-1,0 0 1,0 0 0,0 0-1,1 0 1,-1 0 0,0 0-1,4-1 186,0-1 0,0 0-1,-1-1 1,1 1-1,0-1 1,-1 1 0,0-1-1,1 0 1,3-6 0,1 0 59,-1 0 0,8-15 1,-11 18-261,-1 0 1,1 0 0,-1 0-1,-1-1 1,1 0-1,-1 1 1,0-1-1,0 0 1,-1 0-1,0 0 1,0-11 0,2 72-1796,-3-50 1800,1 1 0,-1 0 0,1-1 0,0 1 0,0 0 0,0-1 1,1 1-1,-1-1 0,1 0 0,0 1 0,1-1 0,-1 0 0,1 0 1,-1 0-1,1-1 0,0 1 0,1-1 0,-1 1 0,1-1 0,-1 0 1,1 0-1,0-1 0,0 1 0,5 1 0,0 1 142,1-1 0,0-1-1,-1 0 1,1 0 0,1-1 0,-1 0-1,0-1 1,0 0 0,1 0-1,11-2 1,-5 0 145,0-1 1,-1 0-1,1-1 0,0-1 0,-1-1 1,31-14-1,-36 14-254,-1-1 0,0 0 0,0-1 0,0 0 0,-1 0 0,0-1 0,-1-1 0,0 1 0,0-1 0,12-19-1,-16 21-46,1 1-4,-1 0 1,-1 0-1,1-1 0,-1 1 0,-1-1 1,4-11-1,-1 2-682,-1 16 299,2 9 257,-1 4 81,0 0 0,-1 0 1,0 1-1,-1 0 0,0 0 1,-2-1-1,2 21 0,-3-21 105,-1 30-53,1-39 80,-1 0 1,1 0-1,-1 0 1,0 0-1,0 0 1,-1-1-1,-2 8 1,3-11 14,0 0 0,0 0-1,0 0 1,0 0 0,0 0 0,1 0 0,-1 0 0,0 0-1,0 0 1,0 0 0,0-1 0,1 1 0,-1 0 0,0-1 0,-1 0-1,-13-6 18,-45-27-733,97 76-677,-35-40 1319,1 1 1,-1-1-1,1 0 0,-1 0 1,1 0-1,0 0 0,0 0 1,0-1-1,0 1 0,0-1 0,0 1 1,0-1-1,0 0 0,1-1 1,3 2-1,-1-2 38,-1 0 0,0 0 0,1-1 0,-1 0 0,0 0 0,0 0 0,1-1 0,-1 1 0,6-4 0,91-46 222,1 5-70,-79 36-186,0 0 1,-1-2-1,0-1 0,40-29 1,-63 42-29,0 0 0,0 0-1,0-1 1,0 1 0,0 0 0,0 0 0,0 0 0,0 0-1,0 0 1,0 0 0,0 0 0,0 0 0,0-1 0,0 1 0,0 0-1,0 0 1,1 0 0,-1 0 0,0 0 0,0 0 0,0 0-1,0 0 1,0 0 0,0 0 0,0 0 0,1 0 0,-1 0 0,0 0-1,0 0 1,0 0 0,0 0 0,0 0 0,0 0 0,0 0-1,1 0 1,-1 0 0,0 0 0,0 0 0,0 0 0,0 0 0,0 0-1,0 0 1,0 0 0,1 0 0,-1 0 0,0 0 0,0 0 0,0 0-1,0 0 1,0 0 0,0 0 0,0 1 0,0-1 0,0 0-1,1 0 1,-1 0 0,0 0 0,0 0 0,0 0 0,0 0 0,0 0-1,0 1 1,0-1 0,0 0 0,-4 9-160,2-6 153,0-1 0,-1 1 0,1 0 0,1 0 0,-1 0-1,0 1 1,1-1 0,-1 0 0,1 1 0,0-1-1,0 1 1,1-1 0,-1 1 0,1-1 0,0 1 0,-1 0-1,2-1 1,-1 1 0,0-1 0,1 1 0,-1-1-1,1 1 1,0-1 0,0 1 0,1-1 0,-1 0-1,1 1 1,-1-1 0,1 0 0,0 0 0,0 0 0,1 0-1,-1-1 1,1 1 0,3 2 0,-1-1 43,1 0 1,-1 0-1,1-1 0,1 0 1,-1-1-1,0 1 0,0-1 1,1 0-1,0-1 0,-1 0 1,1 0-1,12 0 0,-14 0 31,0-1 0,1-1 0,-1 1 0,0-1 1,0 0-1,0 0 0,0 0 0,0-1 0,0 0 0,0 0 0,0 0 0,-1-1 0,1 1 0,-1-1 0,1 0 0,-1-1 0,4-3 0,-7 5-45,0 1-1,0-1 1,0 0-1,0 1 1,0-1-1,0 0 0,-1 0 1,1 1-1,-1-1 1,0 0-1,1 0 1,-1 0-1,0 0 1,0 0-1,0 0 1,0 1-1,0-1 1,-1 0-1,1 0 1,-1-2-1,1 2-28,-1 1 0,1-1 0,-1 1-1,0-1 1,1 1 0,-1-1 0,0 1-1,0-1 1,0 1 0,0 0 0,0-1 0,0 1-1,0 0 1,0 0 0,-1 0 0,1 0 0,0 0-1,-1 0 1,1 0 0,-1 1 0,1-1-1,-1 0 1,1 1 0,-3-1 0,-20-4-275,11 3 272,0 0 0,0 1 0,-14 0 0,27 0 10,6-2 7,11 0-18,1 2-31,1-1-1,-1-1 1,0-1-1,29-11 1,8 0 178,-41 11-101,-7 2-80,-1 1 0,1-1 0,12 0-1,-17 2 38,1 0 0,-1 0 0,0 1 0,1-1-1,-1 0 1,0 1 0,1 0 0,-1 0-1,0 0 1,0 0 0,0 0 0,1 0 0,-1 0-1,3 3 1,-2-1 20,0-1-1,1 1 1,-1 0-1,0 0 1,-1 1 0,1-1-1,0 1 1,-1-1-1,0 1 1,0 0-1,0 0 1,-1 0 0,1 0-1,-1 0 1,0 0-1,0 0 1,0 0 0,0 1-1,-1-1 1,0 0-1,0 7 1,0-11 21,0 0 0,0 0 0,0 0 0,0 1 0,0-1 0,0 0 0,0 0 0,1 0-1,-1 0 1,0 0 0,0 1 0,0-1 0,0 0 0,0 0 0,0 0 0,1 0 0,-1 0 0,0 0 0,0 1 0,0-1 0,0 0 0,0 0 0,1 0 0,-1 0 0,0 0 0,0 0 0,0 0 0,1 0 0,-1 0 0,0 0 0,0 0 0,0 0 0,0 0 0,1 0 0,-1 0 0,0 0-1,0 0 1,0 0 0,0 0 0,1 0 0,-1 0 0,0-1 0,0 1 0,16-6 500,17-15-315,-20 12-253,1 0 1,0 0-1,0 1 0,1 1 1,0 1-1,0 0 0,23-5 1,-35 10 11,0 0 0,0 1-1,0 0 1,1-1 0,-1 1 0,0 0 0,0 1 0,0-1 0,1 0 0,-1 1 0,0 0-1,0 0 1,0 0 0,0 0 0,0 0 0,0 1 0,-1-1 0,1 1 0,5 3-1,-5-2 19,0 0 0,0 1-1,0-1 1,-1 0 0,1 1-1,-1 0 1,0-1 0,0 1-1,0 0 1,0 0 0,-1 0-1,1 0 1,0 9-1,0-4-149,-2-6 212,0-1-1,1 1 0,-1 0 0,1-1 1,0 1-1,0-1 0,1 4 1,-2-6-21,1 1 1,-1-1-1,1 0 1,-1 1-1,1-1 0,-1 1 1,1-1-1,-1 0 1,1 0-1,-1 1 1,1-1-1,0 0 1,-1 0-1,1 0 1,-1 1-1,1-1 1,0 0-1,-1 0 1,1 0-1,-1 0 1,1 0-1,0 0 1,-1 0-1,1-1 1,-1 1-1,1 0 1,0 0-1,-1 0 1,1-1-1,-1 1 1,1 0-1,-1 0 1,1-1-1,-1 1 1,2-1-1,16-10 188,28-22 0,1-2-302,-22 16-72,-23 16 101,1 1-1,0-1 0,0 1 0,0-1 1,0 1-1,0 0 0,1 0 0,-1 1 1,1-1-1,-1 1 0,1-1 0,0 1 1,-1 0-1,7 0 0,-9 1 51,0 0 1,0 0-1,0 1 1,0-1-1,0 1 0,0-1 1,0 1-1,0-1 0,0 1 1,0-1-1,0 1 0,0 0 1,-1-1-1,1 1 1,0 0-1,0 0 0,-1 0 1,1 0-1,-1 0 0,1-1 1,-1 1-1,1 0 0,-1 0 1,1 2-1,8 27-78,-9-25 21,3 7 63,-3-8-7,1-1-1,-1 1 1,1 0-1,0-1 0,0 1 1,1-1-1,-1 0 1,1 1-1,-1-1 0,1 0 1,0 0-1,0 0 1,5 5-1,-1-2 29,12 7 79,-13-11-39,-1 0 0,1-1 0,-1 0 0,1 0-1,-1 0 1,1 0 0,0 0 0,0-1 0,-1 0 0,1 0 0,9-2 0,4-1 4,32-11-1,-9 2 63,-23 7-38,-1 0 0,0-1 0,-1 0 0,1-1 0,-1-1 0,0-1 0,20-15 0,-33 22-78,-1 0-1,0 0 1,1 0-1,-1-1 1,0 1-1,0-1 1,0 0-1,-1 1 1,1-1-1,2-6 1,-4 8-11,1 0-1,-1 0 1,0-1 0,1 1-1,-1 0 1,0 0 0,0-1 0,0 1-1,0 0 1,0-1 0,0 1-1,-1 0 1,1 0 0,0-1 0,0 1-1,-1 0 1,1 0 0,-1 0-1,1 0 1,-1-1 0,0 1 0,1 0-1,-1 0 1,0 0 0,0 0-1,0 0 1,0 1 0,0-1 0,0 0-1,0 0 1,-1 0 0,0-1-32,0 1-1,0 0 1,0 0 0,0 0 0,0 0 0,0 1 0,0-1 0,-1 0 0,1 1 0,0 0-1,0-1 1,-1 1 0,1 0 0,0 0 0,0 0 0,-1 0 0,1 1 0,0-1 0,0 1 0,-1-1-1,1 1 1,0 0 0,0 0 0,0 0 0,0 0 0,0 0 0,0 0 0,0 1 0,-2 1-1,-3 4-74,-1 0-1,2 1 1,-1 0-1,1 0 0,-8 13 1,13-19 104,0 0 0,0 0-1,-1 1 1,2-1 0,-1 0 0,0 0 0,0 1 0,1-1 0,-1 1 0,1-1 0,0 0 0,-1 1-1,1-1 1,0 1 0,1-1 0,-1 1 0,0-1 0,1 1 0,-1-1 0,1 0 0,0 1-1,0-1 1,0 0 0,0 0 0,0 0 0,0 0 0,4 4 0,-2-2 34,0 0 0,0-1 0,0 1 0,1-1 0,0 0 0,-1 0 0,1 0 0,0 0 0,1-1 0,-1 0 0,0 0 0,1 0 0,-1 0 0,1 0 0,8 1 0,1-2 87,-1 0 1,0-1 0,0-1-1,0 0 1,1 0-1,-1-2 1,0 1 0,20-8-1,-4-2-85,0 0 0,40-24 0,-53 24 7,-10 8-114,0 0 0,-1 0 0,12-5 1,-17 8 56,1 1 0,0-1 0,0 1 0,0 0 0,0-1 0,0 1 0,0 0 0,0 0 0,0 0 0,0 0 0,0 0 0,0 0 0,0 0 0,0 0 0,0 0 0,0 0 0,0 0 0,0 1 0,0-1 0,0 0 0,0 1 0,0-1 0,0 1 0,0-1 0,0 1 0,0-1 0,-1 1 0,1 0 0,0-1 0,0 2 0,4 3 38,-1 1 0,1-1 1,-1 0-1,1 0 0,1-1 0,-1 1 1,1-1-1,0-1 0,-1 1 0,2-1 1,-1 0-1,0 0 0,1-1 1,-1 1-1,1-2 0,7 2 0,11 1 173,1-2 0,-1-1-1,0-1 1,0-1 0,47-8-1,-68 8-288,44-9 210,-43 8-681,0 1 1,-1-1-1,1 0 0,-1 0 1,0-1-1,1 1 0,5-5 1,0-2-1740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5:39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33 5312,'-99'-33'2400,"45"46"-2080,31-9 800,15 4-672,-10-5-224,9 2-192,-1-5 256,7 4-192,3-8 192,3-1-160,21-3-2528,7 8 1312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5:4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1 215 3136,'-1'1'3963,"5"0"-1681,15-1-1104,23-2-788,-39 2-293,10-1 498,0-1 1,17-5 0,-26 6-487,0 0 0,-1 0 0,0-1 1,1 1-1,-1-1 0,0 0 0,0 0 1,0 0-1,0 0 0,0-1 0,0 1 1,-1-1-1,4-4 0,-2 1 18,-1 1 0,0-1 0,0 0 0,-1 0 0,0 0 0,0 0 0,0 0 0,-1 0-1,0-1 1,0 1 0,0-10 0,-1 11-157,0-1 0,-1 1 0,1 0 0,-1 0 0,0 0 0,-1-1 0,1 1 0,-1 0 0,0 1 0,0-1-1,-1 0 1,1 0 0,-1 1 0,-5-6 0,7 9-8,1 0-1,-1 0 1,0 0 0,0 0-1,0 1 1,0-1 0,1 0-1,-1 0 1,0 1 0,0-1-1,-1 1 1,1-1-1,0 1 1,0-1 0,0 1-1,0 0 1,0 0 0,0-1-1,-1 1 1,1 0 0,0 0-1,0 0 1,0 0-1,-1 0 1,1 1 0,0-1-1,0 0 1,0 0 0,0 1-1,0-1 1,0 1 0,0-1-1,-1 1 1,1-1-1,0 1 1,1 0 0,-1-1-1,0 1 1,0 0 0,-1 1-1,-3 4-140,0-1-1,0 1 0,0 1 1,-6 11-1,10-16 129,-5 9-25,1 0 1,0 0 0,0 0 0,2 0 0,-1 0-1,1 1 1,1 0 0,0 0 0,0 13 0,2-19 117,1-1 1,-1 1-1,1-1 1,0 1-1,1-1 1,-1 1-1,1-1 1,0 0-1,0 0 1,1 0-1,0 0 1,0 0-1,0 0 1,0-1-1,6 6 1,-6-6 54,0-1 1,1 0-1,-1-1 1,1 1-1,-1 0 1,1-1-1,0 0 0,0 0 1,0 0-1,0-1 1,1 1-1,-1-1 1,0 0-1,1 0 1,-1 0-1,1-1 1,-1 0-1,1 0 0,4 0 1,5-2 127,0-1 0,0 0 0,-1-1 0,19-8 0,51-28 18,-29 13-214,-32 17-16,-3 0-92,0 2 0,0 0-1,24-5 1,-38 12 12,0 1 0,0-1 0,0 1 0,0 0-1,0 0 1,0 1 0,0 0 0,0 0 0,0 0 0,0 0-1,6 3 1,8 4-6,26 16 0,-15-7-4,18 8 99,-28-14 121,1 0 0,0-1-1,0-1 1,33 9 0,-25-17 1318,-26-13-2602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5:42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1 3968,'-2'0'185,"0"0"-1,1 0 1,-1 1 0,1-1 0,-1 1-1,1-1 1,-1 1 0,1-1 0,0 1-1,-1 0 1,1 0 0,0 0 0,-1 0-1,1 0 1,-2 2 0,-17 22 1403,8-9-991,-17 14 887,-53 44-1,28-28-1250,41-34 198,-1-2 0,0 1 0,0-2 0,-1 0 0,-21 10 1,9-4-1483,13-8 262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5:4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170 569 4384,'0'0'4613,"-15"5"-2234,9-4-2279,1 1 1,0-1 0,0 1-1,0 1 1,1-1 0,-1 0-1,1 1 1,-6 4 0,2-1-37,-3 0-32,0 1 0,0 1 0,1 0 0,0 0 0,1 1 0,0 0 0,-14 18 0,22-25 2,1 0 0,-1 0-1,1 0 1,-1 0-1,1 0 1,0 0 0,0 0-1,0 0 1,0 0 0,0 0-1,0 0 1,0 0-1,1 0 1,-1 0 0,1 0-1,0 0 1,-1 0-1,1 0 1,0 0 0,0 0-1,0-1 1,2 3 0,-2-3 680,0-1-671,0 0-1,-1 0 1,1 0 0,0 0-1,0 0 1,-1 0 0,1 1-1,0-1 1,-1 0-1,1 0 1,0 0 0,-1 1-1,1-1 1,0 0-1,-1 1 1,1-1 0,0 2-1,8 2 130,23-1 265,-14 2-671,-4-4 32,-12 0 275,-1-1 0,1 1 0,-1-1 0,1 0 0,-1 0 0,1 0 0,-1 0 0,1 0 0,-1 0 0,1 0 0,-1 0 0,1-1 0,-1 1 0,1 0 0,-1-1 0,0 1 0,1-1 0,-1 0 0,0 0 0,1 1 0,-1-1 0,2-2 0,-2 3-48,1-3 40,0 1 0,1 0-1,-1-1 1,0 0 0,0 1-1,0-1 1,0 0 0,-1 0-1,2-4 1,4-5 24,-6 10-123,1 0 0,-1-1 0,1 1 0,-1-1 0,0 1 0,0-1 0,0 0 0,-1 1 0,1-4 0,36 74-1379,-35-63 1460,0-1 1,1 0-1,-1 0 0,1-1 1,0 1-1,0 0 1,0-1-1,6 5 1,-8-7 138,13-1 326,-7-3-382,-1 1 0,1-1-1,-1-1 1,1 1 0,-1-1 0,0 0-1,0 0 1,-1-1 0,9-8 0,2-4 32,21-32 1,-34 45-154,5-9-270,-8 13 256,0 0 0,0 0 0,0-1 1,0 1-1,0 0 0,0 0 0,1 0 0,-1 0 1,0 0-1,0 0 0,0 0 0,0 0 0,0 0 0,0 0 1,0-1-1,0 1 0,0 0 0,1 0 0,-1 0 1,0 0-1,0 0 0,0 0 0,0-1 0,0 1 1,0 0-1,0 0 0,0 0 0,0 0 0,0 0 1,0-1-1,0 1 0,0 0 0,0 0 0,0 0 1,0 0-1,0 0 0,0-1 0,0 1 0,0 0 1,-1 0-1,1 0 0,0 0 0,0 0 0,0 0 0,0 0 1,0-1-1,0 1 0,0 0 0,0 0 0,0 0 1,-1 0-1,1 0 0,0 0 0,0 0 0,0 0 1,0-1-85,19 21-828,-13-15 877,1 2 40,1-1 1,0 0-1,0 0 1,9 5-1,-14-10 72,0 1 0,1-1 0,-1 0 1,0 0-1,1 0 0,-1-1 0,0 1 0,1-1 0,-1 0 0,1 0 0,-1 0 0,1 0 0,-1 0 0,1-1 0,4-1 0,6-2 79,-1-1 1,1 0-1,-1-1 1,18-10-1,2-1-155,41-16 1,-51 23-193,-20 9 166,0 0 0,0 0 0,0 0 0,0 0 0,0 0 0,1 1-1,3-1 1,-6 1 10,1 0 1,-1 0-1,0 0 0,0 1 0,0-1 0,0 0 1,0 1-1,1-1 0,-1 1 0,0-1 1,0 1-1,0-1 0,0 1 0,0 0 0,-1-1 1,1 1-1,0 0 0,0 0 0,0 0 0,-1 0 1,1 0-1,0 0 0,-1 0 0,2 2 0,1 3 15,1 0 0,-2 1-1,1-1 1,0 1 0,-1 0-1,0 0 1,-1 0 0,0 0-1,0 0 1,0 9 0,-1-15 41,1 15-4,-1-16-1,0 1-1,0-1 1,0 1 0,0-1-1,0 1 1,0-1-1,0 0 1,0 1-1,1-1 1,-1 1-1,0-1 1,0 1 0,0-1-1,1 0 1,-1 1-1,0-1 1,0 0-1,1 1 1,-1-1-1,0 0 1,1 1 0,-1-1-1,0 0 1,1 0-1,-1 1 1,1-1-1,-1 0 1,1 1-1,1-2 54,0 0-1,0 0 0,0 0 0,-1 0 0,1 0 1,0-1-1,-1 1 0,1 0 0,-1-1 0,3-2 1,8-8-2,58-41-130,-60 46 53,-3 1-117,1 0 0,12-6 0,-20 12 94,1 0-1,0-1 1,0 1-1,-1 0 1,1 0-1,0-1 1,0 1-1,0 0 1,-1 0-1,1 0 1,0 0-1,0 0 1,0 0 0,-1 0-1,1 0 1,0 1-1,0-1 1,0 0-1,-1 0 1,1 1-1,0-1 1,0 1-1,1 0-7,-1 0 0,1 0 0,-1 1 0,1-1 0,-1 0 0,0 1 0,1 0 0,1 2 0,0 3-9,1-1-1,-1 1 1,3 12 0,-5-18 67,-1 0 0,1 0 0,-1 0 0,1 0 0,0 0 0,-1 0 1,1 0-1,0 0 0,0 0 0,0 0 0,0 0 0,0-1 0,0 1 0,0 0 0,0-1 0,0 1 0,0-1 0,0 1 0,0-1 0,0 1 0,1-1 0,-1 0 0,0 0 1,0 0-1,0 1 0,0-1 0,1 0 0,-1 0 0,0-1 0,0 1 0,1 0 0,1-1 0,6-1 6,-1 0 0,1 0 0,10-5 0,-14 5-117,14-6-199,-19 8 278,5 16-245,0 21 101,-7 1 15,-2 1-1,-9 41 1,1-10-86,-32 204 599,30-220-3,9-39-100,4-6 16,1-14 88,0-5-186,0-3-42,0 0 1,1 0 0,1 0-1,4-20 1,10-32 66,28-68 1,-34 109-201,1 0 0,1 0-1,1 1 1,1 1 0,32-39 0,117-94-367,-111 109 366,-46 40-119,-1 2 55,0-1 1,0 1-1,9-6 1,-13 10 22,1-1 1,-1 0-1,0 1 0,0-1 1,1 1-1,-1-1 1,1 1-1,-1-1 1,0 1-1,1 0 1,-1 0-1,1 0 1,-1 0-1,0 0 1,1 0-1,-1 0 1,1 0-1,-1 1 1,0-1-1,1 1 1,-1-1-1,2 1 1,-2 0-7,0 0 0,-1-1 1,1 1-1,0 0 0,0 0 1,-1 0-1,1 0 1,-1 0-1,1 0 0,-1 0 1,1 0-1,-1 0 0,0 0 1,1 0-1,-1 2 0,3 20-98,-2-15 73,0-2 50,0 0 0,-1 1 0,0-1 0,0 0 0,-1 0 0,0 0-1,-3 11 1,3-13 40,0-1 1,0 0-1,0 1 0,-1-1 0,0 0 0,1 0 0,-1 0 0,-1 0 1,1 0-1,0 0 0,-1-1 0,1 1 0,-1-1 0,-4 3 0,5-3-9,-1 0-1,1-1 1,-1 0-1,1 0 1,-1 0-1,0 0 1,1 0-1,-1 0 1,0 0-1,0-1 1,0 0-1,1 1 1,-1-1-1,0 0 1,0 0-1,0-1 1,0 1-1,1-1 1,-1 1-1,-5-3 1,0 0-4,-11-5 64,19 8-95,-1-1-1,1 1 0,0 0 1,0 0-1,-1 0 0,1 0 1,0-1-1,0 1 0,-1 0 1,1 0-1,0 0 1,-1 0-1,1 0 0,0 0 1,-1 0-1,1 0 0,0 0 1,0 0-1,-1 0 0,1 0 1,0 0-1,-1 0 1,1 0-1,0 0 0,0 0 1,-1 0-1,1 0 0,0 1 1,-1-1-1,1 0 0,0 0 1,0 0-1,-1 0 1,1 1-1,0-1 0,0 0 1,0 0-1,-1 1 0,23-1-470,-10 0 464,11 0-1,33-4 1,-48 3 45,0-1 0,-1 1 0,1-2 1,0 1-1,-1-1 0,1 0 0,12-9 0,-7 3 32,0-1-1,-1 0 1,16-17-1,28-38 10,-28 29 17,-3 0 0,23-43 0,35-81-18,-3 3-275,-72 142 145,0-1 0,0 0 0,-2 0 0,0-1 0,5-25 0,-10 42 42,-1 0 0,0 0 0,0-1 1,0 1-1,0 0 0,0 0 0,0-1 1,0 1-1,0 0 0,0-1 0,0 1 0,0 0 1,0 0-1,0-1 0,0 1 0,0 0 1,0 0-1,0-1 0,-1 1 0,1 0 0,0 0 1,0-1-1,0 1 0,0 0 0,0 0 1,-1 0-1,1-1 0,0 1 0,-8 2-165,-11 16 53,14-13 57,-8 8-9,2 1 0,0 0 0,0 0 0,1 1 0,1 0 0,1 1 1,-12 29-1,5-1 88,-19 81 1,26-88-13,-3 45 1,10-70 2,0-1 1,1 0-1,1 1 1,0-1-1,0 0 1,1 0 0,1 0-1,5 18 1,-4-21 26,0-1 0,0 1 0,1-1 1,0 0-1,0-1 0,1 1 0,-1-1 1,2 0-1,-1-1 0,0 1 0,1-1 1,0-1-1,0 1 0,1-1 0,-1 0 1,1-1-1,0 0 0,0 0 0,15 3 0,-10-3 71,1-1-1,-1 0 0,1-1 1,-1-1-1,1 0 0,-1-1 0,1 0 1,-1-1-1,1 0 0,-1-1 0,21-8 1,-27 7-64,0 1 1,0-1-1,0-1 1,-1 1-1,1-1 1,-1-1-1,0 1 1,-1-1-1,1 0 1,-1 0-1,0 0 1,6-13-1,-6 12-30,-1-1 0,-1 1 0,1-1 0,-1 0-1,-1 0 1,1-1 0,-2 1 0,1 0-1,-1-1 1,0 1 0,-1-15 0,0 21-30,0 0 0,0 0 1,-1 0-1,1 0 0,0 0 1,-1 0-1,0 0 1,1 0-1,-1 0 0,-1-2 1,1 4 7,1 0 0,-1-1 0,1 1-1,-1-1 1,1 1 0,-1 0 0,1-1 0,-1 1 0,1 0 0,-1 0 0,0-1 0,1 1 0,-1 0 0,1 0 0,-1 0 0,0 0 0,1 0 0,-1 0 0,1 0 0,-1 0 0,0 0 0,1 0 0,-1 0 0,0 0 0,1 0 0,-1 0 0,1 0 0,-1 1 0,1-1 0,-1 0 0,0 1-1,1-1 1,-1 0 0,1 1 0,-1-1 0,-5 5-9,0-1-1,0 1 0,1-1 1,0 2-1,0-1 0,0 0 1,0 1-1,-3 7 0,0-1-49,1 1-1,0 0 1,-5 15-1,11-25 90,-1 1 1,1-1-1,0 1 0,1 0 0,-1-1 1,0 1-1,1 0 0,0 0 0,0-1 1,0 1-1,1 0 0,-1 0 0,1-1 1,0 1-1,0 0 0,0-1 0,0 1 1,0-1-1,1 1 0,0-1 1,0 0-1,0 1 0,0-1 0,3 3 1,0-1 54,0-1 1,-1 0 0,1 0 0,1 0-1,-1-1 1,0 0 0,1 0 0,0 0-1,0-1 1,-1 0 0,1 0 0,1 0 0,10 1-1,0-2 47,0 0 0,0-1 0,0-1 0,0 0 0,-1-1 0,23-6 0,-23 3-1399,24-8 0,-11 1-291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4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155 631 2144,'0'0'14,"0"0"-1,0 0 1,0 0 0,0-1-1,0 1 1,0 0 0,0 0-1,1 0 1,-1 0-1,0 0 1,0 0 0,0 0-1,-2-7 6212,2 6-6142,-4 2 20,1-1 1,-1 1-1,1-1 0,0 1 0,-1 0 1,1 0-1,0 0 0,-1 1 0,1-1 1,0 1-1,0 0 0,0-1 1,-5 6-1,-2 2-75,0 1 0,-10 13 1,5-5-35,10-12 21,-1 0 0,1 1 0,1 0-1,0 0 1,0 0 0,0 0 0,1 1-1,0 0 1,-4 13 0,6-17 9,1-1-1,-1 0 1,1 0 0,0 0-1,0 0 1,0 1 0,0-1-1,0 0 1,1 0 0,-1 0-1,1 0 1,0 0 0,0 0-1,0 0 1,1 0 0,-1 0-1,1 0 1,-1 0 0,1-1 0,0 1-1,0-1 1,0 1 0,0-1-1,1 0 1,-1 0 0,1 0-1,4 3 1,-4-3 75,1 0 0,0 0 0,0-1 0,0 1 0,0-1 0,0 0 0,0 0 0,0-1 0,1 1 0,-1-1 0,0 0 0,0 0 0,0 0 0,1 0 0,-1-1 0,0 0 0,0 0 0,0 0 0,0 0 0,8-4 0,3-3 76,1 0-1,-1-2 1,23-18-1,-26 19-135,116-97-105,-127 105 63,24-18-35,-25 19 37,0 0 0,0 0-1,0 0 1,0 0-1,0 0 1,0 0 0,0 0-1,0 0 1,0 0 0,0 0-1,0-1 1,0 1-1,0 0 1,0 0 0,0 0-1,0 0 1,0 0 0,0 0-1,1 0 1,-1 0-1,0 0 1,0 0 0,0 0-1,0 0 1,0 0 0,0 0-1,0 0 1,0 0-1,0 0 1,0 0 0,0 0-1,0 0 1,0 0 0,0 0-1,0 0 1,1 0-1,-1 0 1,0 0 0,0 0-1,0 0 1,0 0 0,0 0-1,0 0 1,0 0-1,0 0 1,0 0 0,0 0-1,0 0 1,0 1 0,0-1-1,0 0 1,0 0-1,0 0 1,0 0 0,0 0-1,0 0 1,0 0 0,1 0-1,-1 0 1,0 0-1,0 0 1,0 7-18,-3 9 67,3-15-40,-3 10 21,-7 22 0,7-24-26,-1 1 0,2-1 0,-3 15 0,4-20-3,1 0 1,-1 0 0,1 1 0,0-1 0,0 0-1,1 0 1,1 7 0,-2-9 28,1-1 0,0 1-1,0 0 1,0-1 0,0 1 0,0-1 0,0 0-1,0 1 1,0-1 0,1 0 0,-1 0 0,0 0-1,1 0 1,-1 0 0,1 0 0,0 0 0,-1 0-1,1 0 1,-1-1 0,1 1 0,2 0 0,1-1 64,0 1 0,0-1 0,1 0 0,-1 0 0,0 0 0,0-1 0,0 0 0,0 0 0,1 0 0,-1-1 0,5-2 0,0 1 17,3-1-50,0-1-1,0 0 1,-1-1 0,1-1-1,-2 0 1,1 0 0,14-13-1,-12 8-5,-1-1 0,0-1 0,-1 0-1,19-28 1,-3-7 19,-2-1 0,33-90 0,-14 32 18,26-37-80,-55 110 2,-2-1 0,-1 0 1,8-41-1,-20 75-44,-1 0 0,1 0 0,-1 1 0,0-1 0,0 0 0,0 0 0,0 0 0,0 0 0,0 0 0,-1-3 0,1 5 19,-1 0 1,1 0-1,0 0 1,-1 0-1,1 0 1,0 0-1,0 0 1,-1 0-1,1 0 1,0 0-1,-1 0 1,1 0-1,0 0 1,-1 0-1,1 0 1,0 0-1,-1 0 1,1 0-1,0 0 1,-1 1-1,1-1 1,0 0-1,0 0 1,-1 0-1,1 0 1,0 1-1,0-1 1,-1 0-1,1 0 1,0 1-1,0-1-15,-10 13-77,2 0 1,0 0 0,0 1-1,-8 22 1,2-6 124,1 0 9,1 1 1,1 1-1,-9 48 0,-9 100-398,28-174 338,-5 43 78,1 1 0,3-1 0,6 82 0,-2-116-45,-2-10 18,0 0 0,1 0-1,0 0 1,0 0-1,0-1 1,0 1 0,1 0-1,0 0 1,0-1 0,0 1-1,0-1 1,4 5 0,-5-7 5,1 0 1,-1 1 0,1-1 0,-1 0 0,1-1 0,0 1-1,0 0 1,0 0 0,0-1 0,0 1 0,0-1 0,0 0-1,1 1 1,-1-1 0,0 0 0,1-1 0,-1 1 0,1 0-1,-1-1 1,1 1 0,-1-1 0,1 1 0,-1-1-1,1 0 1,-1 0 0,1-1 0,-1 1 0,1 0 0,-1-1-1,1 0 1,2 0 0,33-10 144,-1-2-1,67-31 1,-85 35-126,-1 0 0,0-1 0,-1 0 0,0-2 0,-1 0 0,0-1 0,-1 0 0,22-27 0,-32 35-12,-2-1-1,1 1 0,-1-1 1,0 0-1,0 0 1,-1-1-1,1 1 0,0-7 1,-2 11-36,-1 0 1,1-1 0,-1 1-1,1 0 1,-1 0 0,0 0 0,0-1-1,0 1 1,0 0 0,0 0-1,-1 0 1,1-1 0,-1 1 0,1 0-1,-1 0 1,0 0 0,0 0-1,0 0 1,0 0 0,0 0-1,0 0 1,-1 1 0,1-1 0,-1 0-1,1 1 1,-4-3 0,3 3-13,0 0 0,-1 0 0,1 1 0,-1-1 0,1 1 0,-1-1 0,0 1 1,1 0-1,-1 0 0,1 0 0,-1 0 0,1 1 0,-1-1 0,1 1 0,-1-1 0,1 1 0,-1 0 0,1 0 1,0 0-1,-1 0 0,-1 2 0,-8 4-64,0 0 0,-14 12 0,25-18 52,-12 10 4,-1 0 1,2 1-1,0 1 1,0 0-1,1 1 0,1 0 1,0 0-1,1 1 1,1 0-1,0 1 1,1 0-1,-6 20 0,12-34 25,1 0-1,-1 0 0,1 0 1,0 0-1,0 0 0,-1 0 1,2 1-1,-1-1 0,0 0 0,0 0 1,1 0-1,-1 0 0,1 0 1,-1 0-1,2 3 0,1-1 13,0 0-1,0 0 1,0 0-1,0 0 0,5 3 1,-6-5 6,-1-1 1,1 0-1,0 0 0,0 0 1,0 0-1,0 0 1,0 0-1,0-1 0,0 1 1,0-1-1,1 1 1,-1-1-1,0 0 0,0 0 1,3 0-1,38-4 337,-27 2-208,7-2-100,0-1 0,0 0 1,35-14-1,-19 6 50,-22 8 14,29-13 0,-30 10-132,0 0-1,-1-1 1,1-1-1,-2 0 1,26-24-1,-33 28 17,-1 0-1,1 0 0,9-4 1,10-10-474,-20 21 513,-6 0 19,1 0 1,0-1-1,0 1 0,-1-1 0,1 1 0,0-1 1,0 0-1,-1 1 0,1-1 0,0 0 1,0 0-1,0 1 0,0-1 0,1 0 0,-4 1-51,1-1-1,0 1 1,-1 0-1,1 0 1,0 0-1,0 0 1,-1 0-1,1 0 1,0 0-1,0 0 1,-1 3-1,-9 7 94,-11 6-214,0 1-1,1 1 1,2 1 0,-23 28-1,41-47 116,0 0 0,1-1 0,-1 1 0,0 0 0,1 0 0,-1 0 0,1 0 0,-1 0 0,1-1 0,-1 1 0,1 0 0,-1 0 0,1 0 0,0 0 0,0 0 0,0 0 0,-1 1 0,1-1-1,0 0 1,0 0 0,0 0 0,1 0 0,-1 0 0,0 0 0,0 0 0,0 0 0,1 0 0,-1 0 0,1 0 0,-1 0 0,1 0 0,-1-1 0,1 1 0,-1 0 0,1 0 0,0 0 0,-1 0 0,2 0-1,1 1 36,-1 0-1,1 0 0,-1 0 0,1 0 0,0-1 1,-1 1-1,1-1 0,0 0 0,0 0 0,0 0 1,0 0-1,0-1 0,0 1 0,0-1 0,0 0 1,1 0-1,-1 0 0,0 0 0,0 0 0,0-1 1,0 1-1,0-1 0,0 0 0,0 0 0,0 0 1,4-2-1,3-2 20,0-1 0,0 0 0,0 0 1,-1-1-1,0 0 0,0-1 0,-1 0 0,0 0 1,13-19-1,-4 3 35,-1-1 0,21-43 1,-11 7-35,36-125 0,-53 149-33,-1-2 0,4-69-1,-11 94 22,-1 1-1,0 0 0,-1-14 1,0 23-100,0-1 0,0 1-1,0 0 1,0 0 0,-1 0 0,1 0 0,-1 0 0,0 0-1,-1 0 1,1 1 0,-1-1 0,1 1 0,-4-4-1,5 6 53,1 1 0,-1-1 0,1 1 0,-1-1 0,1 1 0,-1-1-1,0 1 1,1-1 0,-1 1 0,0 0 0,1-1 0,-1 1 0,0 0-1,1 0 1,-1-1 0,0 1 0,0 0 0,1 0 0,-1 0 0,0 0-1,0 0 1,1 0 0,-1 0 0,0 0 0,0 0 0,1 0 0,-1 1-1,0-1 1,0 0 0,1 0 0,-1 1 0,0-1 0,1 0 0,-1 1-1,0-1 1,1 1 0,-1-1 0,1 1 0,-1-1 0,1 1 0,-2 0 0,-1 3-83,0 1 0,1-1 0,-1 0 0,-3 10 0,4-10-25,-3 9 70,1 1-1,1-1 0,0 1 0,0-1 1,0 25-1,2-23 59,-13 284-253,13-275 293,2 0 0,0 0-1,2 0 1,7 29 0,-9-47-20,1-1 1,0 1 0,0 0 0,0-1-1,1 1 1,0-1 0,0 1 0,0-1-1,1 0 1,-1-1 0,1 1 0,0-1-1,1 1 1,-1-1 0,1 0 0,0-1 0,0 1-1,0-1 1,0 0 0,1 0 0,-1-1-1,8 3 1,-1-3-85,0 0 0,0-1-1,-1 0 1,1-1 0,0 0 0,0-1 0,0-1 0,0 0-1,14-4 1,-18 4-505,-1 0 0,0-1 0,0 0-1,0 0 1,0-1 0,9-6 0,11-6-1305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5:47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11 120 3072,'0'-6'3378,"0"4"-3246,0 1 1,1 0-1,-1-1 0,0 1 1,0 0-1,0-1 1,0 1-1,0 0 0,0-1 1,-1 1-1,1 0 0,0-1 1,-1 1-1,1 0 1,-1 0-1,1-1 0,-1 1 1,0-1-1,-1 1-218,2 1 93,1 0 0,-1-1 0,0 1-1,0 0 1,0 0 0,1 0 0,-1 0 0,0 0 0,0-1 0,0 1 0,0 0 0,0 0 0,1 0 0,-1-1 0,0 1 0,0 0 0,0 0 0,0 0 0,0-1 0,0 1 0,0 0 0,0 0-1,0-1 1,0 1 0,0 0 0,0 0 0,0-1 0,0 1 0,0 0 0,0 0 0,0 0 0,0-1 0,0 1 0,0 0 0,0 0 0,0-1 0,0-4-26,0 5 21,0 0 0,0 0 0,0 0 0,0 0 0,0 0 0,0 0 0,0-1 0,0 1 0,0 0 0,0 0 0,0 0 0,0 0 0,0 0 0,0 0 0,0 0 1,0 0-1,0 0 0,0 0 0,0 0 0,0 0 0,0 0 0,0 0 0,0 0 0,0-1 0,0 1 0,0 0 0,0 0 0,0 0 0,0 0 0,0 0 0,0 0 0,0 0 0,0 0 0,0 0 0,0 0 0,0 0 0,0 0 1,0 0-1,0 0 0,-1 0 0,1 0 0,0 0 0,0 0 0,0 0 0,0 0 0,0 0 0,0 0 0,0 0 0,0 0 0,0 0 0,0 0 0,0 0 0,0 0 0,0 0 0,0 0 0,0 0 0,-1 0 0,1 0 0,0 0 1,0 0-1,0 0 0,0 0 0,0 0 0,0 0 0,0 0 0,-4 0-22,2 0 34,4 0 52,-1 0 446,7 3-880,10 0 845,-1-1 0,1 0 1,-1-1-1,1-1 0,25-3 1,-29 1-176,47-6 869,83-22 1,-35-5-1369,-91 31-299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5:49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58 4160,'0'-2'175,"-1"-1"201,1 0-1,0 0 0,0 0 0,0 0 1,0 0-1,1 0 0,-1 0 0,1 0 1,0 0-1,0 0 0,0 0 1,0 0-1,3-3 0,-1-3 1245,-2 7-1404,-1 8-9,-3 2-34,0 0 108,3-8-240,0 1 0,0-1-1,0 0 1,0 0 0,0 0 0,0 0-1,0 0 1,0 0 0,0 0 0,0 1-1,0-1 1,0 0 0,0 0 0,0 0-1,0 0 1,0 0 0,0 0 0,0 0-1,0 1 1,0-1 0,0 0 0,0 0-1,0 0 1,0 0 0,0 0 0,0 0-1,0 0 1,0 0 0,0 0 0,1 1-1,-1-1 1,0 0 0,0 0 0,0 0-1,0 0 1,0 0 0,0 0 0,0 0-1,0 0 1,1 0 0,-1 0 0,0 0-1,0 0 1,0 0 0,0 0 0,0 0-1,1 0 1,-1 17-361,0 26 1158,-2-44-677,1 0 0,0 1 1,1-1-1,-1 0 1,0 0-1,0 0 1,0 0-1,0 0 1,1 0-1,-2-3 1,-7-5-279,8 9 117,1 0 0,-1-1 0,1 1 0,-1 0 0,1 0 0,-1-1 1,1 1-1,-1 0 0,1-1 0,0 1 0,-1 0 0,1-1 1,-1 1-1,1-1 0,0 1 0,-1-1 0,1 1 0,0-1 1,0 1-1,-1-1 0,1 1 0,0-1 0,0 1 0,0-1 1,0 1-1,0-1 0,0 1 0,0-1 0,0 1 0,0-2 1,-3 3-57,1 0 1,-1 0 0,1 0-1,0 0 1,-1 0 0,1 0 0,0 1-1,0-1 1,0 1 0,-3 3 0,4-3-130,0 0 1,0 0 0,0-1-1,1 1 1,-1 0 0,0 1-1,1-1 1,0 0 0,0 0-1,-1 0 1,1 0 0,0 0-1,1 0 1,-1 0 0,1 4-1,6 5-1505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5:50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40 4224,'-2'-1'2418,"1"0"-1935,1 1 1,-1 0-1,1 0 1,-1-1-1,0 1 1,1 0-1,-1 0 1,1 0-1,-1 0 1,-1 0-1,-11 2 1032,2 4-393,18-7-343,-1-4-359,-5 4-368,1 0-1,-1 0 1,1 0-1,-1 0 1,0 0-1,0 0 1,0-1-1,0 1 1,0 0-1,0-1 1,0 1-1,0-1 1,0 1-1,-1-1 1,1 1-1,0-3 0,-1 3-59,0 1 0,0-1-1,0 0 1,0 1-1,0-1 1,-1 0 0,1 1-1,0-1 1,0 1-1,-1-1 1,1 1-1,0-1 1,-1 0 0,1 1-1,-1-1 1,1 1-1,0-1 1,-1 1-1,1 0 1,-1-1 0,1 1-1,-1 0 1,1-1-1,-1 1 1,0 0 0,1-1-1,-1 1 1,1 0-1,-1 0 1,0 0-1,1 0 1,-1-1 0,0 1-1,1 0 1,-1 0-1,0 0 1,1 0-1,-2 1 1,-25 3-142,24-3 127,1 0-4,-1 0 0,1-1 0,0 1 0,0 0 0,0 1 0,1-1 0,-1 0 0,0 1 0,0-1 0,1 1 0,-1-1 0,1 1 0,-1 0 0,-1 3 0,4-5 123,16 7 229,28-15 230,-39 7-526,0-1 0,1 0 1,-1 0-1,0-1 0,-1 0 1,1 0-1,6-4 0,-12 7-71,0 8-1441,0-4 881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5:52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5 107 2816,'-2'-5'463,"1"-1"0,0 1 0,1 0 0,-1-1 0,1 1 0,0-1-1,1 1 1,-1 0 0,1-1 0,0 1 0,1 0 0,-1 0 0,3-6 0,-2 3 101,0-1-127,-1 8-282,-1 2-48,3 18 122,2 5-85,3 36 1,1 1 9,77 300 1350,-71-317-1154,-9-28-178,0 0 1,-1 1-1,2 17 1,-6-5 435,-1-28-214,-3 14-228,-1-9-109,0-1 0,-1 0 1,-7 6-1,-11-75 3596,-10-30-3226,7 25-327,17 51-106,2-1 0,1 1 0,0-2-1,-5-30 1,9 29 7,0 1 1,2-1-1,0 1 0,2-1 1,0 1-1,1 0 0,8-28 1,-9 39-18,0 1 1,1 0 0,1-1 0,-1 2-1,1-1 1,1 0 0,-1 1-1,1-1 1,1 1 0,-1 1 0,1-1-1,0 1 1,1 0 0,8-6-1,-4 4 89,-2 0-87,1 1-1,1 0 1,-1 0 0,1 1 0,1 1 0,14-6 0,-13 7-55,1 1 0,0 0 0,0 0 1,0 2-1,23-1 0,-33 2 59,0 0-1,0 1 1,0-1 0,-1 1-1,1 0 1,0 0-1,-1 0 1,1 0 0,-1 0-1,1 1 1,-1 0-1,1 0 1,-1 0 0,0 0-1,0 0 1,0 1-1,0-1 1,-1 1 0,1 0-1,-1 0 1,1 0-1,-1 0 1,0 0 0,0 0-1,0 1 1,1 3-1,-2-1 7,1-1 0,-1 1-1,0-1 1,0 1-1,-1-1 1,0 11-1,-5 34 127,5-45-117,-2 6 15,-1 1-1,1-1 0,-2 0 0,0 0 1,0 0-1,-1-1 0,0 0 1,-1 1-1,0-2 0,-11 15 0,-6 3 46,-2-1-1,-29 24 0,-23 23-143,76-72 84,1-1 1,-1 1 0,0 0-1,1 0 1,-1 0 0,0 0-1,1 0 1,-1 0 0,1 0-1,-1 0 1,1 0-1,0 0 1,-1 0 0,1 0-1,0 0 1,0 0 0,0 0-1,0 0 1,0 0 0,0 0-1,0 2 1,1-1-18,0-1 1,-1 1-1,1-1 1,0 1 0,0-1-1,0 1 1,0-1-1,0 0 1,0 0-1,1 1 1,-1-1-1,0 0 1,0 0-1,3 1 1,4 3 16,1-1 0,0 0 0,0-1-1,1 0 1,-1 0 0,11 1 0,8 3 57,80 26-215,-86-24 85,0 0-1,38 23 1,-54-28 78,0 0 0,0 0 0,0 0-1,-1 1 1,0 0 0,1 0-1,-2 0 1,1 0 0,0 1-1,3 7 1,-7-10 16,-1-1 0,0 1 0,0 0 0,1 0 0,-2 0 0,1 0-1,0 0 1,-1-1 0,1 1 0,-1 0 0,0 0 0,0-1 0,-2 5 0,1-4 26,-1-1 0,0 0 0,0 1 0,0-1 0,0-1 0,0 1 0,0 0 0,0-1 0,0 0-1,-6 2 1,-36 8 171,23-8-87,-41-1-1,3 1-182,-53 0 154,60-2-139,32-1-2693,35-4-2987,11-1 3339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5:53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5056,'0'0'2960,"11"12"-2278,3 3-105,-1 1 0,-1 0 0,-1 1-1,0 0 1,-1 1 0,8 19 0,-13-23 1063,-9-22 645,-21-67-813,3 1-1579,22 73 81,0-1 0,-1 1 0,1-1 0,0 1 0,0-1 0,0 1 0,0-1 0,0 0 0,0 1 0,0-1 0,1 1 0,-1-1 1,1 1-1,0-3 0,-1 3 11,1 1 0,-1-1 0,1 0 0,-1 1 1,1-1-1,-1 0 0,1 1 0,-1-1 0,1 1 1,0-1-1,-1 1 0,1-1 0,0 1 1,-1 0-1,1-1 0,0 1 0,-1 0 0,1-1 1,0 1-1,0 0 0,0 0 0,-1 0 0,1 0 1,0 0-1,0 0 0,0 0 0,-1 0 0,1 0 1,0 0-1,1 1 0,9 0-16,1 0 0,18 0 1,11 1-54,-17 0 68,77 6 309,-91-6-65,-9-2-258,-1 1 0,0-1-1,0 0 1,0 0 0,0 0-1,1 0 1,-1 0 0,0 1-1,0-1 1,0 0 0,1 0 0,-1 0-1,0 0 1,0 0 0,1 0-1,-1 0 1,0 0 0,0 0-1,1 0 1,-1 0 0,0 0-1,0 0 1,1 0 0,-1 0-1,0 0 1,0 0 0,0 0 0,1 0-1,-1-1 1,0 1 0,0 0-1,0 0 1,1 0 0,-1 0-1,0 0 1,0-1 0,0 1-1,0 0 1,1 0 0,-1 0-1,0-1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5:57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73 736,'1'-1'70,"0"1"-1,0 0 1,-1 0 0,1-1 0,0 1-1,0 0 1,0-1 0,-1 1-1,1-1 1,0 1 0,0-1 0,-1 1-1,1-1 1,0 1 0,-1-1-1,1 0 1,-1 0 0,1 1 0,-1-1-1,1 0 1,-1 0 0,1 0-1,2-3 2259,-4 0-41,1 4-2268,0 0 0,0 0 0,0 0 0,0 0-1,0 0 1,0 0 0,0 0 0,0 0 0,0 0-1,1 0 1,-1 0 0,0 0 0,0 0 0,0 0-1,0 0 1,0 0 0,0 0 0,0 0 0,0 0-1,0 0 1,0 0 0,0 0 0,0 0 0,0 0-1,0 0 1,0 0 0,0 0 0,0 0-1,0 0 1,0 0 0,0 0 0,0 0 0,0 0-1,0 0 1,0 0 0,0 0 0,0 0 0,1 0-1,-1 0 1,0 0 0,0 0 0,0 0 0,0 0-1,0 0 1,0 0 0,0 0 0,0 0 0,0 0-1,0 0 1,0 0 0,0 0 0,0 0 0,0 0-1,0 0 1,0 0 0,3-6 437,-3 5-406,1 0 0,-1 0 0,0 1 0,0-1 1,1 0-1,-1 0 0,0 1 0,0-1 0,0 0 0,0 0 0,0 1 0,0-1 0,0 0 0,0 0 0,-1 0 0,1 1 0,0-1 0,0 0 0,-1 1 0,0-2 0,-11-2 724,7 3-696,1 0 0,-1 1 0,1-1 1,-1 1-1,0 0 0,1 0 0,-1 1 0,0-1 1,1 1-1,-1 0 0,-8 3 0,6-1-87,2-2 32,-1 1 0,0 1 0,1-1 0,0 1 0,-1 0 0,1 0 0,0 1 0,-6 5 0,8-6 2,1-1 0,0 1-1,0 0 1,1-1 0,-1 1 0,0 0 0,1 0 0,0 0 0,0 0 0,0 0 0,0 0 0,0 1 0,0-1 0,1 4 0,0-4 25,0-1 1,1 1 0,-1-1-1,1 1 1,-1-1-1,1 1 1,0-1 0,0 1-1,0-1 1,0 0 0,1 0-1,-1 1 1,1-1-1,-1 0 1,1 0 0,0 0-1,-1-1 1,1 1 0,3 2-1,1-1 48,-1 1-1,0-2 0,1 1 0,-1 0 1,1-1-1,0 0 0,0-1 0,0 1 1,0-1-1,0 0 0,0 0 0,0-1 1,0 0-1,0 0 0,1 0 1,-1-1-1,0 0 0,7-2 0,10-3 167,-1-1-1,0-1 0,29-14 1,-37 16-172,-11 5-57,1-1 1,0 1-1,0-1 0,-1 0 0,1 0 0,-1-1 1,1 1-1,-1-1 0,0 1 0,5-7 1,-7 8-22,0-1 0,1 1 1,-1-1-1,0 1 0,-1-1 1,1 0-1,0 0 0,0 1 1,-1-1-1,1 0 0,-1 0 1,1 0-1,-1 0 0,0 1 1,0-1-1,0 0 0,0 0 1,0 0-1,-1-3 0,0 2-5,0 1 0,0 0 0,-1-1-1,1 1 1,-1 0 0,1 0-1,-1 0 1,0 0 0,0 0 0,0 1-1,0-1 1,0 0 0,0 1 0,0 0-1,-5-3 1,-4-1-59,0 1 1,-1-1-1,1 2 0,-1 0 0,-22-3 1,23 5 135,0 0 0,-12 2 0,20-1-215,0 0 0,-1 1 1,1 0-1,0 0 0,-1 0 0,1 0 0,0 0 1,0 0-1,-5 4 0,8-5-24,0 0-1,0 1 0,-1-1 1,1 0-1,0 1 1,0-1-1,0 1 0,0-1 1,0 0-1,0 1 1,-1-1-1,1 0 0,0 1 1,0-1-1,0 1 1,0-1-1,0 0 0,0 1 1,1-1-1,-1 1 1,0-1-1,0 0 0,0 1 1,0-1-1,0 1 1,1 0-1,6 13-2274,-5-10 966,6 12-415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5:58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58 4736,'-2'-22'4837,"2"21"-4788,0 0 0,0 1 0,-1-1-1,1 1 1,0-1 0,0 1-1,0-1 1,-1 1 0,1-1-1,0 1 1,0-1 0,-1 1-1,1 0 1,0-1 0,-1 1-1,1-1 1,-1 1 0,1 0 0,0-1-1,-1 1 1,1 0 0,-1 0-1,1-1 1,-1 1 0,1 0-1,-1 0 1,1 0 0,-1 0-1,1-1 1,-1 1 0,0 0 0,1 0-1,-1 0 1,1 0 0,-1 0-1,1 0 1,-1 1 0,-9 0 86,9-1-123,0 0 0,0 0 0,0 0 0,0 0 0,0 0 0,0 1 0,0-1 1,0 0-1,0 1 0,0-1 0,0 1 0,0-1 0,0 1 0,0-1 0,0 1 0,1-1 0,-2 2 0,-8 7 217,1 1 1,1 0-1,0 1 1,0 0 0,-7 14-1,12-19-177,0 0 0,0 0 0,1 1 0,0-1 0,1 1-1,-1 0 1,1-1 0,0 1 0,1 0 0,0 0 0,1 13 0,-1-16-44,2 12 204,8 30-1,-9-41-97,1-1 1,-1 0-1,1 1 0,0-1 0,0 0 1,1 0-1,-1 0 0,1 0 0,0-1 1,0 1-1,4 3 0,-5-6-64,-1 0 1,1 0-1,-1 0 0,1 0 0,-1-1 1,1 1-1,-1 0 0,1-1 0,0 0 1,-1 1-1,1-1 0,0 0 0,-1 0 1,1 0-1,0 0 0,0 0 0,-1 0 1,1 0-1,0 0 0,-1-1 0,1 1 1,0-1-1,-1 1 0,1-1 0,-1 0 1,1 0-1,-1 0 0,2-1 0,2-1 68,0 0 0,0-1 0,-1 0 0,1 0 0,-1 0 0,7-9 0,-4 3-62,-1 1 0,0-1 0,0-1 0,-1 1 1,0-1-1,-1 0 0,0 0 0,0 0 0,-2 0 0,1-1 0,-1 1 1,-1-1-1,0 1 0,-1-1 0,0 0 0,-2-13 0,1 19-81,-1 1 0,1-1-1,-1 1 1,0 0 0,-1 0-1,1 0 1,-1 0 0,0 0-1,0 1 1,-1-1 0,-5-5-1,8 8 6,-1 1 0,1-1-1,-1 1 1,1 0 0,-1 0 0,1-1 0,-1 1-1,0 0 1,0 0 0,1 1 0,-1-1-1,0 0 1,0 0 0,0 1 0,0-1 0,0 1-1,0 0 1,0 0 0,0 0 0,0 0-1,0 0 1,0 0 0,0 0 0,0 0 0,0 1-1,0-1 1,0 1 0,0 0 0,1-1-1,-1 1 1,0 0 0,0 0 0,-2 2-1,0 0-373,1 0-1,-1-1 0,1 2 1,0-1-1,0 0 1,1 0-1,-1 1 0,0 0 1,1 0-1,0-1 0,0 1 1,0 0-1,1 1 0,-1-1 1,1 0-1,0 0 0,0 1 1,1-1-1,-1 0 0,1 5 1,2 16-1558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5:59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54 2240,'0'-3'5232,"-7"-1"-3190,5 0-1535,-7 3-171,7 0-233,0 1 0,0 0 0,1-1 0,-1 0-1,0 1 1,1-1 0,-1 0 0,1 0 0,-1 0 0,1 0 0,-3-1-1,3 1-71,0 0 0,0 0 0,0 0 0,0 0 0,-1 0-1,1 1 1,0-1 0,-1 1 0,1-1 0,0 1-1,-1-1 1,1 1 0,-1-1 0,1 1 0,0 0-1,-1 0 1,1 0 0,-1 0 0,-2 0 0,-5 3-19,8-3-25,-1 0 0,0 0 0,0 1 0,1 0 0,-1-1 0,0 1 0,1 0 0,-1-1 0,1 1 0,-1 0 0,-1 2 0,-8 6 63,0 1 0,1 1 1,0-1-1,-13 21 0,20-26-4,0 0 0,0 1 1,1-1-1,0 1 0,0 0 0,0 0 0,1 0 0,0 0 1,0 0-1,0 0 0,1 0 0,0 0 0,0 0 0,1 7 1,1-2 86,1 0 0,0 0 1,1 0-1,0 0 0,1-1 1,0 1-1,1-1 0,0-1 1,0 1-1,1-1 0,0 0 1,1-1-1,0 1 0,0-1 1,1-1-1,0 0 0,0 0 1,12 6-1,-17-11-10,1 0 0,-1 0 0,1 0 0,0-1 0,0 1 0,-1-1 0,1 0 0,0-1 0,0 1 0,0-1 0,0 0 0,6 0 0,-8-1-51,1 0 0,0 0 0,-1 0 0,1 0 0,-1-1-1,1 1 1,-1-1 0,0 0 0,0 0 0,0 0 0,0 0 0,0-1 0,0 1-1,0-1 1,-1 0 0,4-4 0,6-11 86,-1-2 1,-1 1-1,0-1 0,-2-1 0,9-31 0,-13 40-110,-1-1-1,-1 1 1,0-1-1,-1 0 1,0-23-1,-1 30-62,-1-1-1,0 1 1,0-1 0,0 1-1,-1-1 1,0 1 0,0 0-1,0-1 1,-1 1 0,0 0-1,0 1 1,-6-8 0,7 10-5,0 2 0,0-1-1,-1 0 1,1 0 0,0 1 0,-1-1 0,1 1 0,-1 0 0,1-1 0,-1 1 0,0 1-1,1-1 1,-1 0 0,0 1 0,0-1 0,0 1 0,0 0 0,1 0 0,-1 0 0,0 0-1,0 0 1,0 1 0,0-1 0,1 1 0,-4 1 0,1-1-74,0 1 0,0 0 1,0 0-1,0 0 0,1 1 0,-1-1 1,1 1-1,0 0 0,-1 1 0,1-1 1,-6 7-1,-1 2-2919,5 0 821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6:55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17 736,'-5'-16'12376,"4"16"-13211,-3 2 2012,3-2-1091,1 1 1,0-1 0,-1 0-1,1 0 1,-1 0 0,1 0 0,0 1-1,-1-1 1,1 0 0,0 0-1,-1 1 1,1-1 0,0 0-1,-1 1 1,1-1 0,0 0-1,-1 1 1,1-1 0,0 0 0,-1 2-1,-1 6 246,0 0-1,0 0 1,1 1-1,0-1 1,0 0-1,1 1 1,0-1-1,2 13 1,0 13 492,7 188 1357,-7-191-1925,1 0 96,6 31 0,-7-33-176,-2-24-102,0 0 1,1 0 0,-1 0 0,1 0 0,2 7-1,-2-10 534,-2-4-570,0 0-1,-1 0 1,1 0-1,-1 0 1,1 0 0,-1 0-1,0 0 1,1 0-1,-1 1 1,-4-4-1,1 2 4,1 0-46,-1 0 0,0 0 0,0 1 0,0 0 0,0 0 1,0 0-1,0 0 0,-1 1 0,1 0 0,0 0 0,-1 0 0,-5 1 1,-5-2-40,9 1 13,0 1 0,-1 0 0,1 0 0,0 1 0,0 0 1,0 0-1,-1 1 0,1-1 0,-7 4 0,-2 2 113,1 0-1,-27 17 1,38-21-59,4-3 4,-1 0 0,1 1 1,-1-1-1,1 1 0,-1-1 0,1 0 1,-1 1-1,1-1 0,-1 0 0,1 1 0,-1-1 1,1 0-1,-1 0 0,0 0 0,0 1 1,13-3 187,0 1 0,0-2 0,17-5 1,28-5 107,24 2-33,98-2 1,-67 15 365,-111-2-715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6:55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2816,'-40'7'1579,"12"2"16297,100-6-16428,121 18 0,-81-7-660,-58-8-610,-25-4 37,-28-2-286,1 0-1,-1 0 1,0 0 0,1 0 0,-1 0-1,1 0 1,-1 0 0,0-1 0,1 1-1,-1 0 1,0-1 0,1 1 0,-1-1-1,2-1 1,0 1-505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4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7 122 3072,'-7'-7'962,"13"9"480,9 2-326,3-3-485,1 0 1,-1-2-1,0 0 1,30-5-1,-27 3-396,126-25 483,-16 3 36,79-12 762,-122 16-9608,-79 20 5484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7:00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 1888,'0'0'613,"0"-5"2086,-10 8 5133,14-7-6240,-1 4-1559,-1 0 1,1 0 0,0 0 0,-1 0 0,1 0 0,-1 0-1,1 1 1,0-1 0,-1 1 0,1 0 0,-1 0-1,3 1 1,18 4 12,66 9 211,-79-13-197,0 1 0,0 0 0,-1 0 0,1 1 0,-1 1 0,15 9 0,-20-11 2,1 0 0,-1 1 0,0 0 0,0 0 0,-1 0 0,1 0 0,-1 1 0,0-1-1,0 1 1,0 0 0,-1 0 0,0 0 0,3 8 0,-2-1 43,-1 1 0,0-1 0,0 1 0,-1 22 0,-1-15 54,0 1-15,-1 1 1,-3 22-1,3-23 212,2-19-309,-1 1 1,0 0 0,-1 0-1,1-1 1,0 1 0,-1 0-1,1-1 1,-1 1-1,-1 4 1,0-4 4,1 0 0,-1 0-1,1 0 1,0 1 0,0-1-1,0 0 1,1 1 0,0-1 0,-1 7-1,0-5-46,0 0-1,0-1 0,0 0 0,-1 1 0,1-1 1,-1 0-1,0 0 0,-1 0 0,1 0 0,-1 0 1,0 0-1,0-1 0,-3 4 0,-9 13 289,9-13-238,0 0-1,-1-1 1,1 0-1,-1 0 1,-14 8-1,7-3-39,-74 59-111,85-68 110,0 0-1,1 1 1,-1-1 0,1 1 0,-1 0 0,1-1 0,0 1 0,0 0 0,-3 7-1,5-10 4,1 1-1,-1-1 0,0 1 0,1-1 1,-1 1-1,0-1 0,1 1 0,-1-1 1,1 1-1,-1-1 0,1 1 0,-1-1 0,1 0 1,0 1-1,-1-1 0,1 0 0,-1 0 1,1 1-1,0-1 0,-1 0 0,1 0 1,-1 0-1,1 0 0,0 0 0,1 0 1,24 3 414,-17-2-389,36 3 89,49-1 0,-73 3-74,-20-6-55,-1 0-1,1 0 1,-1 0 0,1 0-1,-1 1 1,1-1 0,-1 0-1,1 0 1,-1 0 0,0 1-1,1-1 1,-1 0 0,1 1-1,-1-1 1,0 0 0,1 1 0,-1-1-1,0 0 1,1 1 0,-1-1-1,0 1 1,0-1 0,1 1-1,-1-1 1,0 0 0,0 1-1,0-1 1,0 1 0,0-1-1,0 1 1,1-1 0,-1 1-1,0-1 1,0 1 0,0-1-1,-1 1 1,1-1 0,0 1-1,-4 6 22,-1 0-1,0-1 0,-1 1 1,1-1-1,-1-1 0,0 1 0,0-1 1,-1 0-1,0 0 0,-8 4 1,-2 0 27,0 1 1,1 1 0,-19 16-1,34-26-52,0 0-1,-1 1 0,1-1 0,0 0 0,0 1 1,0-1-1,0 1 0,0 0 0,0-1 0,1 1 1,-1 0-1,0-1 0,1 1 0,0 0 0,-1 0 1,1 0-1,0-1 0,0 1 0,0 0 0,0 0 1,0 0-1,0 0 0,0-1 0,1 1 1,-1 0-1,1 0 0,-1 0 0,1-1 0,0 1 1,0 0-1,-1-1 0,1 1 0,0-1 0,1 1 1,-1-1-1,0 1 0,0-1 0,1 0 0,-1 0 1,0 1-1,4 0 0,10 10 32,0 0 1,-1 1-1,0 0 0,-1 1 1,0 1-1,-1 0 0,-1 0 1,0 2-1,9 20 0,-9-14 26,-2 0 1,11 42-1,-20-64-50,3 12 71,-1-1 0,0 0 0,0 22 0,-2-32-50,0 1-1,-1 0 1,1 0 0,0 0 0,-1-1-1,0 1 1,1 0 0,-1 0 0,0-1-1,0 1 1,-1-1 0,1 1 0,-1-1-1,1 0 1,-1 1 0,0-1 0,1 0-1,-1 0 1,0 0 0,0 0-1,-1 0 1,-2 1 0,0 0-16,0 0 1,0 0-1,-1 0 0,1-1 0,0 0 1,-1 0-1,0 0 0,1-1 1,-1 0-1,0 0 0,0-1 0,0 1 1,-10-2-1,-81-11 129,84 11-186,0-1 1,0-1 0,0 0 0,1-1 0,-17-6-1,28 9-114,0 0-1,-1 0 0,1 0 1,0 0-1,-1 0 0,1-1 1,0 1-1,0 0 0,0-1 1,0 1-1,0 0 0,0-1 1,0 1-1,1-1 0,-2-2 1,1-9-1333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7:01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217 157 2496,'0'-29'2518,"0"2"4473,-1 32-6598,0 1 0,0-1 1,-1 1-1,0-1 0,0 0 0,0 0 1,-4 8-1,0-1-51,-41 92 1103,13-27-565,16-34-96,-25 42 0,41-82-749,-31 56 497,30-53-347,1 0 1,-1 0 0,1 1 0,1-1 0,-1 0 0,1 1 0,-1 10-1,22-32 1394,-7 3-1445,-1-2 0,-1 1 0,15-24-1,-13 19-81,0-2-40,-2 0 0,0 0 1,0-1-1,12-41 0,18-92 319,-30 104-217,-7 28-27,2-22-1,1-8-163,-6 34 72,-1 16-138,0 11 30,0 37 104,-1-13 8,1 1 1,2 0 0,6 34-1,-5-55-7,20 83 37,-18-81-26,0-1 0,1 0 1,0-1-1,14 21 1,-11-19-34,0-2-15,0 0 0,13 15-1,45 39 233,-65-65-170,0 0 0,0 0 0,0 0-1,0 1 1,0-1 0,2 4 0,-4-5-9,0 0-1,1-1 0,-1 1 1,0-1-1,0 1 0,0 0 1,1-1-1,-1 1 1,0 0-1,0 0 0,0-1 1,0 1-1,0 0 0,-1-1 1,1 1-1,0 0 1,0-1-1,0 1 0,0 0 1,-1-1-1,1 1 1,0-1-1,-1 1 0,1 0 1,0-1-1,-1 1 0,1-1 1,-1 1-1,1-1 1,-1 1-1,1-1 0,-1 0 1,1 1-1,-1-1 1,-1 1-1,-10 6 23,-1 0 0,-1-1 1,1-1-1,-1 0 0,0-1 0,0-1 0,0 0 1,-1 0-1,1-2 0,-1 0 0,1 0 1,-1-1-1,1-1 0,-29-5 0,37 4-200,-12-3 420,-28-11 0,42 15-497,1-1 1,-1 0-1,0 0 0,1 0 0,-1 0 0,1-1 1,-1 1-1,1-1 0,0 0 0,0 0 0,0 0 1,1 0-1,-4-5 0,6 7 12,-1 0-1,1 0 1,0 0-1,0 1 1,0-1-1,0 0 1,0 0-1,0 0 1,0 1 0,0-1-1,0 0 1,0 0-1,0 1 1,0-1-1,1 0 1,-1 0-1,0 0 1,0 1 0,1-1-1,-1 0 1,1 1-1,-1-1 1,0 0-1,1 1 1,-1-1-1,1 1 1,0-1 0,-1 0-1,1 1 1,1-1-1,1-1-738,-1 0-1,1 0 0,0 0 1,1 1-1,5-3 1,17-1-1730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7:02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14 731 2976,'-14'0'8810,"20"-2"-6746,13-5-1193,0-1 0,0 0 0,-1-1 0,0-1-1,29-22 1,-26 18-688,0-2-5,-1-1 1,0 0-1,-1-2 0,-2 0 0,0-1 1,25-39-1,-29 38-143,-1-1-1,0 1 1,-2-2 0,-1 1-1,6-26 1,-12 41-25,16-51 113,13-74 0,-30 123-109,-2-1 1,1 1-1,-1 0 1,-2-16-1,2 21-29,-1 1-1,1-1 0,-1 1 0,0-1 0,0 1 0,0-1 0,-1 1 1,1 0-1,-1-1 0,0 1 0,0 0 0,0 0 0,0 0 1,-4-3-1,5 5 7,1 1 0,-1-1 0,0 1 1,0-1-1,0 1 0,0 0 0,0-1 0,0 1 1,0 0-1,0-1 0,0 1 0,0 0 0,-1 0 1,1 0-1,0 0 0,0 0 0,0 0 1,0 1-1,0-1 0,0 0 0,0 0 0,0 1 1,0-1-1,0 1 0,0-1 0,0 1 1,0-1-1,0 1 0,-1 0 0,-2 3-2,0-1-1,0 0 1,1 1 0,-5 4-1,8-7 13,-11 14-20,2 0 1,-1 1 0,2 0-1,0 1 1,-10 32 0,10-27 53,-6 20 70,2 1 1,2 0-1,-5 53 0,14-84-18,0-1 1,1 1-1,0-1 0,1 1 0,0-1 0,1 0 0,0 1 0,6 15 0,2-1 210,1 0 0,19 32 0,-3-18 204,-23-37-305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7:03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66 3392,'0'0'53,"0"-1"-1,0 1 1,0 0-1,0-1 1,-1 1 0,1 0-1,0-1 1,0 1 0,-1 0-1,1 0 1,0 0 0,0-1-1,-1 1 1,1 0-1,0 0 1,0 0 0,-1-1-1,1 1 1,0 0 0,-1 0-1,1 0 1,0 0-1,-1 0 1,1 0 0,0 0-1,-1 0 1,1 0 0,-1 0-1,1 0 1,0 0 0,-1 0-1,1 0 1,0 0-1,-1 0 1,0 0 0,0 1 86,-1-1 631,0 1 0,1-1 1,-1 0-1,0 0 0,1 0 0,-1 0 0,1-1 0,-1 1 0,0 0 0,1-1 0,-1 1 0,1-1 0,-4-1 1,5 2-740,0 0 1,0 0 0,0 0 0,0 0 0,0 0 0,-1-1 0,1 1 0,0 0 0,0 0 0,0 0 0,0 0 0,-1 0 0,1 0 0,0 0 0,0 0 0,0 0 0,-1 0 0,1 0 0,0 0 0,0 0 0,0 0-1,-1 0 1,1 0 0,0 0 0,0 0 0,0 0 0,0 0 0,-1 0 0,1 0 0,0 0 0,0 0 0,0 0 0,-1 1 0,-4 0 1260,5-1-1260,1 0 0,-1 0 0,0 0 0,0 0 0,0 0 0,0 0 0,0 0 0,0 0 0,1-1 0,-1 1 0,0 0 0,0 0 0,0 0 0,0 0 0,0 0 0,0 0 0,0 0 0,0-1 0,0 1 0,0 0-1,0 0 1,0 0 0,1 0 0,-1 0 0,0-1 0,0 1 0,0 0 0,0 0 0,0 0 0,0 0 0,0 0 0,0-1 0,-1 1 0,1 0 0,0 0 0,0 0 0,0 0 0,0 0 0,0 0 0,0-1 0,0 1 0,0 0 0,0 0 0,0 0 0,0 0 0,0 0 0,-1 0 0,1 0 0,0-1 0,0 1 0,0 0 0,0 0 0,0 0 0,0 0 0,-1 0 0,1 0-1,0 0 1,0 0 0,0 0 0,0 0 0,0 0 0,-1 0 0,16-8 925,65 1 472,-31 4-720,108-10-90,-137 11-590,25-5-1,-32 4 38,0 1-1,0 0 0,0 1 1,26 2-1,-14-1 95,-19 0-508,-15 0-1528,8 0 1634,1 0 0,0 0 1,-1 0-1,1 0 0,0 0 0,-1 0 0,1 0 0,-1 0 1,1-1-1,0 1 0,-1 0 0,1 0 0,0 0 1,0 0-1,-1-1 0,1 1 0,-2-2-1934,2 1 1934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7:03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51 2656,'-8'-3'17500,"48"-7"-16243,228-23 999,-244 34-2086,-24-1-206,0 0-1,0 0 0,0 0 1,0 0-1,0 0 0,0 0 1,0-1-1,0 1 0,0 0 1,-1 0-1,1 0 0,0 0 1,0 0-1,0 0 0,0 0 0,0 0 1,0-1-1,0 1 0,0 0 1,0 0-1,0 0 0,0 0 1,0 0-1,0 0 0,0-1 1,0 1-1,0 0 0,0 0 1,0 0-1,0 0 0,0 0 1,0 0-1,0 0 0,0-1 1,0 1-1,0 0 0,0 0 1,0 0-1,0 0 0,1 0 1,-1 0-1,0 0 0,0 0 1,0-1-1,0 1 0,0 0 1,0 0-1,0 0 0,0 0 1,0 0-1,1 0 0,-1 0 1,0 0-1,0 0 0,0 0 0,0 0 1,0 0-1,0 0 0,0 0 1,1 0-1,-1 0 0,0 0 1,0 0-1,0 0 0,0 0 1,0 0-1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7:04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34 217 2816,'0'-1'479,"-1"0"-1,0 1 1,1-1-1,-1 0 1,0 1 0,0-1-1,1 1 1,-1-1-1,0 1 1,0-1-1,0 1 1,0-1 0,0 1-1,0 0 1,0 0-1,1-1 1,-1 1 0,0 0-1,0 0 1,0 0-1,0 0 1,0 0 0,0 0-1,-2 1 1,-1-1-279,4 0-133,-1 0 1,1 0 0,0 0-1,0 0 1,-1 0-1,1 0 1,0 0 0,0 0-1,0-1 1,-1 1-1,1 0 1,0 0 0,0 0-1,-1 0 1,1 0-1,0 0 1,0 0-1,0-1 1,-1 1 0,1 0-1,0 0 1,0 0-1,0 0 1,0-1 0,0 1-1,-1 0 1,1 0-1,0-1 1,0 1 0,0 0-1,0 0 1,0 0-1,0-1 1,0 1-1,0 0 1,0 0 0,0-1-1,0 1 1,0 0-1,0 0 1,0-1 0,0 1-1,0 0 1,0 0-1,0 0 1,0-1-1,0 1 1,0 0 0,0 0-1,0-1 1,1 1-1,2-20 1875,0 13-1758,-1 0 0,1 1-1,0-1 1,0 1 0,1-1 0,0 1 0,0 1 0,0-1 0,8-7 0,7-6-120,25-18 1,-44 36-60,10-6 20,1 1 0,-1 0 0,1 0 0,0 1-1,0 1 1,1 0 0,-1 0 0,1 1 0,0 1 0,0 0 0,0 0 0,0 1 0,0 1-1,17 1 1,-27-1-24,0 0 0,0 0 0,0 0 0,0 1 0,0-1 0,0 1-1,0-1 1,0 1 0,0 0 0,0 0 0,0 0 0,0 0 0,0 0 0,-1 0 0,1 1-1,2 1 1,-3-1 2,0 0-1,0-1 0,0 1 1,0-1-1,-1 1 0,1 0 0,-1-1 1,1 1-1,-1 0 0,1 0 1,-1 0-1,0-1 0,0 1 1,0 0-1,0 3 0,-1 2 10,-1 1-1,0 0 1,0-1-1,-1 1 1,0-1-1,0 0 1,-7 12-1,-13 19 136,-48 62 0,-12 12-174,79-107 98,3-4-58,0 1 0,-1-1-1,1 1 1,0 0 0,1-1 0,-1 1-1,0 0 1,-1 2 0,2-4-11,1 1 1,-1 0 0,0-1 0,0 1-1,0-1 1,0 1 0,0-1-1,0 1 1,1-1 0,-1 1-1,0-1 1,0 1 0,1-1-1,-1 0 1,0 1 0,1-1-1,-1 1 1,1-1 0,-1 0 0,0 1-1,1-1 1,-1 0 0,1 1-1,-1-1 1,1 0 0,-1 0-1,1 0 1,-1 1 0,1-1-1,-1 0 1,1 0 0,-1 0-1,1 0 1,-1 0 0,1 0 0,-1 0-1,2 0 1,153 27 61,-146-25-52,-1 0-1,1 0 1,-1 1 0,1 1 0,-1-1-1,0 1 1,0 1 0,0-1 0,12 11-1,-19-14 6,0 0-1,-1-1 0,1 1 1,0 0-1,0 0 0,-1 0 0,1 0 1,-1 0-1,1-1 0,-1 1 1,1 0-1,-1 0 0,0 0 1,1 0-1,-1 0 0,0 0 0,0 1 1,1-1-1,-1 0 0,0 0 1,0 0-1,-1 2 0,1-2 13,-1 1 1,1 0-1,-1 0 0,0-1 0,0 1 0,0 0 0,0-1 1,0 1-1,0-1 0,-1 1 0,-2 1 0,-3 3 78,-1 0 0,1-1-1,-1 0 1,-10 5 0,4-2-42,-1-1 0,0 0 0,-1-1 1,0-1-1,0 0 0,0-1 0,0-1 0,-31 3 1,41-6-126,1-1 1,-1 0-1,0 0 1,1 0-1,-1 0 1,-10-5-1,-4-2-3339,1-1-5260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7:14.67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76 39 992,'-14'-1'4551,"14"1"-4528,0 0 1,0 0 0,0 0 0,-1 0-1,1 0 1,0 0 0,0 0 0,0 0-1,-1 0 1,1 0 0,0 0-1,0 0 1,0 0 0,-1 0 0,1 0-1,0 0 1,0 0 0,0 0 0,-1 0-1,1 0 1,0 0 0,0 0 0,0 0-1,-1 0 1,1 1 38,0-1-43,-1 0 0,1 0 0,0 0 0,0 0 0,0 0 0,0 0 0,0 0 0,-1 0 0,1 0 0,0 0 0,0 0 0,0 0 0,0 0 0,-1 0 0,1 0 0,0 0 0,0 0 0,0 0 0,0 0 0,-1 0 0,1 0 0,-2-1 246,2 1-246,0 0 0,0-1 0,0 1 0,-3-14 1467,-5 1 175,8 13-1652,0 0 0,0 0 6,0 0 1,1-1-1,-1 1 0,0 0 0,0 0 0,0-1 0,0 1 0,0 0 0,0 0 1,0-1-1,0 1 0,0 0 0,0 0 0,0-1 0,0 1 0,0 0 0,0 0 1,0-1-1,0 1 0,0 0 0,0 0 0,0-1 0,0 1 0,0 0 0,-1 0 1,1 0-1,0-1 0,0 1 0,0 0 0,0 0 0,0 0 0,-1-1 0,1 1 1,0 0-1,0 0 0,0 0 0,-1 0 0,1-1 0,0 1 0,-1 0 0,1 0 0,-9 3 353,9-3-366,0 0-1,0 0 1,0 0 0,0 0 0,0 0-1,0 0 1,1 0 0,-1 0 0,0 0-1,0 0 1,0 0 0,0 0-1,0 0 1,0 0 0,0 0 0,1 0-1,-1 0 1,0 0 0,0 0 0,0 1-1,0-1 1,0 0 0,0 0-1,0 0 1,0 0 0,0 0 0,0 0-1,1 0 1,-1 0 0,0 0 0,0 1-1,0-1 1,0 0 0,0 0-1,0 0 1,0 0 0,0 0 0,0 0-1,0 0 1,0 1 0,0-1 0,0 0-1,-3 7 125,-9 11 133,7-11-195,3-3-52,0 1 0,1 0 0,-1-1 1,1 1-1,0 0 0,1 0 0,-1 0 0,1 0 1,0 5-1,6 48 222,-1-21-110,13 98 318,-12-93-304,-2-17-58,0 37 1,1 9 292,4 22 129,-9-84-484,1 0 0,3 14 0,-2-17 11,-1 0 0,0 0 0,0 0 1,-1 0-1,0 1 0,0-1 0,-1 10 1,-18 71 391,18-79-359,1-1 1,-1 1 0,1 0-1,2 10 1,-1 10-51,-1 1 119,-1-7 64,2 1-1,3 29 1,-3-42-134,0-1-1,-1 13 1,0-16 27,0 0 0,0-1 0,0 1-1,1 0 1,-1 0 0,2-1 0,2 10 0,-4-14-64,0 0-1,1 0 1,-1 0-1,0 0 1,1 0 0,-1 0-1,0 0 1,0 0-1,0 0 1,0 0-1,0 0 1,0 0 0,0 0-1,-1 0 1,1 0-1,0 0 1,0 0-1,-1 0 1,1 0 0,-1 0-1,1 0 1,-1-1-1,1 1 1,-1 0-1,1 0 1,-1 0 0,0-1-1,0 1 1,1 0-1,-3 0 1,-2-1 456,5 0-470,-1 0-1,1 0 1,-1 0 0,1-1-1,-1 1 1,1 0 0,-1-1 0,1 1-1,-1 0 1,1-1 0,-1 1 0,1-1-1,-1 1 1,1-1 0,0 1 0,-1-1-1,1 1 1,0-1 0,-1 1 0,1-1-1,0 1 1,0-1 0,0 1-1,-1-1 1,1 0 0,-5-22 489,3 13-579,-3-18 188,2-1 1,-1-53-1,16-105-292,-2 43 203,-3 9-3,-4 57-19,-17-152 0,8 202-94,4 22 98,1 0 0,0-1 1,0 1-1,0-8 1,-7-17-461,8 31 448,0 0 0,0 0 0,0 0 0,0 0 0,0 0 0,1 0 0,-1-1 0,0 1 0,0 0 0,0 0 0,0 0 0,0 0 1,0 0-1,0 0 0,0 0 0,0 0 0,1 0 0,-1 0-33,0 0 33,0-1 0,0 1 0,0 0 0,0 0 0,0 0 0,0 0 0,0 0 0,0 0 0,0 0 0,0 0 0,0 0 0,0-1 0,0 1 0,0 0 0,0 0 0,0 0 0,0 0 0,0 0 0,0 0 0,0 0 0,0-1 0,0 1 0,0 0 0,0 0 1,0 0-1,0 0 0,0 0 0,0 0 0,0 0 0,0 0 0,0 0 0,-1-1-22,-5 2-433,4-1 250,-2 4-18,-1 1 364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7:22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470 65 2240,'0'4'7749,"0"-4"-7722,0-1-1,0 1 1,0 0-1,0 0 1,0-1-1,0 1 1,0 0 0,0 0-1,0 0 1,0-1-1,0 1 1,1 0 0,-1 0-1,0 0 1,0-1-1,0 1 1,0 0-1,0 0 1,1 0 0,-1 0-1,0-1 1,0 1-1,0 0 1,1 0-1,-1 0 1,0 0 0,0 0-1,0 0 1,1-1-1,0 0 593,-8-4 301,6 4-856,0 1 0,0-1 0,1 0 0,-1 0 0,0 0 0,0 0 0,0 0 0,0 0 0,0-3 0,0 3 2,1 0 0,-1 0 0,0 0 0,1 0 0,-1 0 1,0 0-1,0 0 0,0 0 0,0 0 0,0 0 0,0 0 0,0 1 1,0-1-1,-1-1 0,1 2-45,0 0 1,1-1-1,-1 1 1,1 0-1,-1-1 1,1 1-1,-1-1 1,1 1-1,-1 0 1,1-1 0,-1 0-1,1 1 1,0-1-1,-1 1 1,1-1-1,0 1 1,-1-2-1,-6-7 184,5 8-179,1 0 3,-1-1 0,1 1 0,-1 0 0,0 0 1,1 1-1,-1-1 0,0 0 0,0 0 0,0 1 0,1-1 0,-1 1 0,0 0 0,0 0 0,0-1 0,0 1 0,0 0 0,-2 1 0,0 0-5,0-1 0,0 1 0,-1-1 0,1 0 0,0 0-1,-7-1 1,-2 1-84,7 0 55,0 0 1,0 1-1,0 0 1,0 0-1,-11 5 1,-4 0 127,-5 2-96,-30 14-1,31-11 12,7-2 54,-1 1 0,2 1 0,-20 14 0,33-21-66,-1 0 1,1 0 0,0 1 0,0-1 0,0 1-1,1 0 1,0 0 0,0 0 0,0 0 0,-4 11 0,-1 7 185,-7 31 0,12-40-206,1-3 95,1 0 0,0 0 0,0 20 0,0 12 177,0-16-211,2 40-1,0-18 175,-1-44-183,0 1 1,0-1-1,1 0 1,0 0-1,0 0 1,0 0-1,0 0 0,1 0 1,0 0-1,0 0 1,0 0-1,1-1 1,-1 1-1,1-1 1,0 1-1,0-1 1,1 0-1,-1 0 1,1-1-1,0 1 0,0-1 1,0 0-1,1 0 1,-1 0-1,8 3 1,4 1 57,0-1 1,1 0-1,-1-1 1,1-1 0,0 0-1,32 1 1,-34-5-26,0-1 0,20-3 0,-28 2-57,0 1 0,0-1 0,0 0 0,-1-1-1,1 0 1,-1 0 0,8-5 0,-3 1 35,-5 4-43,0-1 0,-1 0 1,1 0-1,-1 0 0,0 0 0,0-1 1,0 0-1,-1 0 0,0-1 0,0 1 0,6-12 1,-6 7-11,-1 0 0,0 0 0,0-1 0,-1 1 0,-1-1 0,0 1-1,0-1 1,-1 1 0,-2-14 0,2 18-28,-1 0 0,0 0-1,-1 1 1,1-1 0,-1 1-1,0-1 1,-1 1 0,1-1-1,-1 1 1,0 0 0,0 0-1,-1 1 1,1-1 0,-1 1-1,0 0 1,0-1 0,-1 2-1,-9-8 1,12 10 22,0-1 1,-1 0-1,1 1 1,-1 0-1,0-1 1,1 1-1,-1 0 1,0 1-1,0-1 0,1 0 1,-1 1-1,0 0 1,0-1-1,0 1 1,0 0-1,0 0 0,0 1 1,1-1-1,-1 1 1,0-1-1,0 1 1,-5 2-1,-14 8-250,17-9 216,1 0 0,0 0 1,-1 0-1,1 1 0,0 0 1,0 0-1,0 0 0,-6 7 1,-6 7 59,1 2 1,1 0-1,1 1 1,1 0 0,1 1-1,-13 30 1,0 35-416,22-81 397,1 1 0,0-1 0,0 0 0,0 1 0,1 0 0,-1-1 0,2 12 0,1-8 124,-2-9-143,0 0 0,0 1 0,1-1 0,-1 0 0,0 1 0,0-1 0,0 0 0,0 1 0,0-1 0,0 0 0,1 0 0,-1 1 0,0-1 0,0 0 0,0 1 1,1-1-1,-1 0 0,0 0 0,0 1 0,1-1 0,-1 0 0,0 0 0,1 0 0,-1 0 0,0 1 0,0-1 0,1 0 0,-1 0 0,0 0 0,1 0 0,9 9-321,-10-8 167,1 0 0,-1-1-1,1 1 1,-1 0 0,1-1 0,-1 1 0,1 0 0,-1-1-1,1 1 1,0-1 0,-1 1 0,1-1 0,0 0 0,0 1-1,-1-1 1,2 1 0,4 0-3125,-1 3 998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7:23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40 114 2144,'-8'0'5567,"-14"0"-1132,13 0 693,18 6-4781,-5-5-266,0 1 0,0-1 0,0 0 0,0 0 0,0 0 0,0-1 1,0 0-1,9 0 0,35-5 110,-37 3-147,28-3 221,-1-3 0,0-1 0,-1-2 0,0-1 0,68-34-1,-97 42-319,-1 0-1,0 0 1,-1-1 0,8-6-1,-13 11 216,-1 19-699,0 2-5498,0-8-213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7:25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73 903 2976,'-5'1'431,"-16"3"807,10 16 5319,17-31-4906,0 1-1336,6-10 421,15-37 0,-11 19-327,-6 16-186,-2 0-1,7-26 1,-11 33-157,-2 9-164,-1 1 0,0 0 0,1-11 1,-4 40 86,0 0 1,-12 45 0,4-24 121,4-11-49,-41 192-82,7 26 482,21-110 196,15-107-60,2-26 843,4-28-616,6-41-612,3 1 1,2 1-1,40-107 0,55-159-106,-92 271-205,3 2 0,50-97 1,-66 142 70,0 1 1,1-1-1,-1 1 1,1 0-1,1 0 0,-1 1 1,8-7-1,-10 9 4,0 1-1,0 0 0,0-1 1,0 1-1,1 0 0,-1 0 0,0 0 1,0 1-1,1-1 0,-1 0 1,1 1-1,-1 0 0,1-1 1,-1 1-1,0 0 0,1 0 1,-1 1-1,1-1 0,-1 0 0,1 1 1,-1-1-1,3 2 0,1 0 19,0 1 0,0 0 0,0 1 0,0-1 0,0 1 0,-1 0-1,0 0 1,0 1 0,0-1 0,6 8 0,-5-4-17,0 0 1,-1 1 0,0-1-1,-1 1 1,1 0-1,3 14 1,-3-3 34,0 0-1,-1 0 1,-1 0 0,-1 1 0,-1-1-1,-2 27 1,0-41 5,1-1-1,-1 1 1,0-1-1,0 1 1,-1-1-1,0 1 1,1-1 0,-2 0-1,1 0 1,-1 0-1,0 0 1,0 0-1,0 0 1,0-1 0,-1 0-1,0 0 1,-8 7-1,5-6 21,0 0 1,-1 0-1,0-1 0,1 0 0,-2-1 0,1 0 0,0 0 1,0-1-1,-1 0 0,-15 2 0,-93 3 133,68-6-171,48-1-118,16-5 129,87-15-27,-88 17-51,108-33 94,-99 28 6,-1-1-1,0-1 1,26-16 0,163-116 148,-201 134-209,-10 8 24,0 0 0,0 0 0,0 0 0,0 0 0,-1 0 0,1 0 0,0 0 0,0 0 0,0 0 0,0 0 0,0 0 0,0 0 0,0 0-1,0 0 1,0 0 0,0 0 0,0 0 0,0 0 0,0 0 0,0 0 0,0 0 0,0 0 0,0 0 0,0 0 0,0 0 0,0 0 0,0-1-1,0 1 1,0 0 0,0 0 0,0 0 0,0 0 0,0 0 0,0 0 0,0 0 0,0 0 0,0 0 0,0 0 0,0 0 0,-2 1-17,0 1 0,0-1 0,0 1 0,1-1 0,-1 1 0,1 0 0,-1-1 0,-1 4 0,-15 20-61,7-10 67,0 1 0,-11 23-1,13-21 45,3-6-68,0 1 0,0 0 0,-6 25 1,11-34 54,1-1 0,-1 1-1,1 0 1,0 0 0,0 0 0,0 0 0,0 0 0,1 0 0,-1 0 0,1 0 0,0 0 0,0 0 0,1-1 0,-1 1 0,1 0 0,0-1 0,0 1-1,3 4 1,-4-7 3,1 1-1,-1-1 0,0 0 1,1 1-1,-1-1 0,1 0 1,-1 0-1,1 0 0,0 0 1,0 0-1,-1 0 0,1-1 1,0 1-1,0 0 1,3 0-1,-1-1 24,0 0 0,-1 0 0,1 0 0,0 0-1,-1 0 1,1-1 0,6-1 0,-1-1 20,-2 0 0,1 0 0,0-1-1,-1 0 1,1 0 0,10-10 0,-10 7-49,0 0 0,-1 0 0,0-1 0,0-1-1,-1 1 1,0-1 0,-1 0 0,0 0 0,0-1 0,-1 1 0,0-1 0,-1 0 0,0 0 0,0 0 0,-1-1 0,-1 1 0,0-1 0,0 1 0,-1-1 0,-1-14 0,0 20-27,0 0 1,0 0 0,0 1-1,-1-1 1,0 0 0,0 1-1,0-1 1,0 1-1,-1 0 1,0-1 0,0 1-1,0 1 1,0-1 0,0 0-1,-8-5 1,9 7 5,0 0-1,-1 0 1,1 0 0,-1 1-1,0-1 1,1 1-1,-1 0 1,0 0 0,0 0-1,1 0 1,-1 0 0,0 0-1,0 1 1,0-1-1,0 1 1,0 0 0,0 0-1,0 0 1,0 1 0,0-1-1,0 0 1,0 1 0,0 0-1,0 0 1,1 0-1,-1 0 1,-4 3 0,6-3-6,-1 0 0,0 0 0,1 1 0,0-1 0,-1 1 0,1-1 0,0 1 0,0 0 0,0 0-1,0-1 1,0 1 0,0 0 0,0 0 0,1 0 0,-1 0 0,1 0 0,-1 0 0,1 0 0,0 0 0,0 0 0,0 0 0,0 0 0,0 3 0,0-4 18,0 1-1,1 0 1,-1-1-1,0 1 1,1-1-1,-1 1 1,1-1-1,-1 1 1,1-1-1,0 1 1,0-1-1,0 0 1,-1 1-1,1-1 1,0 0-1,1 0 1,-1 1-1,0-1 1,0 0-1,0 0 1,1 0-1,-1 0 1,1-1-1,-1 1 1,0 0 0,1-1-1,-1 1 1,3 0-1,1-1 13,0 0-1,-1 0 1,1 0-1,0-1 1,0 0-1,0 0 1,0 0-1,-1 0 1,1-1 0,-1 1-1,7-5 1,7-3 197,23-17 0,83-50-146,33-23-144,-144 88 114,-1 0 1,0 0 0,0-1 0,-2 0-1,1-1 1,14-24 0,-11 13-19,-1 0 0,-1-1 1,11-34-1,-13 26-36,-2-1 0,-1 0 0,-2 0 0,-1-1 1,-1-46-1,-3 80 5,0 0 1,1 0 0,-1 0-1,0 0 1,0 1-1,-1-1 1,1 0 0,0 0-1,0 0 1,0 0-1,0 0 1,-1 0 0,1 1-1,0-1 1,-1 0-1,1 0 1,-1 0 0,1 1-1,-1-1 1,1 0 0,-1 0-1,0 1 1,0-1-1,0 1 0,0 0 0,1 0 0,-1 0 0,0 0 0,1 0 0,-1 0-1,0 1 1,1-1 0,-1 0 0,0 0 0,1 1 0,-1-1 0,0 1-1,1-1 1,-1 0 0,1 1 0,-1-1 0,1 1 0,-1-1 0,1 1-1,-1 0 1,1-1 0,0 1 0,-1-1 0,1 1 0,0 0 0,-1 1-1,-5 10-58,1 1-1,0 0 1,-7 27-1,0 2-20,-49 164-78,32-102 265,21-72-83,2 0 0,1 0 0,2 0 0,0 0 0,3 1 0,1-1 0,5 38 0,-3-53 80,0-1-1,1 0 1,11 30 0,-13-40-44,1 0 0,0 0 0,1 0 0,-1-1 0,1 1 0,0-1 0,0 0 0,1 0 1,-1 0-1,1 0 0,0-1 0,9 6 0,-12-9-30,1 0 0,-1 0 0,0 0 0,1 0 0,-1-1 0,1 1-1,-1-1 1,1 1 0,-1-1 0,1 0 0,-1 0 0,1 0 0,-1 0 0,1-1 0,-1 1 0,1-1 0,-1 1 0,1-1 0,2-1-1,5-2 82,0-1-1,-1-1 0,12-8 0,-4 4-65,7-7-40,1 0 1,28-27-1,-41 32 50,0-1 1,0 0-1,-1 0 0,-1-1 1,13-23-1,-20 31-26,0 0-1,0-1 1,-1 0-1,0 1 1,-1-1 0,1 0-1,-1 0 1,0 0-1,-1-12 1,0 16-26,0 1-1,0 0 1,-1-1 0,1 1 0,0 0 0,-1 0-1,0-1 1,1 1 0,-1 0 0,0 0-1,0 0 1,0 0 0,-1 0 0,1 0-1,0 0 1,-1 0 0,1 0 0,-1 1 0,0-1-1,0 0 1,1 1 0,-1 0 0,0-1-1,0 1 1,0 0 0,0 0 0,-1 0-1,1 0 1,0 1 0,0-1 0,-1 0 0,-3 0-1,-1 1-12,1 1-1,0-1 1,0 1-1,-1 0 1,1 1-1,0-1 0,0 1 1,0 0-1,0 1 1,1 0-1,-1 0 1,1 0-1,-1 0 1,1 1-1,0 0 1,0 0-1,1 0 1,-1 0-1,1 1 0,0 0 1,-6 9-1,5-3 16,-1 0-1,1 0 0,1 0 1,0 1-1,1 0 0,0-1 1,1 1-1,0 0 0,0 20 1,2-26 29,1 0-1,-1 0 1,1 0 0,0 0 0,0-1 0,1 1 0,-1 0 0,1 0 0,1-1 0,-1 0 0,1 1 0,0-1-1,0 0 1,0 0 0,1 0 0,0-1 0,0 1 0,0-1 0,0 0 0,1 0 0,8 5 0,0-2-3,0 0 0,0-1 0,1-1 0,0 0 0,0-1 0,0-1 0,1 0 0,-1 0 0,1-2 0,0 0 0,-1 0 0,1-2 0,0 0 0,0 0 0,-1-1 0,1-1 0,-1-1 0,0 0 0,0-1 0,0 0 0,-1-1 0,15-8 0,-23 10-631,1 0 0,0 0 1,-1 0-1,0-1 0,0 0 0,5-6 0,-8 8-47,0 0-1,0-1 1,0 1 0,0 0-1,-1 0 1,1-1-1,-1 1 1,0-1 0,0 1-1,0-1 1,-1 0 0,1 1-1,-1-5 1,0-19-4557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4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4992,'-19'0'2240,"23"0"-1952,1 0-416,5 3 0,6 2 384,7 2-96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7:27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19 1728,'22'-15'1058,"-21"15"-755,0-1 0,1 1 0,-1-1 0,0 1 0,0-1 0,1 1 0,-1 0 0,0 0 0,1-1 0,-1 1 0,0 0 0,0 0 0,1 1 0,-1-1 0,0 0 1,1 0-1,-1 0 0,2 2 0,-2-1-120,0 0 0,0 1 0,-1-1-1,1 1 1,-1-1 0,1 1 0,-1-1 0,1 1 0,-1-1 0,0 1 0,0 0 0,0-1 0,0 1 0,0-1 0,0 1 0,-1 2 0,1 1-13,0 0-9,-1 0 1,0 0 0,0 0-1,0 0 1,-1 0 0,0-1-1,0 1 1,0 0 0,0-1-1,-1 1 1,1-1 0,-7 7-1,-4 4 242,-26 25 0,38-39-393,-30 30 233,1 1-1,2 2 1,1 1 0,-22 39 0,6 1 392,-36 86 1,66-133-415,1 1 1,2 0-1,-13 53 0,23-81-195,0 0 0,0 0 0,0 0 0,0 0 0,0 0 0,0 0 0,0 0 0,0 0 0,0 0 0,0 0 0,1-1 0,-1 1-1,0 0 1,1 0 0,-1 0 0,1 0 0,-1 0 0,1-1 0,-1 1 0,1 0 0,0 0 0,1 0 32,-1 1 1,1-1-1,0 0 1,-1 0-1,1 0 0,0 0 1,0-1-1,0 1 1,3 0-1,4 1 110,0-1-1,0 0 0,14 0 0,103-10 400,2 0-531,-15 4 156,-60 1-107,-52 4-127,-2-13-11254,-2 3 6139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7:27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23 3232,'-12'-4'303,"8"2"-159,-1 1 0,0 0 1,0 0-1,0 0 0,0 1 0,1-1 0,-7 2 0,-6-3 755,-5 0 4474,31 2-3859,82-3 1206,410 3 1776,-446-3-4325,-47 0-4492,16 32-8755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7:31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1077 4800,'0'0'39,"0"0"-1,-1 0 1,1 0 0,0 0-1,0 0 1,-1 0 0,1 0-1,0 0 1,0 0 0,0 0-1,-1 0 1,1 0-1,0 0 1,0 0 0,0 0-1,-1 0 1,1-1 0,0 1-1,0 0 1,0 0 0,0 0-1,-1 0 1,1 0 0,0-1-1,0 1 1,0 0 0,0 0-1,0 0 1,0-1 0,0 1-1,0 0 1,-1 0 0,1 0-1,0-1 1,0 1 0,0 0-1,0 0 1,0 0 0,0-1-1,0 1 1,0 0 0,10-3 2129,4-1-190,-5-3-1503,0 0 0,0-1 0,-1 0-1,0 0 1,8-12 0,2-2 68,53-67 972,-35 43-854,9-13-88,54-61 769,-97 117-1362,1 0 0,0 0 0,1 0 0,-1 1 0,0-1 0,1 1 0,-1 0 0,1 0 0,0 1 0,0-1 0,0 1 0,-1-1 0,1 1 0,1 0 0,-1 1 0,0-1 0,0 1 0,4 0 0,-4 0 27,-1 1 0,1-1 0,-1 1 0,1 0 0,-1 0 1,0 0-1,1 1 0,-1-1 0,0 1 0,0 0 0,0-1 0,0 2 0,0-1 0,-1 0 0,1 0 0,0 1 0,-1 0 0,0-1 1,0 1-1,0 0 0,2 4 0,-1-2-3,-1 0 0,0 0 0,0 0 0,-1 0 0,1 0 0,-1 1 0,-1-1 0,1 0 0,-1 1 0,0-1 0,0 1 0,0-1 0,-1 1 0,-1 6 0,-3 9 55,-1-1-1,-11 27 1,12-34 78,-2 5-101,-8 23 132,14-38-160,0 0-1,1-1 1,-1 1 0,1 0 0,0 0-1,0 0 1,0 0 0,0-1-1,0 1 1,1 0 0,0 0-1,1 4 1,-2-6 24,1 1 1,0-1-1,0 0 0,0 1 0,0-1 0,0 0 1,1 0-1,-1 0 0,0 0 0,1 0 0,-1 0 1,0 0-1,1 0 0,-1 0 0,1-1 0,-1 1 1,1 0-1,-1-1 0,1 0 0,0 1 0,-1-1 1,3 0-1,5 1 36,0-1-1,17-1 1,-18 1-36,2-1 17,1-1 1,-1 0-1,1-1 0,-1 0 0,0 0 1,0-1-1,14-8 0,5-4-75,30-23-1,7-17 113,-47 39-38,39-28 0,-49 38-1,0 1 1,7-9 0,13-9-325,-37 25 341,2 3-90,0 0-1,0 1 1,1-1-1,-9 10 1,-4 2 9,-2 4 112,0 1 1,-21 29-1,2-2-72,33-42-16,-4 5-7,1 0 0,-13 20-1,21-29 25,-1 1-1,1 0 0,-1 0 0,1-1 0,0 1 0,0 0 0,0 0 0,0 0 0,1 1 0,-1-1 0,1 0 0,-1 0 0,1 0 0,0 0 0,1 0 1,-1 1-1,2 5 0,-2-8-8,1 0 1,-1 0 0,1-1-1,-1 1 1,1 0-1,0 0 1,-1 0 0,1 0-1,0-1 1,0 1-1,0 0 1,-1-1 0,1 1-1,0-1 1,0 1-1,0-1 1,0 1 0,0-1-1,0 0 1,0 1-1,0-1 1,0 0 0,0 0-1,0 0 1,0 0-1,0 0 1,0 0 0,0 0-1,0 0 1,0 0-1,0 0 1,1 0 0,-1-1-1,0 1 1,-1 0-1,3-2 1,1 1 30,1-1-1,-1 0 1,0 0-1,1 0 1,-1-1-1,7-5 1,8-10-17,0 0 0,-1-1 1,0-1-1,-2-1 0,-1 0 1,0-1-1,11-25 0,-9 13-10,-3 8-93,-1 0 0,11-34 1,-31 76-214,2-3 116,-8 25-1,9-21 154,1-1 0,1 1-1,1 0 1,0 1 0,2 16 0,-1-28 40,0-1 1,1 0-1,0 1 1,1-1-1,-1 1 1,1-1-1,0 0 1,0 0 0,0 0-1,1 0 1,0 0-1,0-1 1,0 1-1,1-1 1,-1 0-1,1 0 1,0 0 0,0 0-1,7 4 1,-8-7-4,0 1 0,-1-1 0,1 0 0,0 0 0,0 0 0,0-1 0,0 1 1,0-1-1,1 1 0,-1-1 0,0 0 0,0 0 0,0 0 0,0-1 0,0 1 1,0-1-1,0 0 0,0 0 0,3-1 0,5-2 11,0-1 0,-1-1-1,16-10 1,-7 3-19,-1-1-1,-1 0 1,0-1 0,-1-1-1,-1-1 1,16-21 0,77-101-241,-107 137 209,0 1 0,0 0 0,-1 0 0,1 0 0,0 0 0,0 0 0,0 1 0,1-1 0,-1 0 0,0 0 0,2 0 0,3 3-68,-3 9 57,-2-1 13,0 0-1,-1 0 1,-1 1-1,0-1 1,-2 10 0,-14 52-85,10-47 68,-11 26 25,14-43 66,0 1 0,1-1 0,0 1-1,1 0 1,0 0 0,-2 15 0,4-23-42,0-1-1,0 0 1,1 0 0,-1 0-1,0 0 1,0 0-1,0 0 1,0 1-1,0-1 1,0 0-1,0 0 1,1 0 0,-1 0-1,0 0 1,0 0-1,0 0 1,0 0-1,0 0 1,1 0-1,-1 0 1,0 0 0,0 0-1,0 0 1,0 0-1,1 0 1,-1 0-1,0 0 1,0 0-1,0 0 1,0 0 0,0 0-1,1 0 1,-1 0-1,0 0 1,0 0-1,0 0 1,0 0-1,0 0 1,1 0 0,-1-1-1,0 1 1,0 0-1,0 0 1,0 0-1,0 0 1,0 0-1,1-1 1,4-2 25,0-2 0,0 1 0,-1-1 0,1 1 0,-1-1 0,0 0 0,0-1-1,5-9 1,23-52 6,-22 44-34,16-36-61,-12 24-67,2 0-1,39-62 1,-54 109-212,-9 110-58,3-81 505,2-1 0,3 43-1,0-79-92,1 0-1,0 0 1,0 0 0,0 0-1,0-1 1,0 1-1,1 0 1,-1-1-1,1 1 1,0-1-1,0 0 1,1 1-1,3 4 1,-4-7-6,-1 1-1,1-1 1,0 0-1,-1 1 1,1-1 0,0 0-1,0 0 1,0 0 0,0 0-1,0 0 1,0-1-1,0 1 1,0-1 0,0 1-1,0-1 1,0 0-1,0 1 1,1-1 0,-1 0-1,0-1 1,0 1 0,0 0-1,0-1 1,0 1-1,0-1 1,3-1 0,9-4 49,0-1 1,-1-1 0,0 0 0,0-1-1,-1-1 1,0 0 0,0 0 0,14-18-1,2-6-25,40-63 0,-16 12-43,33-49 109,-48 72-620,-37 74 165,-24 207 314,17-142 82,4-44 9,1 2 10,-3 1 0,0-1 0,-15 48 1,20-82-41,0 0 0,-1-1 0,1 1 0,0 0 0,-1 0 0,1 0 0,-1 0 0,1-1 0,-1 1 0,1 0 0,-1 0 0,0-1 0,1 1 0,-1 0 0,0-1 0,-1 1 0,2-1-16,0 0-1,-1 0 0,1 0 0,0 0 0,-1 0 0,1 0 0,-1 0 1,1 0-1,0 0 0,-1-1 0,1 1 0,0 0 0,-1 0 1,1 0-1,0-1 0,-1 1 0,1 0 0,0 0 0,-1-1 1,1 1-1,0 0 0,0-1 0,-1 1 0,1 0 0,0-1 1,0 1-1,0 0 0,0-1 0,-1 1 0,1-1 0,0 1 0,0 0 1,0-1-1,0 1 0,0-1 0,0 1 0,0 0 0,0-1 1,-2-12 20,0 0 1,1 1-1,1-23 1,0 20-59,0 0 1,-3-17-1,-1-12-406,4 44 320,1 8 37,3-1 74,1-1 1,0 0-1,0 0 0,0 0 0,1 0 0,-1-1 0,1 0 0,1 0 0,6 4 0,-4-4 45,0 0-1,0 0 0,0-1 0,1 0 0,0-1 0,15 4 1,-21-7-35,1 0 0,0 0 1,-1 0-1,1-1 1,-1 1-1,1-1 0,-1 0 1,1 0-1,-1-1 1,0 1-1,1-1 1,-1 0-1,0 0 0,0 0 1,4-4-1,3-1 17,-1-2-1,0 1 0,0-1 1,9-12-1,2-5-1,-2-1-1,18-33 1,-6 10-52,-13 15-79,-26 60-266,-28 92 140,18-49 295,17-66-51,-3 11-28,0 0 0,-2 20 1,6-30 31,-1 0 0,1-1 0,0 1 0,0 0 0,0 0 0,0-1 0,1 1 0,-1 0 0,1-1 0,-1 1 0,1 0 0,0-1 0,0 1 0,0-1 0,0 1 0,1-1 0,-1 0 0,1 1 0,2 1 0,-3-3 15,0 0 0,0-1 0,0 1 0,0 0 0,0-1 0,0 0-1,1 1 1,-1-1 0,0 0 0,0 1 0,1-1 0,-1 0 0,0 0 0,0 0 0,1 0-1,-1 0 1,0 0 0,0-1 0,1 1 0,-1 0 0,2-2 0,29-12-39,-23 9 32,8-4-8,-1-1 1,-1-1-1,1 0 0,-2-1 0,1-1 0,21-25 0,66-98 67,-66 86-115,4-8 158,56-106-1,-75 120-175,-1-2-1,-3 0 0,15-60 1,13-100-355,-46 199 240,-3 10 29,-5 13-61,-28 96-62,7-14 19,8-39 282,3 0 0,2 2 1,-11 79-1,14-3-76,13-106 146,1 1 0,6 42 1,-5-68-74,0 0 1,1 0 0,-1 0 0,1 0 0,1 0-1,-1-1 1,6 10 0,-7-14-32,-1 1 1,1-1-1,0 0 1,0 0-1,0 0 0,-1 0 1,1 0-1,0-1 0,0 1 1,0 0-1,1 0 1,-1 0-1,0-1 0,0 1 1,0-1-1,0 1 1,1-1-1,-1 1 0,0-1 1,0 0-1,1 0 1,-1 1-1,0-1 0,1 0 1,-1 0-1,0 0 1,1-1-1,-1 1 0,0 0 1,1 0-1,-1-1 0,0 1 1,0-1-1,0 1 1,1-1-1,-1 1 0,0-1 1,0 0-1,0 1 1,1-2-1,6-5 55,-1 0 0,0-1 0,0 1 0,0-1 0,-1-1 0,-1 1 0,8-15 0,-9 16-9,20-35 41,-11 17-227,1 2 1,33-44-1,-47 67 130,0 0-1,0 0 1,0 0 0,0-1-1,0 1 1,0 0-1,0 0 1,0 0-1,0 0 1,0 0 0,0 0-1,0 0 1,0 0-1,0 0 1,1 0-1,-1 0 1,0 0 0,0-1-1,0 1 1,0 0-1,0 0 1,0 0-1,0 0 1,0 0 0,0 0-1,0 0 1,0 0-1,0 0 1,1 0 0,-1 0-1,0 0 1,0 0-1,0 0 1,0 0-1,0 0 1,0 0 0,0 0-1,0 0 1,0 0-1,0 0 1,1 0-1,-1 0 1,0 0 0,0 0-1,0 0 1,0 0-1,0 0 1,0 0-1,0 1 1,0-1 0,0 0-1,0 0 1,0 0-1,0 0 1,0 0-1,1 0 1,-1 0 0,0 0-1,0 0 1,0 0-1,0 0 1,0 1 0,0 8-155,-3 12 10,3-20 147,-18 126-117,16-117 118,1-1 0,0 1 0,1 0 0,2 18 0,-2-26 14,0 1 0,1-1-1,-1 0 1,1 1 0,-1-1 0,1 0 0,0 0 0,0 0-1,0 0 1,0 1 0,1-1 0,-1-1 0,1 1 0,-1 0 0,1 0-1,-1 0 1,1-1 0,0 1 0,0-1 0,0 0 0,0 1-1,0-1 1,0 0 0,0 0 0,0 0 0,3 0 0,3 1 10,0-1 1,1 0-1,-1-1 1,0 0-1,0 0 0,1-1 1,-1 0-1,0 0 1,15-5-1,7-4 72,34-16-1,-64 25-93,21-8 18,0-1 0,-1-1-1,-1-1 1,0 0 0,-1-2 0,21-18 0,20-24-202,-50 47 61,-9 8 21,-1 2-7,-15 17-109,3 1 217,-2 4-17,0 0 0,1 0 0,-19 47-1,32-66 43,-2 4-34,0-1-1,1 1 1,0-1 0,-2 17 0,4-22 15,0 0 0,0 0 0,0 0 0,1 0 0,-1 1 1,1-1-1,-1 0 0,1 0 0,-1 0 0,1 0 0,0 0 0,0-1 0,0 1 0,0 0 0,1 0 0,-1-1 0,0 1 0,1 0 1,-1-1-1,1 1 0,-1-1 0,1 0 0,3 2 0,-3-1 15,1 0 0,0-1 0,0 1 1,0-1-1,0 0 0,0 0 0,1 0 0,-1 0 0,0-1 0,0 1 0,1-1 1,-1 0-1,0 0 0,1 0 0,-1 0 0,0 0 0,1-1 0,-1 0 1,0 1-1,0-1 0,0-1 0,0 1 0,0 0 0,0-1 0,0 1 1,0-1-1,0 0 0,0 0 0,-1 0 0,1 0 0,-1-1 0,3-2 1,0-2-28,0 0-1,0-1 1,-1 0 0,1 1 0,-2-1 0,1-1 0,-1 1 0,-1 0 0,1-1 0,-1 0 0,-1 1 0,0-1 0,0 0-1,0 0 1,-1 0 0,-1 0 0,0 1 0,0-1 0,0 0 0,-4-11 0,4 17-7,-1 0 1,1-1-1,-1 1 0,1 0 0,-1 0 1,0 0-1,0 1 0,-1-1 1,1 0-1,0 1 0,-1 0 0,0-1 1,1 1-1,-1 0 0,0 0 1,0 0-1,0 1 0,0-1 1,0 1-1,-1 0 0,1 0 0,0 0 1,-6-1-1,-7 0 7,1 1 1,-1 0-1,1 1 1,-18 3-1,-8-1-214,43-5 706,8-4-409,15-6-152,26-9 21,0 3-1,2 2 1,95-17 0,-139 33 70,0-1 1,-1 2 0,1-1 0,0 2 0,13 0 0,-20 0-14,0-1 0,0 1 0,0-1 0,-1 1 0,1-1 0,0 1 1,0 0-1,0 0 0,0 0 0,-1 0 0,1 0 0,-1 0 0,1 1 0,-1-1 0,1 0 1,-1 1-1,0-1 0,1 1 0,-1 0 0,0-1 0,0 1 0,0 0 0,0 0 0,-1 0 1,1 0-1,0-1 0,-1 1 0,1 0 0,-1 0 0,0 2 0,1 2-20,-1 0 0,-1 0 0,1 0 0,-1-1 1,0 1-1,-1 0 0,-2 7 0,-18 42 49,14-37 35,-37 93 108,41-103-74,3-6 141,4-4 9,5-8-124,73-86-66,-7 6-46,-58 72-10,1 2 0,35-28 0,-51 44-11,-1 0 0,0-1 0,0 1 0,0 0-1,1 0 1,-1 0 0,0-1 0,0 1 0,0 0 0,1 0 0,-1 0 0,0 0 0,0 0-1,1 0 1,-1-1 0,0 1 0,0 0 0,1 0 0,-1 0 0,0 0 0,1 0 0,-1 0 0,0 0-1,0 0 1,1 0 0,-1 0 0,0 0 0,0 0 0,1 1 0,-1-1 0,0 0 0,0 0 0,1 0-1,-1 0 1,0 0 0,0 0 0,1 1 0,-1-1 0,0 0 0,0 0 0,0 0 0,1 1 0,-1-1-1,0 0 1,0 0 0,0 1 0,0-1 0,0 0 0,1 0 0,-1 1 0,0-1 0,0 0 0,0 0-1,0 1 1,0-1 0,0 0 0,0 0 0,0 1 0,0-1 0,0 0 0,0 0 0,0 1 0,0-1-1,0 0 1,0 1 0,-1-1 0,1 0 0,-4 27 36,3-21-30,-13 101 800,13-88-556,1-1 0,0 0 0,6 35 1,-4-47-207,0 1 0,0-1 1,0 1-1,1-1 1,0 0-1,0 0 1,1 0-1,0 0 1,0-1-1,0 0 1,0 1-1,6 3 1,1 1 66,1 0 1,0-1-1,0-1 0,19 10 1,-25-15-47,0-1-1,0 1 1,-1-1 0,2-1-1,-1 1 1,0-1 0,0 0 0,0 0-1,0-1 1,1 0 0,-1 0-1,0 0 1,1-1 0,-1 0 0,0 0-1,0-1 1,0 1 0,0-1-1,0-1 1,0 1 0,9-7 0,-7 5-226,-1-1 1,0-1 0,0 1-1,0-1 1,-1 0 0,9-11-1,-10 11-680,0-1 0,-1-1 0,1 1 1,-1-1-1,-1 1 0,6-15 0,-4 5-2052,-2 10 1496,-1 0-1,0 0 1,1-10 0,-5-8-5840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7:31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44 6816,'-18'-20'11903,"23"17"-11519,-2-2-224,7 1-96,-1-1-160,4 2 64,0 0-3295,0 3 1823,2 0-5152,-1 6 3712,-11 3-32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7:32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72 4896,'-37'-4'3466,"23"3"2294,116-3-2891,133-23 1,-113 10-2068,147-1 1,-225 18-795,49 7 0,-67 0-2093,-26-6 1753,0-1 1,-1 1-1,1-1 0,0 1 1,0-1-1,0 1 1,0 0-1,0-1 0,-1 0 1,1 1-1,0-1 1,-1 1-1,1-1 0,0 1 1,-1-1-1,1 1 1,-11 9-3163,-10 3-2100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7:33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59 4896,'0'-2'264,"0"0"0,0 0 0,1 1 0,-1-1-1,0 0 1,1 1 0,0-1 0,-1 0 0,1 1 0,0-1 0,0 0 0,0 1 0,0 0 0,0-1 0,8-6 7057,-10 9-7115,0 1 0,1 0 0,-1-1 0,0 1 0,0 0 0,0-1 1,-1 1-1,1-1 0,0 0 0,-1 1 0,1-1 0,-1 0 0,1 0 1,-1 0-1,1 0 0,-1 0 0,0 0 0,1 0 0,-1-1 0,0 1 1,0-1-1,0 1 0,0-1 0,1 1 0,-4-1 0,5 0-187,-1 0 0,1 0 0,0 0-1,0 0 1,-1-1 0,1 1 0,0 0 0,0 0-1,0 0 1,-1 0 0,1 0 0,0-1 0,0 1-1,0 0 1,-1 0 0,1 0 0,0 0 0,0-1-1,0 1 1,0 0 0,0 0 0,-1-1-1,1 1 1,0 0 0,0 0 0,0 0 0,0-1-1,0 1 1,0 0 0,0-1 0,0-12 198,4-12-158,-4 24-388,2-7 806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04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30 2912,'4'-1'1296,"3"-2"-955,-5 2 534,11-3 3226,-11 2-3788,-1 1-1,0-1 1,0 0-1,1 1 1,-1-1 0,1 1-1,-1-1 1,4-1 0,1-1 637,-11 9-5,-22 16-654,3-2-70,-26 27 0,44-39-217,0-1 1,0 1 0,1 0-1,0 0 1,1 1-1,-1-1 1,1 1 0,1 0-1,-3 10 1,0 5 110,1 0-1,2 1 1,0-1-1,2 1 1,0 0 0,2 0-1,0 0 1,2-1 0,10 45-1,-5-40 53,1 0 0,1-1-1,1 0 1,2-1 0,0-1-1,2 0 1,33 43 0,-47-67-151,42 57 624,-41-54-1015,-8-13-4632,-8-10-3051,5 5 5173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07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82 109 3072,'-9'0'7296,"7"2"-7060,1 0 0,-1 0 0,0 0 0,1 0 0,-1 0 0,1 1 0,-2 3 0,-8 21 312,2 1-1,1 0 1,-5 38 0,-4 86 343,16-139-771,1 0-1,0-1 0,1 1 1,1-1-1,0 1 0,0-1 1,5 13-1,-7-24-99,0 0 0,0 0 0,0 0 0,1 0 0,-1-1 0,0 1 0,1 0 0,-1 0-1,1 0 1,-1 0 0,1 0 0,-1 0 0,1 0 0,0-1 0,-1 1 0,1 0 0,0-1 0,-1 1 0,1 0 0,0-1 0,0 1 0,0-1 0,0 1 0,0-1 0,0 1 0,0-1 0,-1 0 0,1 1 0,0-1 0,0 0 0,0 0 0,0 0-1,0 0 1,0 0 0,0 0 0,1 0 0,-1 0 0,-1 0 0,1-1 0,0 1 0,0 0 0,0 0 0,0-1 0,0 1 0,0-1 0,0 1 0,1-2 0,5-2 109,-1 0-1,1-1 1,-1 0 0,9-10 0,-13 12-99,13-13 40,-1-2 0,-1 0 1,20-37-1,-18 31-394,-10 31-33,0 15 332,-3-11 10,1 0-1,0 0 1,1 0-1,0-1 1,7 14-1,-8-19 40,0 0-1,0 0 0,0-1 0,1 1 0,-1-1 0,6 5 0,-7-8 9,-1 0 1,1 0 0,-1 0-1,1 0 1,0 0-1,-1 0 1,1-1 0,0 1-1,-1 0 1,1-1 0,0 0-1,0 1 1,0-1-1,0 0 1,-1 0 0,1 0-1,0 0 1,0 0-1,0-1 1,0 1 0,-1 0-1,1-1 1,2 0-1,4-2 42,-2 0-1,1-1 0,0 0 0,-1 0 0,1 0 1,-1-1-1,0 1 0,-1-1 0,1-1 0,4-6 1,4-6 0,0-1 0,10-21-1,-19 32-86,-1 0 18,-1 0 1,0 1 0,0-1 0,0 0-1,-1 0 1,2-15 0,-1 1 25,-2-30-1,-1 50-19,0-1-1,0 0 1,-1 1-1,1-1 1,-1 1-1,0-1 1,0 1 0,-1-3-1,1 2-23,0 1-1,0 0 1,0 0-1,0-1 1,1 1-1,-1-1 0,1 1 1,-1-3-1,-4-7-137,3 10-143,4 9 126,1 0 151,1-1 0,-1-1 0,1 1 0,0-1 0,1 1 0,-1-1 0,1 0 0,0-1 0,7 6 0,-1-2 42,1 0 0,0-1 1,21 10-1,-27-15 0,0 0 1,0 0-1,0-1 1,0 0-1,0 0 1,1 0-1,-1-1 1,0 0-1,1 0 1,-1-1-1,0 1 0,1-1 1,8-3-1,-4 0 12,-1 1 0,0-1-1,0-1 1,0 1 0,-1-2-1,18-12 1,-23 15-10,0 0 1,0-1-1,0 1 0,0-1 1,-1 0-1,1 0 0,-1 0 1,0 0-1,0-1 0,-1 1 1,1-1-1,-1 0 0,0 0 1,-1 1-1,3-10 0,-4 13-28,0-1 0,1 1 0,-1-1 0,0 1 0,0-1 0,0 0 0,-1 1 0,1-1 0,0 1 0,-1-1 0,1 1 0,-1-1 0,1 1-1,-1-1 1,0 1 0,1-1 0,-1 1 0,0 0 0,0-1 0,0 1 0,0 0 0,0 0 0,0 0 0,-1 0 0,1 0 0,0 0 0,0 0 0,-1 0-1,1 0 1,-1 1 0,1-1 0,-1 0 0,1 1 0,-1 0 0,1-1 0,-1 1 0,1 0 0,-1-1 0,1 1 0,-1 0 0,0 0 0,1 1 0,-1-1-1,1 0 1,-1 0 0,0 1 0,1-1 0,-1 1 0,-2 1 0,-3 1-29,1 1-1,-1 1 1,0-1-1,1 1 1,0 0-1,0 0 1,1 1-1,0 0 1,0 0-1,0 0 1,0 1-1,1 0 1,0-1-1,1 1 1,-1 1-1,2-1 1,-1 0-1,1 1 1,-2 8-1,0 2 18,2 1-1,0-1 1,1 1-1,0 0 1,2 0 0,5 35-1,-4-39-75,0-1 92,1 1 0,0-1-1,6 17 1,-8-28 18,1 0 1,-1 1-1,1-1 0,-1 0 0,1-1 0,0 1 1,0 0-1,0 0 0,0-1 0,1 1 1,-1-1-1,1 0 0,0 0 0,0 0 1,-1 0-1,1 0 0,0 0 0,0-1 1,4 2-1,-1-2 7,1 0 0,-1-1 0,1 0 0,-1 0 1,1-1-1,-1 1 0,0-1 0,1-1 0,7-2 0,-5 2-5,14-4 126,0-1 0,44-20 1,38-29-49,13-7-256,-70 44 193,-45 19-70,3 0 37,-5 0 166,-1-1-155,0 0 0,-1 0 0,1 0 0,0 0 0,-1 1 0,1-1 0,-1 0 0,1 0 0,-1 1 0,1-1 0,-1 1 0,0-1 0,1 0 0,-1 1 0,-1-1 0,-2-2-6,-1 0 0,0 1 0,0 0 1,0 0-1,0 0 0,0 0 0,0 1 1,0 0-1,-1 0 0,1 0 0,0 1 0,-1 0 1,1 0-1,-1 0 0,-6 2 0,4 0-59,0 0 1,0 1-1,0-1 0,0 2 0,1-1 0,0 1 0,0 0 0,0 1 0,-10 8 0,10-8 28,0 2 0,1-1-1,0 1 1,0 0-1,0 0 1,1 0-1,0 1 1,-7 16 0,10-21 12,1 1 0,-1-1 0,1 1 1,0 0-1,1-1 0,-1 1 1,1 0-1,-1 0 0,1 0 0,0-1 1,0 1-1,1 0 0,-1 0 1,1 0-1,0-1 0,0 1 0,0 0 1,0-1-1,1 1 0,0-1 1,-1 0-1,1 1 0,0-1 0,3 3 1,-3-4 33,0 0 0,0 0 0,0 0 0,0 0 0,0-1 0,1 1 0,-1-1 0,0 1 0,1-1 0,-1 0 0,1 0 1,0 0-1,-1 0 0,5 1 0,-2-2 14,0 1 0,0-1 0,0 0 0,0-1 0,-1 1 0,1-1 0,9-2 0,-5 1 16,-1-1-1,0-1 0,0 1 1,0-1-1,-1-1 0,1 1 1,-1-1-1,0 0 0,6-7 1,6-10 19,-1 0 1,21-35 0,-30 44-193,-6 11-104,-3 6 102,-1 11 20,-1-1-60,2-12 153,0 15-47,0 0 0,2-1 1,5 33-1,-6-45 79,0 0 0,1 1 0,-1-1 1,1 0-1,0 0 0,0 0 0,1 0 1,-1 0-1,1 0 0,-1-1 0,1 1 1,1-1-1,-1 0 0,0 0 0,1 0 0,-1 0 1,1-1-1,0 1 0,7 2 0,-9-4-2,0 0 0,0-1 0,0 1 0,1-1 0,-1 1 0,0-1-1,0 0 1,1 0 0,-1 0 0,0 0 0,1-1 0,-1 1 0,0-1-1,0 1 1,1-1 0,-1 0 0,0 1 0,0-1 0,0 0 0,0-1-1,0 1 1,2-2 0,4-3 40,-1 0 0,0-1 0,11-12 0,-17 18-62,6-8 57,-1 0 0,0 0 0,0 0 0,-1-1-1,6-13 1,16-54 132,-19 52-210,4-13-76,6-12 61,-3-1-1,15-91 1,-28 117 132,-2-33 1,-1 21-203,2 36 91,-1 0-1,0 0 1,0 0-1,0-1 0,0 1 1,-1 0-1,1 0 1,0 0-1,0-1 1,-1 1-1,1 0 0,0 0 1,-1 0-1,0 0 1,1 0-1,-1 0 1,1 0-1,-3-2 0,3 3 0,-1 0 0,0 0-1,1 0 1,-1 0 0,0 0 0,0 0-1,1 0 1,-1 0 0,0 0-1,1 0 1,-1 0 0,0 0-1,0 1 1,1-1 0,-1 0 0,0 1-1,1-1 1,-1 0 0,1 1-1,-1-1 1,0 1 0,1-1-1,-1 1 1,1-1 0,-1 1 0,1-1-1,-1 1 1,1-1 0,-1 2-1,-3 3-1,0 0-1,0 1 1,0 0-1,1-1 1,0 1-1,0 0 1,0 1 0,-1 6-1,-2 9 31,-3 25-1,6-30-24,-18 197-55,12-91 124,6-69-4,3-36-48,-1 1 1,-4 24-1,4-26 470,1-16-235,1-2-75,30-59 262,-7 16-407,-14 24-76,24-34 1,-24 41 10,0 0 0,1 0 0,23-18 0,-30 27 34,0 1 0,0 1 0,0-1 0,0 0 0,0 1 0,0 0 0,0 0 0,1 0 0,-1 1 0,1-1 0,0 1 0,-1 0 0,1 0-1,0 1 1,0-1 0,-1 1 0,9 1 0,-10 0 13,-1-1-1,0 1 0,1 0 1,-1 0-1,0 1 0,0-1 0,0 0 1,0 1-1,0-1 0,0 1 1,0-1-1,0 1 0,-1 0 1,1 0-1,-1 0 0,1 0 0,-1 0 1,0 0-1,0 0 0,1 0 1,-2 1-1,1-1 0,0 0 1,0 1-1,0 2 0,-1-1 6,1 0 0,0-1 0,-1 1 1,0 0-1,0 0 0,0-1 0,-1 1 0,1 0 0,-1-1 0,0 1 0,0 0 0,0-1 1,0 1-1,0-1 0,-1 1 0,-3 4 0,0-2 27,-1 0 1,0 0-1,0-1 0,0 0 1,-1 0-1,0 0 1,0-1-1,0 0 0,0 0 1,-1-1-1,1 0 0,-1 0 1,0-1-1,0 0 1,0 0-1,0-1 0,-16 1 1,24-2-38,0 0 0,1 0 0,-1 0 1,0 0-1,0 0 0,0 0 0,0 1 0,0-1 1,0 0-1,0 0 0,0 0 0,0 0 1,0 0-1,0 0 0,0 1 0,0-1 1,0 0-1,0 0 0,0 0 0,0 0 0,0 0 1,0 0-1,0 1 0,0-1 0,0 0 1,0 0-1,0 0 0,0 0 0,0 0 1,0 0-1,0 1 0,0-1 0,0 0 0,0 0 1,-1 0-1,1 0 0,0 0 0,0 0 1,0 0-1,0 0 0,0 1 0,0-1 1,0 0-1,0 0 0,-1 0 0,1 0 0,0 0 1,0 0-1,0 0 0,0 0 0,0 0 1,0 0-1,-1 0 0,1 0 0,0 0 1,0 0-1,0 0 0,0 0 0,0 0 0,-1 0 1,1 0-1,0 0 0,0 0 0,0 0 1,0 0-1,0 0 0,9 6-67,22 5 84,51 11 0,-4-2 166,-64-15-102,4 1 139,34 6 0,-41-12-195,-11 0-55,1 0 0,-1 0 0,0 0 0,0 0 0,0 0-1,0 0 1,0 0 0,0 0 0,0 0 0,0 0 0,0 0 0,0 0 0,0 0 0,0 0 0,0 0 0,0 0 0,0 0 0,1-1 0,-1 1 0,0 0 0,0 0 0,0 0-1,0 0 1,0 0 0,0 0 0,0 0 0,0 0 0,0 0 0,0 0 0,0 0 0,0 0 0,0-1 0,0 1 0,0 0 0,0 0 0,0 0 0,0 0 0,0 0 0,0 0-1,0 0 1,0 0 0,0 0 0,0 0 0,-1 0 0,1 0 0,0-1 0,0 1 0,0 0 0,0 0 0,0 0 0,0 0 0,0 0 0,0 0 0,-15-11-5319,7 6 3512,-1-4-1066,0-2-2150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07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5312,'1'-1'167,"1"0"0,0 1 0,-1-1 0,1 0 0,0 1 0,0-1 1,-1 1-1,1-1 0,0 1 0,0 0 0,0 0 0,0 0 0,0 0 0,0 0 0,-1 1 1,1-1-1,0 0 0,0 1 0,0-1 0,-1 1 0,1 0 0,0-1 0,0 1 0,-1 0 0,1 0 1,1 2-1,8 5 496,0 0 0,-1 1 0,0 1 0,-1-1 0,0 2 0,0-1 0,-1 1 0,0 0 1,-1 1-1,-1 0 0,7 15 0,-3 2-444,-2 0 0,0 1 0,-2 0 0,-1 1 0,-2-1 0,-1 1 0,-1-1 0,-2 1 0,-1 0 0,-1-1 0,-2 1 0,-1-1 0,-1 0 0,-1-1 0,-21 48 0,22-63-190,-28 56-6474,6-22 2712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12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547 0 1568,'0'0'501,"4"5"3323,-5-4-3670,0-1 0,0 1 0,0 0 0,0 0 0,0-1 0,0 1 0,0 0-1,0 0 1,1 0 0,-1 0 0,0 0 0,0 0 0,1 0 0,-1 2 0,-13 14 353,-43 19 922,11-4-1127,-71 63-1,88-72-102,21-17-107,1 0 0,-1 0 1,1 1-1,0 0 0,-10 14 0,14-16-79,0-1 1,0 0-1,1 1 1,0-1-1,0 1 0,0 0 1,-1 6-1,3-8 7,0-1-1,-1 1 1,1-1-1,0 1 0,1 0 1,-1-1-1,0 1 1,1-1-1,-1 1 0,1-1 1,0 1-1,0-1 1,0 1-1,0-1 0,0 0 1,2 3-1,9 12 172,18 17 0,4 7 206,-2-4-126,-21-25-135,0 1-1,16 25 0,-27-38-135,9 15 94,-1 0 1,11 27-1,2 0 36,-16-33-51,-1 0 1,1 0-1,4 17 1,-6-7 166,-3-17-196,1 0 1,-1 1 0,0-1-1,1 0 1,-1 1-1,1-1 1,0 0 0,0 0-1,1 4 1,-1-5-21,-1-1 1,1 1-1,-1 0 1,1 0-1,-1 0 0,1 0 1,-1 0-1,0 0 1,0 0-1,0 0 0,0 0 1,1 0-1,-1 0 1,0 0-1,0 0 0,-1 0 1,1 0-1,0 0 1,0 0-1,0-1 0,-1 3 1,-1 0 88,0-1 1,1 1-1,-1-1 1,0 1-1,-4 3 1,0 0-103,2-3 22,-1 0 0,1 0 1,0-1-1,-1 1 0,1-1 1,-1 0-1,0 0 0,0-1 1,0 1-1,0-1 1,-7 0-1,-3 3 0,-12 3-40,-30 14-1,15-6 5,40-14-14,-1 0-1,1 0 0,-1 0 1,1 0-1,-1 1 0,1-1 0,0 1 1,0-1-1,-4 4 0,7-4 14,-1-1 0,1 1 0,-1 0 1,1-1-1,-1 1 0,1-1 0,0 1 0,-1 0 0,1-1 0,0 1 0,-1-1 0,1 0 0,0 1 0,-1-1 1,1 0-1,0 1 0,0-1 0,-1 0 0,3 0 0,20 8 212,32 1-173,30 3 9,-51-5 167,-25-5-202,-1 0 0,1-1 0,9 1 0,-17-2 465,-1 1-469,0 0 0,-1-1-1,1 1 1,0 0 0,0-1 0,-1 1-1,1 0 1,0-1 0,-1 1 0,1 0-1,-1-1 1,1 1 0,-1-1 0,1 1-1,-1-1 1,1 1 0,-1-1 0,1 1 0,-1-1-1,0 0 1,0 1 0,-18 9 81,14-8-26,-15 7 10,-24 8 1,29-13-135,0 2-1,0 0 1,-19 12 0,11-5 25,11-7 89,-21 15 1,18-8-5,-1 1-1,2 0 1,0 0 0,1 2 0,0 0 0,-12 20-1,4 1-89,1 1-1,2 1 0,-22 74 1,37-105 37,1 1 1,0 0 0,0 0-1,1-1 1,0 1 0,1 0-1,0 0 1,2 13-1,-2-18 17,1 0 0,0 0-1,0-1 1,0 1 0,1-1 0,-1 1-1,1-1 1,0 0 0,0 1-1,0-1 1,0 0 0,0 0-1,1-1 1,-1 1 0,1 0-1,0-1 1,0 1 0,0-1-1,0 0 1,0 0 0,1 0-1,4 1 1,14 5 102,-1-1 0,1-1 0,26 3 0,69 5 618,-46-6-472,66 0 323,-132-8-569,0 0 0,0-1 1,0 1-1,1-1 0,-1 0 1,6-3-1,4-5-6514,-6 0 2955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5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1026 1984,'0'0'640,"-7"0"352,2 0 603,-3 0-521,5 1-755,1-1-1,-1 1 1,1-1 0,-1 0-1,1 0 1,-5-1 0,6 1-294,1 0 0,-1-1 1,1 1-1,-1 0 1,1 0-1,-1-1 0,1 1 1,0 0-1,-1-1 1,1 1-1,0 0 0,-1-1 1,1 1-1,0-1 1,-1 1-1,1-1 0,0 1 1,0-1-1,-1 1 1,1 0-1,0-1 0,0 1 1,0-1-1,0 1 1,0-1-1,0 0 0,-1 1 1,1-1-1,1 1 1,-1-1-1,0 1 0,0-1 1,0 1-1,0-1 1,0 1-1,0-1 0,0 1 1,1-1-1,-1 1 1,0-1-1,4-9 110,-1 1 1,1 0-1,0 0 0,1 0 1,0 0-1,1 1 0,8-12 1,142-176 783,-137 171-846,20-21 193,-39 46-266,0 0 0,0-1 1,0 1-1,0 0 0,0 0 0,0 0 0,1 0 0,-1 0 0,0 0 0,0 0 0,0 0 0,0 0 0,0 0 1,0-1-1,0 1 0,0 0 0,0 0 0,1 0 0,-1 0 0,0 0 0,0 0 0,0 0 0,0 0 0,0 0 1,0 0-1,0 0 0,0 0 0,1 0 0,-1 0 0,0 0 0,0 0 0,0 0 0,0 0 0,0 0 0,0 0 1,0 0-1,1 0 0,-1 0 0,0 0 0,0 1 0,0-1 0,0 0 0,0 0 0,0 0 0,0 0 0,0 0 1,0 0-1,0 0 0,0 0 0,1 0 0,-1 0 0,0 0 0,0 1 0,0-1 0,0 0 0,0 0 0,0 0 1,0 0-1,3 12 1,0 17-2,-8 120 273,5-82-261,0-30 79,0-32 3,0 0 0,0-1-1,1 1 1,-1 0 0,1-1 0,0 1 0,0-1-1,0 1 1,3 4 0,-4-9-62,1 1 1,-1-1-1,1 0 0,-1 0 1,1 0-1,-1 1 1,1-1-1,-1 0 0,1 0 1,-1 0-1,1 0 1,-1 0-1,0 0 0,1 0 1,-1 0-1,1 0 1,-1 0-1,1-1 0,-1 1 1,1 0-1,-1 0 0,1 0 1,-1-1-1,0 1 1,1 0-1,-1 0 0,1-1 1,13-11 278,-4 1-203,-1 0-1,11-17 1,9-14-171,18-18 215,-12 15-38,2 1 1,67-64-1,-95 98-173,-2 3-114,-7 7 172,1 0-1,-1 0 1,0 0 0,0 1-1,1-1 1,-1 0 0,0 0 0,0 1-1,1-1 1,-1 0 0,0 1-1,0-1 1,0 0 0,0 0 0,0 1-1,1-1 1,-1 0 0,0 1 0,0-1-1,0 0 1,0 1 0,0-1-1,0 0 1,0 1 0,0-1 0,0 1-1,0-1 1,0 0 0,0 1-1,-1-1 1,1 0 0,0 1 0,0 210 23,0-204 26,0 0 1,1 0-1,-1-1 1,1 1-1,1 0 0,0 0 1,-1-1-1,6 10 1,-7-15-24,0 0 0,1 0 0,-1-1 0,1 1 1,-1 0-1,1-1 0,0 1 0,-1 0 0,1-1 1,0 1-1,-1-1 0,1 1 0,0-1 0,0 1 1,-1-1-1,1 1 0,0-1 0,0 0 0,0 0 1,0 1-1,-1-1 0,1 0 0,0 0 0,0 0 1,0 0-1,0 0 0,0 0 0,0 0 0,0 0 1,-1 0-1,1 0 0,0-1 0,0 1 0,1-1 1,3-1 108,-1 0 0,1-1 1,-1 0-1,7-6 0,-8 8-127,14-15 96,1 0 0,-2-1 0,22-28 0,38-63-234,-59 82 107,15-17-60,-32 97-400,1 70 389,1-107 215,1-1 0,10 32 0,-13-47-82,0 0 1,1 0-1,-1 0 0,1 0 1,-1 0-1,1 0 1,-1 0-1,1 0 0,-1 0 1,1 0-1,0 0 1,-1-1-1,1 1 0,0 0 1,0 0-1,1 0 1,-1 0-18,-1-1 0,1 0 0,-1 0 0,1 0 0,-1 0 0,1 0 0,0 0 0,-1 0 0,1 0 0,-1 0 0,1 0 0,-1-1 0,1 1 0,-1 0 0,1 0 0,-1 0 0,1-1 0,-1 1 0,1 0 0,-1 0 0,1-1 0,0 0 0,2-2 31,0 0 1,0-1-1,0 1 1,-1-1-1,1 0 0,1-4 1,11-17 16,-9 15-57,0-1 0,7-16 0,7-19-6,-10 26 18,-2 0 1,7-26-1,-14 42-56,-1 3 23,0 0 0,0 1 0,0-1 1,0 1-1,1-1 0,-1 1 0,0-1 1,0 1-1,0-1 0,0 1 0,1-1 0,-1 1 1,0 0-1,0-1 0,1 1 0,-1-1 1,0 1-1,1-1 0,0 13-651,-1 26 600,-1-8 23,1 1 0,2-1 0,6 31-1,-6-46 70,-1-11 47,-1 1 1,1-1-1,0 0 0,0 0 0,0-1 0,0 1 0,3 5 0,-3-8-52,0-1 0,0 0 0,-1 0 0,1 0 0,0 0 0,0 1 0,-1-1 0,1 0-1,0-1 1,0 1 0,-1 0 0,1 0 0,0 0 0,0 0 0,-1 0 0,1-1-1,0 1 1,0 0 0,-1-1 0,1 1 0,0-1 0,2 0 44,16-8-19,0-1-1,-1 0 1,19-15-1,17-9-81,89-34 32,-97 49 41,-15 5-93,46-26 0,4-8 94,-79 44 180,-2 3-198,-2 2-33,-17 4 40,5 3-76,0 2 0,1 0 0,-20 18 0,13-10-53,-34 41 0,49-54 57,1 1 1,0-1 0,0 1 0,1 0 0,-1 0-1,1 1 1,1-1 0,-1 1 0,1-1 0,0 1-1,1 0 1,-2 13 0,3-17 54,1 1-1,0 0 1,-1-1 0,1 1-1,0 0 1,1-1-1,-1 1 1,1-1-1,0 1 1,-1-1 0,1 0-1,1 0 1,-1 0-1,0 0 1,1 0 0,0 0-1,-1-1 1,1 1-1,0-1 1,0 0 0,1 0-1,2 2 1,5 2 10,0-1 0,0 0 0,1 0 0,0-1 0,19 3-1,-26-6 16,-1 0 0,1 0 0,0-1 0,0 0 0,0 0-1,0 0 1,0-1 0,0 0 0,-1 0 0,1 0-1,0 0 1,8-4 0,-6 1-2,0 0 0,0 0 0,0-1 0,-1 0 0,1 0 0,-1-1 0,6-7 0,34-41 97,40-63 0,39-48 75,13 9-50,-118 130-180,0-1 1,-2 0 0,0-2 0,22-51-1,-21 31 45,-1-1 0,12-59 0,-29 90-134,-3 15-106,-2 14-69,-21 67-122,6-22 316,-14 40-25,-14 47-10,36-94 111,2 0-1,2 0 0,2 0 0,2 65 0,2-85 1,2 0 0,2 0 1,6 30-1,-8-49 48,1-1 1,1 1-1,0-1 1,0 1-1,1-1 0,0 0 1,0-1-1,1 1 0,0-1 1,0 0-1,1 0 1,0 0-1,13 11 0,-16-16-13,0 0-1,0 0 0,0 0 0,1 0 0,-1-1 0,0 1 0,1-1 1,0 0-1,-1 0 0,1 0 0,0 0 0,-1-1 0,1 0 1,0 0-1,0 0 0,0 0 0,-1 0 0,1-1 0,0 1 0,-1-1 1,1 0-1,0 0 0,-1-1 0,1 1 0,-1-1 0,0 0 1,5-3-1,1 0 13,-1-1 1,-1 0 0,1-1-1,-1 0 1,0 0 0,-1-1 0,0 1-1,0-1 1,6-12 0,0-1-7,-2-1 0,-1 0 0,0 0 1,-2-1-1,0 0 0,-2-1 1,0 0-1,2-47 0,-7 68-41,0 0-1,-1-1 1,1 1-1,-1 0 0,-1-7 1,1 10 7,1-1 0,0 1 0,0 0 1,0-1-1,0 1 0,0-1 0,-1 1 0,1 0 1,0-1-1,0 1 0,-1 0 0,1-1 0,0 1 0,-1 0 1,1-1-1,0 1 0,-1 0 0,1 0 0,0-1 0,-1 1 1,1 0-1,-1 0 0,1 0 0,0 0 0,-1-1 0,1 1 1,-1 0-1,1 0 0,-1 0 0,1 0 0,0 0 1,-1 0-1,1 0 0,-1 0 0,1 0 0,-1 0 0,1 1 1,0-1-1,-1 0 0,1 0 0,-1 0 0,1 0 0,0 1 1,-1-1-1,1 0 0,0 0 0,-1 1 0,1-1 0,0 0 1,-1 0-1,1 1 0,0-1 0,-1 1 0,1-1 1,0 1-1,-6 5-55,0 1 0,1 0 0,0 0 0,0 1 0,1 0 0,-7 14 0,-14 52 45,18-51-60,4-7 68,0 0-1,0 0 1,2 0 0,0 0 0,1 0-1,0 0 1,1 0 0,1 0 0,1-1 0,4 17-1,-6-29 21,0 0-1,0 0 1,0 0-1,0-1 1,0 1-1,0 0 1,1-1 0,-1 1-1,1-1 1,3 5-1,-4-7 5,0 1 1,0 0-1,0 0 0,0 0 1,1-1-1,-1 1 0,0-1 0,0 1 1,0-1-1,0 1 0,1-1 1,-1 0-1,0 1 0,0-1 1,1 0-1,-1 0 0,0 0 0,0 0 1,1 0-1,-1 0 0,0 0 1,1-1-1,-1 1 0,0 0 1,0-1-1,0 1 0,2-1 0,13-7 76,0-1 0,0 0-1,22-19 1,43-41-124,-57 48 141,129-121-2,-149 139-125,9-9-182,29-20 0,-42 32 199,1 0-1,-1 0 1,0 1-1,0-1 1,1 0-1,-1 0 1,0 0-1,0 1 1,1-1 0,-1 0-1,0 0 1,0 1-1,0-1 1,1 0-1,-1 1 1,0-1-1,0 0 1,0 0 0,0 1-1,0-1 1,0 0-1,0 1 1,0-1-1,0 0 1,0 1-1,0-1 1,0 0 0,0 1-1,0-1 1,0 0-1,0 0 1,0 1-1,0 0 1,-1 14-86,-2 10-45,-9 33 0,6-35 161,2-1 1,-2 24-1,5-38-11,0 1-22,0-1 0,1 1 1,0-1-1,1 1 0,-1-1 0,2 1 0,-1-1 0,1 1 0,6 14 0,-8-22 25,1 1 1,0-1-1,-1 0 0,1 0 0,0 0 1,0 0-1,0 0 0,0-1 0,0 1 0,0 0 1,0 0-1,0 0 0,0-1 0,0 1 1,1-1-1,-1 1 0,0-1 0,0 1 1,1-1-1,-1 0 0,0 0 0,0 1 1,1-1-1,-1 0 0,0 0 0,1 0 1,-1-1-1,0 1 0,1 0 0,-1 0 1,0-1-1,2 0 0,3 0 43,-1-2 0,1 1 0,-1 0 0,1-1-1,8-6 1,-5 1-25,-1 0 0,0 0 0,-1 0 0,1-1 0,-2 0 0,11-18 0,-13 19-32,12-19 13,14-35 0,6-12-414,-36 74 382,0 0-1,0-1 1,0 1-1,1 0 1,-1-1-1,0 1 1,0 0-1,0-1 1,1 1-1,-1 0 1,0-1-1,0 1 1,1 0-1,-1 0 1,0-1-1,0 1 1,1 0-1,-1 0 1,0-1-1,1 1 1,-1 0 0,0 0-1,1 0 1,-1 0-1,1 0 1,0-1-1,2 10-114,-1 21 118,-2-26-11,-1 26-22,0-6 28,2 0 0,0 1 1,1-1-1,10 43 0,-11-63 43,0 0-1,1 0 1,-1-1-1,1 1 1,0 0-1,0-1 1,0 1 0,1-1-1,5 6 1,-7-8-13,-1 0-1,1-1 1,0 1 0,0 0 0,0-1 0,0 1 0,0-1-1,0 1 1,0-1 0,0 0 0,0 1 0,0-1 0,1 0-1,-1 0 1,0 0 0,0 0 0,1 0 0,0 0 3,0-1 1,-1 1-1,1-1 1,0 1 0,-1-1-1,1 0 1,-1 0-1,1 0 1,-1 0-1,1 0 1,-1 0 0,0 0-1,0 0 1,2-2-1,14-18 121,-1 0 0,-1-1-1,24-47 1,-5 9-123,8-15-93,33-50-33,-66 109 24,8-10-25,-16 25 87,0 0-1,0-1 1,1 1-1,-1 0 0,0 0 1,1 0-1,-1 0 1,1 0-1,-1 0 1,1 0-1,-1 1 1,1-1-1,0 0 1,1 0-1,-2 2 16,0-1 0,-1 0 0,1 1 0,0-1 0,-1 0 0,1 1 0,0-1-1,-1 1 1,1-1 0,-1 1 0,1-1 0,0 1 0,-1-1 0,0 1 0,1 0 0,-1-1 0,1 1 0,-1 0 0,0-1-1,1 1 1,-1 0 0,0-1 0,0 1 0,0 0 0,1 0 0,-1-1 0,0 1 0,0 1 0,5 28 35,-4-26-40,2 28 27,0 1-1,-2-1 1,-2 1-1,0-1 1,-3 0-1,0 0 0,-2 0 1,-16 49-1,19-74 33,0 0 0,0-1 0,-1 1 0,0 0 0,0-1 0,0 0 0,-1 0-1,0 0 1,0-1 0,-1 1 0,1-1 0,-9 5 0,11-8-22,-1 1 1,0-1-1,0 0 1,0 0-1,0-1 1,0 1-1,0-1 1,0 0-1,0 0 0,-1-1 1,1 1-1,0-1 1,0 0-1,-1 0 1,1 0-1,0 0 1,-1-1-1,1 0 1,0 0-1,0 0 1,-1 0-1,1-1 1,-4-1-1,-5-2-81,11 4 65,-1 0-1,1 0 1,-1 0-1,1 0 1,-1 0 0,1 0-1,-3-2 1,5 2-12,0 1 0,0 0 0,0 0 0,1 0 0,-1 0 0,0 0 0,0 0 0,0-1 0,0 1 0,0 0 0,0 0 0,0 0 0,0 0 0,0 0 0,0 0 1,0 0-1,0 0 0,1-1 0,-1 1 0,0 0 0,0 0 0,0 0 0,0 0 0,0 0 0,0 0 0,0 0 0,1 0 0,-1 0 0,0 0 0,0 0 0,0 0 0,0 0 0,0 0 0,1 0 1,-1 0-1,0 0 0,0 0 0,0 0 0,0 0 0,0 0 0,0 0 0,1 0 0,-1 0 0,0 0 0,0 0 0,0 0 0,0 0 0,0 1 0,10-1-126,59 3-279,-9-1 602,3 4 38,129 7 382,-184-13-526,1 0-1,-1-1 1,1 0 0,-1-1-1,0 0 1,15-5-1,-18 5-642,0-1 0,0 1-1,0-1 1,6-5 0,-7 5-760,-1 0 1,0-1 0,1 1 0,-1-1 0,4-6-1,5-7-2293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31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25 169 2144,'3'-53'4762,"-3"37"-4413,1 11-287,-1 0 0,1 1 0,-1-1 0,-1 0 0,1 0 0,-1 1 0,0-1 0,0 0 0,0 1 1,0-1-1,-4-7 0,-2-10 1004,6 21-1058,1 1 0,0-1 0,-1 0-1,1 1 1,-1-1 0,1 1-1,-1-1 1,1 1 0,-1-1 0,1 1-1,-1-1 1,1 1 0,-1 0-1,0-1 1,1 1 0,-1 0 0,-1-1-1,2 1-6,0 0 0,1 0 0,-1 0 0,0 0 0,0 0 0,0 0-1,0 0 1,0 0 0,0 0 0,0 0 0,0-1 0,0 1-1,0 0 1,0 0 0,1 0 0,-1 0 0,0 0 0,0 0 0,0 0-1,0 0 1,0-1 0,0 1 0,0 0 0,0 0 0,0 0 0,0 0-1,0 0 1,0 0 0,0 0 0,0-1 0,0 1 0,0 0 0,0 0-1,0 0 1,0 0 0,0 0 0,0 0 0,0 0 0,0 0 0,0-1-1,-1 1 1,1 0 0,0 0 0,0 0 0,0 0 0,0 0 0,0 0-1,0 0 1,0 0 0,0 0 0,0 0 0,0 0 0,-1-1 0,1 1-1,0 0 1,0 0 0,0 0 0,0 0 0,0 0 0,0 0 0,-1 0-1,2 52-901,12 202 2037,-3-110-464,-10-61-67,-2-59-411,2-1 1,1 1 0,1-1 0,6 30 0,1-6 599,-7-39 620,-5-11-1511,-4-12-2873,6 3 1301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32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7 2496,'37'-6'6298,"-37"6"-6264,0 0 0,1 0 0,-1 0-1,0 0 1,0 0 0,1 0 0,-1 0-1,0 0 1,0 0 0,0 0 0,1 0-1,-1 1 1,0-1 0,0 0 0,0 0-1,1 0 1,-1 0 0,0 0 0,0 1-1,0-1 1,0 0 0,1 0 0,-1 0-1,0 1 1,0-1 0,0 0-1,0 0 1,0 0 0,0 1 0,0-1-1,0 0 1,0 12 472,-7 18-281,3-19-52,-8 33 83,-3-1 0,-2-1 0,-2 0 0,-1-1 0,-2-2 0,-37 51 0,1 2-106,57-91-107,0 0 1,0 1 0,0-1 0,1 1 0,-1-1 0,0 1 0,1-1-1,-1 1 1,1 0 0,-1-1 0,1 1 0,0 0 0,0-1 0,0 3-1,0-3-9,0 0 0,1 0 0,-1-1 0,0 1-1,1 0 1,-1-1 0,1 1 0,-1-1-1,1 1 1,-1-1 0,1 1 0,0-1-1,-1 1 1,1-1 0,0 1 0,-1-1 0,1 0-1,0 1 1,0-1 0,-1 0 0,1 0-1,0 1 1,0-1 0,-1 0 0,1 0 0,0 0-1,0 0 1,0 0 0,-1 0 0,1 0-1,1-1 1,16 0 70,-1-1-1,1-1 1,0-1-1,-1 0 0,0-1 1,17-8-1,-9 4-113,44-10 0,-61 17-50,80-11 17,-75 12 40,-1 1 0,1 0-1,0 1 1,-1 0 0,14 3 0,-22-2 15,1 0-1,-1 0 1,1 0 0,7 5 0,3 1 147,-10-2 159,-10-3 254,3-2-548,0-1 0,0 0 0,-1 1 0,1-1 0,0 0 1,0 0-1,-3-1 0,4 1-240,0 0 1,0 0-1,0 0 1,0 0-1,1-1 0,-1 1 1,0 0-1,0-1 1,0 1-1,0 0 1,1-1-1,-1 1 1,0-1-1,0 0 0,1 1 1,-1-1-1,0 1 1,1-1-1,-1 0 1,1 0-1,-1 1 0,1-1 1,-1 0-1,1 0 1,0 1-1,-1-1 1,1 0-1,0 0 0,0 0 1,-1-1-1,1-6-1730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33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27 1824,'0'0'587,"2"1"-353,0 1-149,-1 0 0,1 0 0,-1 0 0,1 1 0,-1-1-1,0 0 1,0 1 0,0-1 0,0 1 0,0-1 0,0 1-1,0 2 1,4 37 1377,-4-33-1088,0 0-51,0 0 0,-1 0 1,0 0-1,-1 0 0,0 0 0,0 0 1,-1 0-1,0 0 0,-1 0 1,0-1-1,0 1 0,-8 13 0,7-16-156,1-1 55,-1 0 0,0 0 0,0 0-1,-5 4 1,8-7-138,-1-1 0,1 0 0,-1 1-1,0-1 1,0 0 0,0 0 0,0-1 0,1 1-1,-1 0 1,0-1 0,0 1 0,0-1-1,0 1 1,-1-1 0,1 0 0,0 0 0,-2 0-1,-1-1 11,1 1-1,-1-1 0,1-1 0,-1 1 1,1 0-1,-1-1 0,1 0 0,0 0 1,0 0-1,0-1 0,0 0 0,-6-4 1,5 2-51,-1-1 0,1 1 0,1-1 0,-1 0 0,1 0 0,0 0 0,-6-13-1,7 11-82,0 1-1,0-1 0,0-1 0,1 1 0,0 0 0,1 0 0,0-1 0,0 1 0,1-1 0,0 1 0,1-1 0,-1 1 0,2-1 0,-1 1 1,5-13-1,-5 17-8,1 1 1,-1-1 0,1 1 0,0 0-1,1 0 1,-1-1 0,0 1 0,1 1-1,0-1 1,-1 0 0,1 1 0,0-1-1,0 1 1,1 0 0,-1 0 0,0 0-1,1 0 1,-1 1 0,1 0 0,0-1 0,-1 1-1,1 0 1,0 1 0,0-1 0,0 1-1,-1 0 1,1 0 0,0 0 0,0 0-1,0 0 1,0 1 0,-1 0 0,1 0-1,0 0 1,0 0 0,-1 1 0,1-1-1,-1 1 1,0 0 0,1 0 0,-1 0-1,0 0 1,3 4 0,5 7 200,0 1 0,-1 0 0,-1 0 0,0 1 0,-1 1 0,0 0 0,7 24 0,-8-18 102,0 1 0,-2 0 0,0 0 0,-2 0 0,-1 1 0,0-1 0,-2 1 0,-1-1 0,0 1 0,-10 44 1,2-29-61,6-22 42,-1 0-1,-10 29 1,12-42-171,1-1-1,-1 0 1,1 0 0,-1 0 0,0 0-1,0-1 1,-1 1 0,1 0 0,-1-1-1,1 0 1,-1 1 0,0-1 0,-4 2-1,6-3-120,1-1 1,-1 0-1,0 0 0,1 1 0,-1-1 0,0 0 0,0 0 0,1 0 0,-1 0 0,0 0 0,0 0 0,1 0 0,-1 0 0,0 0 0,0 0 0,1-1 0,-1 1 0,0 0 0,0 0 0,0-1 0,-11-10-4560,11 6 2104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34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2400,'-2'7'4921,"-2"12"-3793,-2 24-809,4 121 1177,3-88-966,3 12 450,4 0-1,21 99 1,-18-141-566,-9-37 2132,-4-17-2490,1-1 0,-1 1 1,2-1-1,-1 0 0,1 1 1,1-1-1,-1 1 0,1-1 1,1 1-1,0-1 0,0 1 0,0 0 1,1-1-1,1 1 0,3-7 1,0 2-108,0 0 0,1 1 0,0 0 0,1 1 0,0 0 0,1 0 0,1 1 0,14-13 0,-19 19 4,0 0 0,0 0 0,1 0 0,-1 0 0,1 1 0,12-4 0,-18 7 30,1-1 0,0 1 0,0-1 0,0 1 1,0 0-1,-1 0 0,1 0 0,0 0 0,0 0 0,0 0 0,0 0 0,0 1 1,0-1-1,-1 1 0,1 0 0,0-1 0,0 1 0,-1 0 0,1 0 1,-1 0-1,1 0 0,0 0 0,-1 0 0,0 1 0,1-1 0,-1 0 1,0 1-1,0-1 0,0 1 0,0-1 0,1 3 0,0-2 22,-1 1 0,0 0 0,1 0 0,-1-1 0,0 1-1,-1 0 1,1 0 0,0 0 0,-1 0 0,0 0 0,0 0 0,0 0 0,0 0-1,0 0 1,-1 0 0,1 0 0,-1 0 0,0 0 0,0 0 0,0 0 0,0 0-1,0 0 1,0-1 0,-4 6 0,2-5 39,0 1 0,0-1 0,0 1 0,-1-1 0,1 0 0,-1-1 0,1 1 0,-1-1 0,0 1 0,0-1 0,0 0 0,0-1 0,-1 1 0,1-1 0,0 1 0,-7 0-1,-24-2-229,35 1 165,0 0 0,0-1 1,0 1-1,1 0 0,-1-1 0,0 1 1,0 0-1,0-1 0,1 1 0,-1 0 1,0-1-1,1 1 0,-1-1 0,1 1 1,-1-1-1,1 1 0,0 0 0,25 22 131,-2 1-1,0 1 0,33 47 1,-51-66 623,-8-14 633,-1-2-1391,2 6-609,0 0 1,-1 0-1,0 0 0,1 0 0,-5-5 0,-1-5-4698,6 10 3380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35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2912,'1'1'432,"1"0"1,-1-1-1,1 1 1,0 0-1,-1 0 1,1-1-1,-1 1 1,1-1-1,0 0 1,-1 1-1,1-1 1,0 0-1,0 0 1,2 0-1,31 1 1481,-26-3-1541,0 1 0,-1-2 0,1 1 1,-1-1-1,12-5 0,-15 6-212,0-1-1,0 0 1,0 0-1,0 0 1,-1 0-1,1-1 1,-1 0-1,7-8 1,-9 10-123,-1 0 1,0-1-1,0 1 0,0 0 0,-1 0 1,1 0-1,0-1 0,-1 1 1,1 0-1,-1 0 0,0-1 1,0 1-1,0-1 0,0 1 1,0 0-1,-1-1 0,1 1 1,-1 0-1,1 0 0,-1-1 1,0 1-1,-1-3 0,1 3-81,0 0 0,0 0 0,-1 1-1,1-1 1,0 0 0,0 1 0,-1-1-1,1 1 1,-1-1 0,1 1 0,-1 0-1,0 0 1,0-1 0,1 1 0,-1 1 0,0-1-1,0 0 1,0 0 0,0 1 0,0-1-1,0 1 1,0-1 0,0 1 0,0 0-1,0 0 1,-3 0 0,0 1 3,0 0 0,-1 0 1,1 1-1,1-1 0,-1 1 1,0 1-1,0-1 0,1 0 0,-1 1 1,1 0-1,0 0 0,0 0 1,0 1-1,0 0 0,0-1 0,1 1 1,0 0-1,0 1 0,0-1 1,-4 9-1,4-6 93,0-1-1,0 1 1,1 0 0,0-1 0,0 1-1,1 0 1,-1 1 0,2-1 0,-1 0 0,1 0-1,0 0 1,1 0 0,-1 1 0,1-1-1,3 8 1,-2-9 59,0 0 0,1 0-1,-1 0 1,1-1 0,1 1-1,-1-1 1,1 1 0,0-1-1,0-1 1,0 1 0,1 0-1,5 4 1,-6-7-43,-1 0 1,0 1-1,1-1 0,0 0 1,-1-1-1,1 1 0,0-1 1,0 1-1,0-1 0,0 0 1,0 0-1,0-1 0,0 1 1,0-1-1,0 0 0,0 0 0,0-1 1,0 1-1,7-3 0,-4 1-27,-1 0 0,0 0 0,0-1 0,0 0-1,0-1 1,-1 1 0,1-1 0,-1 0 0,0 0-1,6-7 1,1-3-2832,-1 0 0,14-23-1,-13 24 558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36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4800,'0'0'1557,"6"5"-400,-4-1-821,0 1 0,-1 0 0,1-1-1,-1 1 1,0 8 0,3 6 407,6 26 189,30 117 1048,-34-143-1777,13 47 887,31 72 1,0-10-36,-39-100-822,5 7 148,-16-33 477,1-2-811,0-1 1,0 1-1,-1 0 0,1 0 0,0 0 0,-1-1 0,1 1 0,0 0 0,-1-1 0,1 1 0,-1-1 0,1 1 0,0-1 0,-1 1 0,1-1 0,-1 1 0,1-1 0,-1 1 0,0-1 0,1 1 0,-1-1 0,0 0 0,1 1 0,-1-2 0,7-19 602,-5 14-490,92-293 967,0 2-1134,-84 269-11,-2 13 79,-7 14-297,0-1 0,0 1 1,0 0-1,0 0 0,0-1 0,0 1 1,-1-1-1,1 1 0,-1-1 1,1-2-1,-1 4-473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37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5 2144,'1'-1'91,"-1"1"-1,1-1 1,-1 1-1,1 0 1,-1-1 0,1 1-1,-1 0 1,1-1-1,0 1 1,-1 0 0,1 0-1,-1 0 1,1 0-1,0-1 1,-1 1 0,1 0-1,0 0 1,-1 0-1,1 0 1,0 1 0,0-1 76,0-1 0,-1 1 0,1 0 0,-1 0 0,1 0 0,-1 0 0,1 0 0,-1 0 0,1 0 0,-1 1 0,1-1 0,-1 0 0,1 0 0,-1 0 0,1 0 0,-1 1 0,1-1 0,-1 0 0,1 0 0,-1 1 0,1-1 0,-1 0 0,0 1 0,1-1 0,0 1 0,1 5 197,-2-6-332,1 0 0,-1 1-1,0-1 1,0 0-1,1 1 1,-1-1-1,0 1 1,0-1-1,0 0 1,1 1-1,-1-1 1,0 1-1,0-1 1,0 1 0,0-1-1,0 0 1,0 1-1,0-1 1,0 1-1,0-1 1,0 1-1,0-1 1,0 0-1,-1 1 1,1-1-1,0 1 1,-6 9 204,0-1 0,-1 0 0,0 0 0,0 0 0,-1-1 0,-16 13 0,10-9-59,-18 22-1,12-6-10,1 1-1,2 0 0,-27 61 1,17-30-20,2 1 1,-26 102-1,44-135-41,2 0 1,0 1-1,3 0 0,0-1 0,1 1 1,2 0-1,1 0 0,9 43 0,-6-55 43,1 0 0,0 0 0,1 0 0,1-1 0,0-1 1,1 1-1,1-1 0,0-1 0,1 0 0,0 0 0,2-1 0,-1 0 0,2-1 0,-1-1 0,2 0 0,-1-1 0,1-1 0,1 0 0,0-1 0,0 0 0,1-2 0,-1 0 0,1 0 0,29 4 0,-38-9-47,0 0 0,0-1 0,0 0 0,0 0 0,13-3 0,-19 3-66,1 0 0,-1-1 0,0 1 1,0-1-1,1 0 0,-1 1 0,0-1 0,0 0 0,0-1 0,0 1 0,0 0 0,0 0 0,-1-1 0,1 1 0,0-1 0,-1 0 0,1 1 1,-1-1-1,1 0 0,-1 0 0,0 0 0,0 0 0,0 0 0,2-4 0,-1-5-263,0-1 0,0 1 0,-1-13 0,-1-35-5586,-1 22-201,1 13 2794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40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1 779 2144,'5'-11'9319,"11"-6"-9165,-5 6 581,-6 5-645,0 0 1,-1-1-1,1 1 1,-1-1-1,0 0 1,5-15-1,10-47 838,-2 7-505,-13 49-498,-4 12 52,0 0-1,0 0 0,1 0 0,-1 1 0,0-1 0,1 0 0,-1 0 0,0 0 1,1 0-1,-1 0 0,1 1 0,-1-1 0,2-1 0,-2 3 13,1-1 0,0 0 0,-1 0 0,1 0 0,0 0 0,-1 1 0,1-1 0,-1 0 0,1 0 0,-1 1 0,1-1 0,0 1 0,-1-1 0,1 0 0,-1 1 0,0-1 0,1 1 1,-1-1-1,1 1 0,-1-1 0,0 1 0,1 0 0,-1 0 0,5 6-15,-1-1 1,0 1-1,0 0 1,-1 1-1,0-1 1,-1 0-1,1 1 1,0 9-1,0-4 120,-1 0 0,-1 0 0,0 1 0,-2 14 0,0-11 0,-3 35 306,3-49-332,1 0 0,-1 0 0,0 0 1,0 0-1,0 0 0,0 0 0,0-1 1,-1 1-1,1 0 0,-1 0 0,0-1 1,-3 5-1,4-7-29,0 1 1,0 0-1,0-1 0,0 1 1,0-1-1,0 1 0,0-1 1,-1 0-1,1 0 0,0 1 1,0-1-1,0 0 1,0 0-1,-1 0 0,1 0 1,0 0-1,0 0 0,0 0 1,0-1-1,-1 1 0,1 0 1,0-1-1,0 1 0,0-1 1,0 1-1,-2-2 1,-3-2 11,-1 0 0,1-1 0,-7-5 0,-1-1-156,2 5-284,11 6 374,1 0 1,0 0-1,0 0 1,-1 0-1,1 0 1,0 0-1,0 0 1,0 0-1,-1 0 1,1 0-1,0 0 1,0 0-1,-1 0 1,1 0-1,0 0 1,0 0-1,0 0 1,-1 1-1,1-1 1,0 0-1,0 0 1,0 0-1,0 0 1,-1 0-1,1 1 0,0-1 1,0 0-1,0 0 1,0 0-1,0 1 1,0-1-1,0 0 1,0 0-1,-1 0 1,1 1-1,0-1 1,0 0-1,0 0 1,0 1-1,0-1 1,0 0-1,0 0 1,0 0-1,0 1 1,0-1-1,1 0 1,-1 2 6,0-1 1,0 1 0,1-1 0,-1 1 0,1-1-1,-1 1 1,1-1 0,0 0 0,0 1 0,-1-1-1,1 0 1,0 0 0,0 0 0,0 1 0,0-1-1,0 0 1,1 0 0,-1 0 0,0-1 0,0 1-1,1 0 1,-1 0 0,0-1 0,1 1 0,-1-1-1,3 1 1,0 1 73,0-1 0,0 0 0,0 0 0,1 0 0,-1-1 0,0 0 0,1 0 0,4 0 1,-2-1 95,1-1 0,-1 0 0,0 0 0,0-1 0,0 0 0,12-6 0,39-30 161,-20 14-282,41-32 45,13-8-60,-87 62-66,0 0 1,0 0-1,1 1 0,-1-1 0,1 1 0,0 0 1,6-1-1,-10 3 26,1 0 0,-1 0 1,0 0-1,0 0 0,0 0 0,0 1 1,0-1-1,1 1 0,-1-1 0,0 1 1,0 0-1,0 0 0,0 0 0,-1 0 1,1 0-1,0 0 0,0 0 0,-1 1 1,1-1-1,0 1 0,-1-1 0,3 4 0,-1-1-9,0 0-1,-1 1 1,0-1-1,1 0 1,-1 1-1,-1-1 1,1 1-1,-1-1 1,0 1-1,1 7 1,0 5 90,-2 28 1,0-24 135,0-21-180,0 1-1,0-1 0,0 1 0,0-1 0,0 1 0,0-1 1,0 0-1,0 1 0,0-1 0,0 1 0,0-1 0,0 1 0,0-1 1,0 0-1,0 1 0,1-1 0,-1 1 0,0-1 0,0 0 0,1 1 1,-1-1-1,0 1 0,0-1 0,1 0 0,-1 0 0,0 1 0,1-1 1,-1 0-1,0 1 0,1-1 0,-1 0 0,1 0 0,-1 0 1,1 1-1,0-1 43,0-1 1,0 1-1,0 0 1,1 0-1,-1-1 1,0 1-1,0-1 1,0 1-1,0-1 1,0 1-1,0-1 1,2-1-1,4-4 163,1-1-1,7-9 1,49-61-386,-27 30-191,-36 46 321,0 0 0,0-1 0,0 1 0,1 0 0,-1 0 0,0 0 0,1 0-1,-1 0 1,1 0 0,0 0 0,-1 0 0,1 0 0,0 1 0,3-2 0,-5 2 20,1 1 0,0-1 1,0 0-1,-1 0 0,1 0 0,0 0 0,0 0 1,-1 1-1,1-1 0,0 0 0,0 1 0,-1-1 1,1 1-1,0-1 0,-1 0 0,1 1 0,-1-1 1,1 1-1,0 0 0,-1-1 0,0 1 1,1-1-1,-1 1 0,1 0 0,-1 0 0,0-1 1,1 1-1,-1 0 0,0-1 0,0 1 0,1 0 1,-1 0-1,0 0 0,0-1 0,0 1 1,0 1-1,1 11 9,0 0 0,-1 0-1,0 0 1,-1 0 0,-5 24 0,6-36 9,-1 1 1,1-1-1,0 0 0,0 0 1,-1 0-1,1 0 0,0 1 1,0-1-1,0 0 0,0 0 1,1 0-1,-1 1 0,0-1 0,1 2 1,0-1 325,9-14 586,2-1-849,15-22 0,-16 19-87,17-18-1,-24 30-38,1 0 0,-1 0 0,1 0-1,0 1 1,-1 0 0,2 0-1,-1 0 1,8-3 0,-11 5 33,0 0-1,0 1 1,0-1 0,0 1 0,0-1 0,0 1-1,0 0 1,1 0 0,-1 0 0,0 0 0,0 0 0,0 0-1,0 1 1,1-1 0,-1 1 0,0-1 0,0 1-1,0 0 1,0 0 0,0 0 0,0 0 0,-1 0 0,1 1-1,2 1 1,2 2-12,-1 1-1,0 0 1,0 1-1,-1-1 1,5 10-1,1 0-121,2 6 162,-10-17 30,0-1 0,1 1-1,0-1 1,5 7 0,-6-9-13,-1-1 1,0 0-1,1 0 1,-1 0-1,1 0 1,-1 0 0,1 0-1,0 0 1,-1-1-1,1 1 1,0 0-1,0-1 1,-1 0-1,1 1 1,0-1-1,0 0 1,2 0-1,18-1 113,1-2 0,-1 0 0,-1-1 0,1-2 0,-1 0 0,31-13 0,-32 9-147,0 0 0,-1-1 0,19-14 0,-6 4 7,-23 14-26,0 0 0,15-15-1,-41 55-206,-14 10 17,22-31 233,0 0-1,1 0 0,0 1 0,1 0 0,-8 19 0,15-30 1,-1-1 0,1 1 0,0 0 0,-1-1 0,1 1-1,0-1 1,0 1 0,0-1 0,1 1 0,-1-1 0,0 1 0,0-1 0,1 1-1,-1-1 1,1 1 0,-1-1 0,1 1 0,0-1 0,0 0 0,1 2 0,-2-2 12,1 0 0,0 0-1,0 0 1,0-1 0,-1 1 0,1-1 0,0 1 0,0 0 0,0-1 0,0 1 0,0-1 0,0 0 0,0 1-1,0-1 1,0 0 0,0 0 0,0 0 0,1 1 0,-1-1 0,0 0 0,0 0 0,0-1 0,0 1 0,0 0-1,0 0 1,0 0 0,0-1 0,0 1 0,2-1 0,1-2 46,-1 1-1,1-1 1,0 1-1,-1-1 1,1-1-1,-1 1 1,3-4-1,3-3 36,0 1-84,0-1-1,-1-1 1,11-16-1,-15 22-47,-2-1-1,1 1 1,0 0 0,-1-1-1,0 0 1,0 0 0,-1 1-1,0-1 1,2-11 0,-9 32-568,1 5 508,2-6-32,0 0-1,-1 16 1,4-25 115,0 0 1,0-1-1,0 1 1,1 0 0,0-1-1,-1 1 1,2-1 0,-1 1-1,1-1 1,3 8-1,-5-11 19,1 0 0,-1 0 0,1-1 0,-1 1 0,1 0 0,0 0 0,-1 0 0,1-1 0,0 1 0,0 0 0,-1-1 0,1 1 0,0-1 0,0 1 0,0-1 0,0 1 0,0-1 0,0 1 0,0-1 0,0 0 0,1 1 0,0-1 12,0 0-1,0 0 1,0-1 0,-1 1 0,1 0-1,0-1 1,0 1 0,0-1 0,0 1-1,3-3 1,3-2 102,0 0 0,-1 0-1,13-12 1,-16 13-64,11-9 2,-1-2 1,0 0-1,-1 0 1,11-18 0,35-71-88,155-337-79,-206 415-166,-8 15 42,0 11 210,0 0 0,0 0-1,0-1 1,0 1 0,0 0-1,0 0 1,0 0 0,0 0 0,0 0-1,0-1 1,-1 1 0,1 0-1,0 0 1,0 0 0,0 0 0,0 0-1,0 0 1,-1 0 0,1 0 0,0-1-1,0 1 1,0 0 0,0 0-1,0 0 1,-1 0 0,1 0 0,0 0-1,0 0 1,0 0 0,0 0 0,-1 0-1,1 0 1,0 0 0,0 0-1,0 0 1,0 0 0,-1 0 0,1 0-1,0 0 1,0 1 0,0-1 0,0 0-1,0 0 1,-1 0 0,0 1-13,0 0 1,0-1 0,0 1 0,0 0 0,0 0-1,0 0 1,0 0 0,1 0 0,-1 0-1,0 1 1,0 1 0,-17 30-108,-25 68 0,-5 45 100,47-141 27,-14 43-28,2 1 0,2 0 1,-8 87-1,19-123 57,0-1 0,0 1 1,1 0-1,1 0 0,0-1 0,4 14 1,-5-22-13,0-1 0,1 1 1,-1-1-1,1 0 1,0 1-1,0-1 1,0 0-1,1 0 1,-1 0-1,6 5 1,-6-7-2,0 1 0,1-1-1,-1 1 1,1-1 0,-1 0 0,1 0 0,-1 0 0,1-1 0,-1 1 0,1 0 0,0-1 0,-1 0 0,1 0 0,0 0 0,0 0 0,-1 0 0,4-1 0,2 0 54,0 0-1,0-1 1,0-1-1,0 1 1,-1-1 0,1-1-1,-1 1 1,0-1-1,0-1 1,8-5 0,-5 1-7,0 0 1,0 0 0,-2-1 0,1 0 0,12-19 0,-3-3-54,-2 0 0,-1-1 0,17-55-1,59-202-48,-82 261 27,-1 0 0,-2 0 0,-1-1 0,2-33 0,-7 63 2,0-1-1,0 1 1,0 0 0,0 0 0,1-1-1,-1 1 1,0 0 0,0 0 0,0-1-1,0 1 1,0 0 0,0 0-1,0-1 1,0 1 0,0 0 0,0 0-1,0-1 1,0 1 0,-1 0-1,1 0 1,0-1 0,0 1 0,0 0-1,0 0 1,0-1 0,0 1-1,-1 0 1,1 0 0,0 0 0,0-1-1,0 1 1,0 0 0,-1 0 0,1 0-1,0 0 1,0 0 0,-1-1-1,1 1 1,0 0 0,0 0 0,-1 0-1,1 0 1,0 0 0,0 0-1,-1 0 1,1 0 0,0 0 0,0 0-1,-1 0 1,1 0 0,0 0 0,0 0-1,-1 0 1,1 0 0,0 0-1,0 0 1,-1 0 0,1 0 0,0 1-1,0-1 1,-12 10-292,7-2 264,0 1-1,0-1 1,1 1 0,0-1-1,1 1 1,-3 11-1,-10 56-105,14-67 120,-10 63-128,-3 83 0,14-126 198,2-1 0,0 0 0,2 0-1,1 0 1,1-1 0,9 31 0,-10-48 4,0 0-1,1 0 1,-1 0 0,8 9 0,-10-15 44,1 0 0,0 0 1,0-1-1,0 1 0,1-1 0,-1 0 0,1 0 0,-1 0 0,1 0 0,0-1 1,8 4-1,-11-5-261,1-1 1,0 1 0,-1-1 0,1 0-1,0 0 1,-1 0 0,1 0 0,0 0-1,0 0 1,-1-1 0,1 1-1,-1 0 1,1-1 0,0 1 0,-1-1-1,1 0 1,-1 0 0,3-1 0,8-3-3394,0 4 1073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2:08:40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4384,'0'-1'55,"1"1"-1,-1 0 1,0-1 0,1 1 0,-1 0 0,1-1-1,-1 1 1,1 0 0,-1-1 0,1 1-1,-1 0 1,1 0 0,-1-1 0,1 1 0,-1 0-1,1 0 1,-1 0 0,1 0 0,-1 0-1,1 0 1,0 0 0,-1 0 0,1 0-1,-1 0 1,1 0 0,-1 0 0,1 0 0,-1 1-1,1-1 1,-1 0 0,1 0 0,-1 1-1,1-1 1,-1 0 0,1 1 0,-1-1 0,1 0-1,-1 1 1,0-1 0,1 0 0,-1 1-1,0-1 1,1 1 0,1 1-76,18 16 651,0 1 0,-2 0 0,0 2 0,-1 0 0,-1 1 0,-1 0 0,17 36 0,-15-20-10,-1 0 0,-3 1 0,-1 1 0,-2 0 0,6 46-1,-8-23 243,-4-1-1,-5 109 1,-2-126-542,-11 59 0,10-86-193,-1 0 0,0-1 0,-1 1 1,-1-1-1,-1 0 0,-10 16 0,2-10-186,0 0 0,-26 26 0,-15 6-3523,7-9 974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5:1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630 109 2656,'-2'-9'7724,"1"6"-7585,0 1 1,0-1 0,0 1 0,0 0 0,-1-1-1,1 1 1,0 0 0,-1 0 0,0 0 0,1 0-1,-1 0 1,-4-3 0,-17-10 489,15 9-579,0 0 1,-1 1-1,1 0 0,-18-6 0,15 6-68,-1 2 0,0-1 0,-1 2-1,-11-2 1,4 3-35,0 1 0,1 1 1,-1 1-1,0 1 0,1 0 0,0 2 0,0 0 0,0 1 0,1 1 0,-1 0 0,2 2 0,-27 15 0,38-20 64,1 1 0,-1-1 0,1 1 0,0 0 0,0 0 0,0 1 0,1 0 0,-1-1 0,2 1 0,-1 1 0,1-1 0,-1 0 0,2 1 0,-1 0 0,-2 10 0,3-7 19,1 1-1,0-1 1,0 1-1,1 0 1,0-1-1,1 1 1,0-1-1,1 1 1,0-1-1,1 0 1,5 14-1,-5-16 21,1-1 1,-1 1-1,1-1 0,1 0 0,-1-1 0,1 1 1,1-1-1,-1 0 0,1 0 0,0 0 1,0-1-1,1 0 0,-1 0 0,1-1 0,10 5 1,8 2 176,23 12 1151,-52-22-1347,0 0 1,1 0-1,-1 0 1,1 0-1,-1 1 0,-5 3 1,-34 19-487,13-6 202,17-11 186,1 0 1,0 1-1,0 0 0,-13 12 1,12-5 57,0 0 0,1 1 1,0 0-1,2 1 0,0 0 1,0 1-1,-10 27 0,18-38 47,0-1-1,0 1 1,1-1 0,0 1-1,0 0 1,0-1 0,1 1-1,0 0 1,0 0-1,1 0 1,0-1 0,0 1-1,1 0 1,-1-1-1,5 9 1,-4-11 2,0 1 0,0-1 0,1 0 0,0 0 0,0 0 0,0 0 0,0 0 0,1-1 0,-1 1 0,1-1 0,0 0 0,0 0 1,0 0-1,0-1 0,1 0 0,-1 1 0,1-1 0,-1-1 0,1 1 0,0-1 0,8 2 0,0-2 60,0 0 1,0 0-1,0-2 0,0 1 1,0-2-1,0 0 0,0 0 1,23-8-1,4-5 127,52-26 0,-42 17-230,-29 13 23,0 0-1,-1-1 0,20-17 0,50-47 164,-84 71-187,4-3-77,-1 0 0,2 1 0,-1 0 0,13-6 0,-22 13 74,-1-1-1,1 1 1,-1 0-1,1 0 1,-1 0-1,1 0 1,-1 0-1,1 0 1,-1 0-1,1-1 1,-1 1-1,1 1 1,-1-1-1,1 0 1,-1 0 0,1 0-1,-1 0 1,1 0-1,-1 0 1,1 1-1,-1-1 1,1 0-1,-1 0 1,0 1-1,1-1 1,-1 0-1,1 0 1,-1 1-1,0-1 1,1 1-1,-1-1 1,0 0-1,1 1 1,-1-1-1,0 1 1,0-1 0,1 1-1,-1-1 1,0 1-1,6 22-30,-6-22 44,1 14 57,-1 0 0,-1 0 0,0 1 0,-1-1 0,-1 0 0,-7 23 0,8-32-13,1-1-7,0-1-1,1 1 1,-1 0 0,1-1-1,0 1 1,0-1 0,0 1-1,1 5 1,-1-10-23,1 0 1,-1 0-1,0 0 1,1 1-1,-1-1 0,0 0 1,0 0-1,1 0 0,-1 0 1,0 0-1,1 0 0,-1 0 1,0 1-1,1-1 1,-1 0-1,0 0 0,1 0 1,-1 0-1,0 0 0,1-1 1,-1 1-1,0 0 0,1 0 1,-1 0-1,0 0 1,0 0-1,1 0 0,-1 0 1,0-1-1,1 1 0,-1 0 1,0 0-1,9-7 124,0 0-1,8-8 1,2-2-31,32-23-180,63-38 1,-104 72 15,0 1 0,1-1 0,-1 2 0,1-1 0,0 1-1,21-4 1,-31 8 41,0-1-1,1 1 1,-1 0 0,0 0-1,0 0 1,1 0-1,-1 0 1,0 0-1,1 1 1,-1-1-1,0 0 1,0 0-1,0 1 1,1-1-1,-1 1 1,0-1-1,0 1 1,0 0 0,0-1-1,0 1 1,0 0-1,0 0 1,0 0-1,0 0 1,0 0-1,0 0 1,-1 0-1,1 0 1,0 0-1,0 2 1,1 3 22,0 0 1,0-1-1,-1 2 0,0-1 1,1 8-1,4 17-18,-4-25 34,1 0-1,-1 0 0,1-1 1,1 1-1,-1-1 0,1 0 1,0 0-1,0 0 0,0 0 0,1-1 1,-1 1-1,1-1 0,0 0 1,1-1-1,-1 1 0,10 3 0,-8-4 15,1 0-1,-1-1 1,1 1-1,0-2 1,0 0-1,13 1 1,-16-2-14,0 0 0,0 0 0,-1-1 0,1 1 0,0-1 0,-1-1 1,1 1-1,0-1 0,-1 1 0,0-1 0,1 0 0,5-5 0,0 0 60,0-1 0,0 0-1,-1-1 1,0 0 0,-1 0-1,0-1 1,0 0-1,8-16 1,-12 19-81,0 0 0,-1 0-1,-1-1 1,1 1 0,-1-1 0,0 1 0,-1-1-1,0 0 1,0 0 0,0 0 0,-1 0 0,-1 0-1,1 0 1,-4-14 0,4 21-35,-1-1 0,1 1 0,-1-1 0,1 1 0,-1-1 0,1 1 0,-1 0 0,0-1 0,0 1 0,0 0 0,0-1 0,0 1 0,0 0 0,0 0 0,0 0 0,0 0 0,-1 0 0,-1-1 0,2 2 17,0-1 0,0 1 0,0 0 1,0-1-1,0 1 0,0 0 0,0 0 0,-1 0 0,1 0 0,0 0 0,0 0 0,0 0 0,0 0 0,0 1 0,0-1 1,0 0-1,0 1 0,0-1 0,0 0 0,0 1 0,0-1 0,0 1 0,0 0 0,0-1 0,1 1 0,-3 1 0,-4 7-61,-1 0 0,2 1 0,-1-1-1,1 1 1,1 1 0,-1-1-1,2 1 1,-6 16 0,9-21 61,0 0 0,0 0 1,1 0-1,-1 0 0,1-1 1,0 1-1,1 0 0,0 0 0,-1 0 1,2 0-1,-1-1 0,1 1 1,0 0-1,0-1 0,0 0 1,1 1-1,5 7 0,-6-10 31,0 0 0,1 1-1,-1-1 1,1 0 0,0 0 0,0-1 0,0 1-1,0 0 1,0-1 0,0 0 0,1 0-1,-1 0 1,1 0 0,0 0 0,-1-1 0,1 0-1,0 0 1,0 0 0,0 0 0,0 0-1,0-1 1,0 0 0,0 1 0,0-2 0,0 1-1,6-1 1,23-9 304,61-27 0,-64 24-247,39-18-133,121-77 0,-189 108 35,-1-1-1,1 0 0,0 1 0,0-1 1,0 1-1,0 0 0,-1-1 0,1 1 1,0 0-1,0-1 0,0 1 0,0 0 1,0 0-1,0 0 0,0 0 1,0 0-1,0 0 0,1 0 0,-2 1 10,1-1-1,0 0 1,-1 1-1,1-1 1,-1 0-1,1 1 1,-1-1-1,0 1 1,1-1-1,-1 1 1,1-1-1,-1 1 1,0-1-1,1 1 1,-1-1-1,0 1 1,0 0-1,1-1 1,-1 1-1,0 0 1,1 5-7,0 0 1,-1 1-1,1-1 1,-2 10-1,0-3 126,2-7-92,-1-1-1,1 1 1,0-1-1,1 1 1,-1-1-1,1 0 1,0 0-1,0 1 1,1-1-1,0-1 1,0 1-1,0 0 1,0-1-1,1 1 1,0-1-1,-1 0 1,2 0-1,-1-1 1,0 1-1,1-1 1,-1 0-1,1 0 1,0 0-1,7 2 1,-8-4 28,-1 0 1,1 0 0,-1 0-1,1-1 1,0 0-1,-1 0 1,1 0 0,0 0-1,-1 0 1,1-1-1,-1 1 1,1-1 0,0 0-1,-1 0 1,0 0 0,5-3-1,9-4 13,-2-1 0,18-11 0,-15 8-91,102-71 323,-94 65-302,-20 14 8,1 0-1,-1 0 1,-1-1 0,1 0-1,-1 0 1,7-9 0,-11 14 6,-1 0-1,0 0 1,0 0 0,0 0 0,0 0 0,0 0-1,0 0 1,0 0 0,0 0 0,0 0 0,0 0 0,1 0-1,-1 0 1,0 0 0,0 0 0,0 0 0,0-1-1,0 1 1,0 0 0,0 0 0,0 0 0,0 0 0,0 0-1,0 0 1,0 0 0,0 0 0,0 0 0,0-1-1,0 1 1,0 0 0,0 0 0,0 0 0,0 0 0,0 0-1,0 0 1,0 0 0,0 0 0,0 0 0,0-1-1,0 1 1,0 0 0,0 0 0,0 0 0,0 0 0,0 0-1,0 0 1,0 0 0,0 0 0,0 0 0,-1 0-1,1 0 1,0-1 0,0 1 0,0 0 0,0 0 0,0 0-1,0 0 1,0 0 0,0 0 0,0 0 0,-1 0-1,1 0 1,0 0 0,0 0 0,0 0 0,0 0 0,0 0-1,0 0 1,0 0 0,-11 5-195,-6 7 71,1 0 0,-27 29 0,34-32 83,1 1 1,1-1-1,0 1 0,0 1 1,1 0-1,-6 13 1,11-21 56,0 0 1,0 0-1,0-1 0,0 1 1,1 0-1,-1 0 0,1 0 1,0 0-1,0 0 1,0 0-1,0 0 0,1 0 1,0 4-1,-1-6-6,1 1-1,-1-1 1,1 0-1,0 0 1,-1 0-1,1 0 1,0 0 0,0 0-1,-1 0 1,1 0-1,0-1 1,0 1-1,0 0 1,0 0 0,0-1-1,0 1 1,0-1-1,1 1 1,-1-1-1,0 1 1,0-1 0,0 0-1,1 1 1,-1-1-1,0 0 1,0 0-1,0 0 1,1 0 0,-1 0-1,0 0 1,0 0-1,1 0 1,1-1-1,3-1 45,1 0 0,-1 0 0,0-1 0,1 1 0,-1-1 0,0-1 0,-1 1 0,8-6 0,2-3 108,23-22 1,-33 28-147,1-1-1,-1 0 1,1 0-1,-2 0 1,1-1-1,-1 0 1,0 1-1,-1-1 1,3-9-1,-5 12-20,1 0 0,-1 0-1,0 0 1,0 0-1,-1 0 1,0 0 0,0 0-1,0 0 1,0 0 0,-1 0-1,0 0 1,0 0-1,0 0 1,0 1 0,-1-1-1,-3-6 1,5 10-10,0 0 0,-1 1 0,1-1 0,-1 0 0,1 1 0,0-1 0,-1 0 0,1 1 0,-1-1 0,1 1 0,-1-1 0,0 1 0,1-1 0,-1 1 0,1-1 0,-1 1 0,0 0 0,0-1 0,1 1 0,-1 0 0,0 0 0,1 0 0,-1-1 0,0 1 0,-1 0 0,1 0-12,-1 1 0,1-1 0,0 1 0,0-1-1,0 1 1,0-1 0,0 1 0,0 0 0,0-1 0,0 1 0,0 0 0,0 0 0,0 0 0,-1 1 0,-3 5-74,1 0 0,-1 0 0,-5 13 0,9-17 122,-7 13-26,1 1 0,1 0-1,0 0 1,1 0 0,1 1-1,-3 30 1,-14 100-28,4-23-158,16-121 195,-15 115 224,11-95-74,-1 1 0,-15 39-1,19-61-110,1 0 0,0 0 0,-1 0 0,0 0 0,0 0 0,0 0 0,0 0 0,0-1 0,-1 1-1,-4 3 1,6-5-25,0 0 0,0 0 0,-1-1 0,1 1 0,-1 0 0,1-1 0,0 0 0,-1 1 0,1-1 0,-1 0 0,1 1 0,-1-1 0,1 0 0,-1 0 0,1 0 0,-1-1-1,1 1 1,-1 0 0,1-1 0,-1 1 0,1 0 0,-1-1 0,1 0 0,0 1 0,-2-2 0,-3-1-6,0-1-1,0 0 1,1 0-1,0-1 1,-1 0 0,2 0-1,-1 0 1,0 0-1,1-1 1,0 1 0,0-1-1,1 0 1,0 0-1,0-1 1,0 1 0,1-1-1,0 1 1,0-1-1,1 0 1,-1 0 0,2 0-1,-1-13 1,1 7-33,0 0 1,2 0-1,0 0 1,0 0 0,1 0-1,0 1 1,1-1-1,1 1 1,0 0-1,1 0 1,9-15-1,-5 14 26,0 1 0,0 0 0,1 0 0,0 1 0,1 0 0,1 1 0,-1 1-1,2 0 1,-1 1 0,1 0 0,17-7 0,1 1 17,133-56-44,-145 63 46,1-1 0,-2 0 0,1-2 0,-1 0 0,-1-1 0,0-1 0,-1-1 0,0 0 0,30-31 0,-37 32 21,0-1-1,0 0 1,-1 0 0,-1-1-1,-1 0 1,0 0 0,8-22-1,-12 27-281,-3 15 56,-5 22-21,3-16 177,-2 18 20,-1 47-1,5-70 40,0 0-1,1-1 1,-1 1-1,1 0 1,1 0-1,3 11 1,-5-17-15,0-1 0,1 1-1,-1-1 1,0 1 0,1-1 0,-1 1-1,1-1 1,-1 1 0,1-1 0,-1 0-1,1 1 1,-1-1 0,1 0 0,0 1 0,-1-1-1,1 0 1,-1 0 0,1 1 0,0-1-1,-1 0 1,1 0 0,-1 0 0,1 0-1,0 0 1,-1 0 0,1 0 0,0 0 0,-1 0-1,1 0 1,0 0 0,-1 0 0,1-1-1,-1 1 1,1 0 0,0 0 0,-1-1-1,1 1 1,-1 0 0,1-1 0,-1 1 0,1-1-1,-1 1 1,1-1 0,2-2 41,0 1 1,0-1 0,0 1-1,-1-1 1,5-5-1,2-9 6,0 0 0,10-26 0,-12 24-168,-1 8-30,-6 10 128,0 1-1,0 0 1,0 0-1,0 0 1,0 0-1,0 0 0,0 0 1,0 0-1,0 0 1,0 0-1,0 0 1,0 0-1,0 0 1,0 0-1,0-1 1,0 1-1,0 0 1,0 0-1,1 0 1,-1 0-1,0 0 1,0 0-1,0 0 1,0 0-1,0 0 1,0 0-1,0 0 1,0 0-1,0 0 1,0 0-1,0 0 1,0 0-1,0 0 0,0 0 1,1 0-1,-1 0 1,0 0-1,0 0 1,0 0-1,0 0 1,0 0-1,0 0 1,0 0-1,0 0 1,0 0-1,0 0 1,0 0-1,0 0 1,0 0-1,0 0 1,1 0-1,-1 0 1,0 0-1,0 0 1,0 0-1,0 0 1,0 0-1,0 1 1,1 20-387,-1-21 391,-19 253-402,7-145 431,8-59 14,-11 91 4,10-107 33,-2 0 0,-11 36 0,14-58 19,-1 0 0,-5 12-1,9-20-58,-1 0-1,1-1 1,-1 1 0,0-1-1,0 0 1,0 0-1,0 1 1,0-1 0,0 0-1,-1-1 1,1 1-1,-5 3 1,5-5-17,-1 1 0,1-1-1,0 0 1,0 0 0,0 0 0,0 0-1,0 0 1,0 0 0,0 0 0,0-1 0,0 1-1,0-1 1,0 1 0,0-1 0,0 0 0,0 0-1,0 0 1,-2-1 0,-30-22 180,32 22-183,-12-9 19,1-1 0,1 0 1,0-1-1,1 0 0,0-1 0,1 0 0,0-1 1,-8-18-1,13 22-37,0 1 0,1-1-1,1 0 1,0-1 0,0 1 0,1 0 0,0-1 0,1 1-1,1-1 1,-1 0 0,2 1 0,0-1 0,2-13 0,0 17-34,-1 0 0,1 0 0,1 0 1,-1 0-1,1 0 0,1 1 0,-1-1 0,1 1 1,1 0-1,-1 1 0,1-1 0,0 1 1,1 0-1,-1 1 0,1-1 0,0 1 0,1 1 1,14-8-1,-7 6 48,-1 0 0,1 0 0,0 2 0,0 0 0,0 1 1,0 0-1,1 1 0,-1 1 0,28 1 0,2 7 93,-33-4-37,0-1 0,19 1 0,-25-4 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5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1984,'3'-3'6967,"6"2"-5054,-1-5-1103,-5 4-696,-1 1 0,0-1 0,0 1-1,0-1 1,-1 0 0,1 0 0,0 0 0,2-4-1,6-13 337,-1-1 0,8-23 0,-14 33-338,15-57 327,-7 22-356,8-20 245,14-96 0,-26 140-226,-6 18-76,1 1 0,-1-1 0,-1 1 0,1-1 0,0 0 0,-1 1 0,1-5 0,-7 23-532,1-5 420,3-2 54,0 1 0,0-1 0,2 1 0,-1 13 0,1 1-16,-1-21 45,0 25-53,3 51-1,-1-70 94,0 0-1,1-1 1,0 1 0,1 0-1,0-1 1,0 1-1,1-1 1,0 0 0,10 14-1,-12-19 23,0-1-1,0 0 1,0 0-1,0 0 1,1 0-1,-1 0 1,1 0-1,-1-1 1,1 1-1,0-1 1,0 0-1,0 1 1,-1-1-1,1-1 1,0 1-1,0 0 1,1-1-1,-1 0 1,0 1-1,0-1 1,0 0-1,0-1 1,0 1-1,0 0 1,0-1-1,3-1 1,6-1 135,0-1 1,0-1-1,-1 1 1,0-2-1,11-6 1,4-5 82,-1-1-1,38-34 1,38-48-52,-79 77-208,34-41 202,-2 3-684,-54 60 463,0 1 0,0 0 0,0 0 0,0 0 0,0 0 0,0 0-1,0 0 1,0 0 0,0 0 0,0 0 0,0 0 0,0 0-1,0 0 1,1 0 0,-1 0 0,0 0 0,0 0 0,0 0 0,0 0-1,0 0 1,0 0 0,0 0 0,0 0 0,0 0 0,0 0 0,0 0-1,0 0 1,0 0 0,0 0 0,0 0 0,1 0 0,-1 0-1,0 0 1,0 0 0,0 0 0,0 0 0,0 0 0,0 0 0,0 0-1,0 0 1,0 0 0,0 0 0,0 0 0,0 0 0,0 0 0,0 0-1,0 0 1,0 1 0,0-1 0,0 0 0,0 0 0,0 0-1,0 0 1,1 0 0,-1 0 0,0 0 0,0 0 0,0 0 0,0 0-1,0 0 1,0 0 0,0 0 0,0 0 0,0 0 0,0 1 0,-1-1-1,1 0 1,0 0 0,0 0 0,0 9-70,-3 9 54,-52 161 18,21-92 0,22-58 0,7-18 129,-1 1 0,1-1 0,-2 0 0,0 0 0,-13 16 0,19-26-118,1 0 1,-1-1 0,1 1-1,-1-1 1,0 1 0,1-1 0,-1 1-1,0-1 1,1 1 0,-1-1-1,0 0 1,1 1 0,-1-1-1,0 0 1,0 0 0,1 1-1,-1-1 1,0 0 0,0 0-1,1 0 1,-1 0 0,0 0 0,0 0-1,0 0 1,1 0 0,-1 0-1,0-1 1,0 1 0,1 0-1,-1 0 1,0-1 0,0 1-1,1 0 1,-1-1 0,0 1-1,1-1 1,-1 1 0,1-1 0,-1 1-1,0-1 1,1 1 0,-1-1-1,1 0 1,0 1 0,-1-2-1,-1-1-3,0 0 0,0 0 0,0 0 0,1 0-1,-1 0 1,1 0 0,0-1 0,-1-3 0,2 4-13,-1 0 0,1 0 1,-1 0-1,1 0 0,0 0 0,1 0 1,-1 0-1,0 0 0,1 0 0,0 0 1,0 0-1,0 0 0,0 0 0,2-3 1,-2 3-14,1 1-1,-1 1 1,1-1 0,0 0 0,-1 0-1,1 1 1,0-1 0,0 1 0,0-1 0,1 1-1,-1 0 1,0 0 0,0 0 0,4-1 0,2 0-6,1 1 1,-1-1-1,1 2 1,0-1 0,-1 1-1,1 1 1,-1 0-1,16 3 1,-2 1-25,-1 2 0,0 0 0,34 17 0,-32-13 128,-9-6 89,-1 0 0,27 5 0,-34-9 1914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5:2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35 954 2144,'0'0'699,"21"-25"5236,-19 19-5144,0 2 219,-5 7 112,0 4-1063,0 0 0,0 1 0,-3 12 0,-3 6 158,5-15-48,-4 11 222,-7 29 1,13-44-289,1 0 1,0 0-1,0 0 1,1 0-1,0 0 1,0 0-1,1 0 0,2 13 1,-2-17-47,-1-1 0,1 1 0,0-1 0,1 1 0,-1-1 0,0 1 0,1-1 0,-1 0-1,1 0 1,0 0 0,0 0 0,0 0 0,0 0 0,0 0 0,0-1 0,0 1 0,1-1 0,-1 1 0,0-1 0,1 0 0,0 0 0,-1 0 0,1 0 0,-1 0 0,1-1 0,0 1 0,-1-1 0,1 0-1,3 0 1,3 0 141,1 0 0,-1-1 0,0 0-1,0-1 1,1 0 0,-1 0 0,9-5-1,-7 3-149,-1-1-1,0 0 0,-1-1 1,1 0-1,-1 0 0,-1-1 1,1 0-1,-1-1 0,0 1 1,-1-2-1,1 1 0,-2-1 1,1 0-1,-1-1 0,9-19 1,11-21-42,14-32-194,-37 72 54,-2 5-125,-1 12 103,-4 61-46,2-50 222,1-1-1,0 0 1,1 1-1,1-1 0,6 34 1,5-20 228,-11-28-176,0-1 0,0 0 0,1 0 1,-1 0-1,0 0 0,1 0 0,0 0 1,0 0-1,-1 0 0,1 0 0,3 1 0,-4-3-20,1 1-1,-1-1 0,1 1 1,-1-1-1,1 0 0,-1 0 1,1 0-1,-1 0 0,1 0 1,-1 0-1,1 0 0,0 0 1,-1 0-1,1-1 0,-1 1 1,1-1-1,-1 1 0,0-1 1,1 0-1,-1 1 0,0-1 1,1 0-1,-1 0 0,0 0 1,2-1-1,3-4 73,0 1-1,0-1 1,8-11 0,47-76 51,-24 33-356,-25 47-12,-12 13 183,0 0 0,0 0-1,0-1 1,1 1 0,-1 0-1,0 0 1,1 0-1,-1 0 1,0 0 0,0 0-1,1 0 1,-1 0 0,0 0-1,1 0 1,-1 0 0,0 0-1,0 0 1,1 0 0,-1 0-1,0 0 1,1 0 0,-1 0-1,0 0 1,0 0 0,1 0-1,-1 1 1,2 0-9,-1 1 0,0 0 1,1 0-1,-1-1 0,0 1 0,0 0 1,0 0-1,-1 0 0,2 3 0,0 2 130,2 8-90,0 1 1,-2 0-1,1-1 0,-2 1 0,0 0 1,-3 23-1,2-9 417,0-29-198,4-3-116,1-1 0,-1 1-1,1 0 1,-1-1 0,0 0 0,0 0 0,0 0 0,5-6 0,-2 2-151,61-59 129,-30 28 9,-21 21-180,-10 10-32,0 0 0,0 0-1,1 0 1,-1 1-1,2 0 1,15-8-1,-23 13 89,0 1 0,0 0 0,0-1 0,0 1 0,0 0 0,0 0 0,0-1-1,0 1 1,0 0 0,0 0 0,0 0 0,0 0 0,0 1 0,0-1 0,0 0 0,0 0-1,0 1 1,0-1 0,0 0 0,2 2 0,-1-1 2,-1 0-1,1 0 1,-1 1-1,1-1 1,-1 1-1,1-1 1,-1 1-1,0 0 1,2 3 0,0 0 12,0 1 1,-1 0-1,0 0 1,0 0 0,-1 0-1,1 7 1,2 33 182,-4-30-263,5 25 0,-3-28 84,-2-11 3,0 0 1,0 0 0,1-1 0,-1 1 0,1 0 0,-1-1 0,1 1-1,-1 0 1,1-1 0,0 1 0,0-1 0,0 1 0,0-1 0,0 0-1,0 1 1,0-1 0,0 0 0,1 0 0,1 2 0,-1-2 31,0 1 1,0-1 0,0 0 0,0 0-1,0-1 1,1 1 0,-1 0 0,0-1-1,0 1 1,1-1 0,-1 0 0,0 0-1,1 0 1,-1 0 0,0 0 0,1 0-1,-1-1 1,0 1 0,0-1 0,1 1-1,-1-1 1,0 0 0,0 0-1,3-2 1,1 0-53,1-1 0,-1 0 0,1 0 0,-1 0-1,-1-1 1,8-7 0,7-11 134,-2-1 0,0-1 0,15-28 0,-1 1-125,-30 49-31,0 0 0,0 0 0,0 0 0,0 1 0,1-1 0,0 0 0,5-3 0,-7 5 14,0 1 1,0-1-1,0 0 0,0 1 0,1 0 1,-1-1-1,0 1 0,0 0 0,1 0 1,-1 0-1,0-1 0,0 1 0,1 0 1,-1 1-1,0-1 0,0 0 0,1 0 1,-1 1-1,0-1 0,0 0 0,0 1 1,0-1-1,1 1 0,-1 0 1,0-1-1,1 2 0,97 70 25,-87-66 564,-12-6-555,1 0 0,-1-1-1,0 1 1,0 0 0,1 0 0,-1-1 0,0 1 0,0 0-1,0 0 1,1-1 0,-1 1 0,0 0 0,0-1 0,0 1-1,0 0 1,0-1 0,1 1 0,-1 0 0,0-1 0,0 1-1,0 0 1,0-1 0,0 1 0,0 0 0,0-1 0,0 1-1,0 0 1,0-1 0,0 1 0,-1-1 0,1-2 0,-1 1 0,1-1 1,-1 0-1,0 0 0,0 1 1,0-1-1,0 0 0,-1 1 1,-1-3-1,-15-22 18,16 25-31,-1-3-19,-1 0 1,0 0-1,0 1 0,0-1 1,0 1-1,-1 0 1,1 1-1,-7-5 1,9 7-3,0 0-1,0 1 1,-1-1 0,1 0 0,0 1 0,0-1 0,0 1-1,0 0 1,0 0 0,-1 0 0,1 0 0,0 0-1,0 0 1,0 1 0,0-1 0,0 1 0,0-1-1,0 1 1,-1 0 0,2 0 0,-1 0 0,0 0 0,0 0-1,0 0 1,-2 2 0,-2 3-26,1-1-1,0 1 1,0-1 0,1 1-1,-1 1 1,1-1 0,-4 10-1,0-2-41,3-4 55,0 1 0,1 0-1,0 0 1,1 0 0,0 0-1,1 1 1,0-1 0,1 1-1,0-1 1,1 1 0,2 20-1,-2-29 43,1 1-1,-1-1 1,1 0-1,0 1 0,0-1 1,1 0-1,-1 0 0,1 0 1,-1 0-1,1 0 1,0-1-1,0 1 0,0 0 1,0-1-1,1 0 1,-1 1-1,1-1 0,-1 0 1,1 0-1,0 0 1,0-1-1,0 1 0,0-1 1,0 1-1,0-1 1,7 2-1,4-1 51,0 0 0,0 0 1,0-1-1,28-3 0,-34 2-48,47-3 135,67-13 0,-91 10-74,-1-2 0,0 0 1,49-22-1,-70 26-54,0-1 1,0 1-1,0-2 0,-1 1 0,0-1 1,0-1-1,0 1 0,-1-1 1,0-1-1,0 1 0,-1-1 0,0 0 1,0-1-1,-1 0 0,0 1 1,-1-2-1,0 1 0,0 0 0,-1-1 1,3-11-1,-4 10-32,-1 0 1,0 0-1,0 0 0,-1 0 1,-1-1-1,0 1 1,0 0-1,-4-14 0,4 25 10,1-1 0,0 0-1,0 0 1,0 0-1,-1 0 1,1 0 0,0 1-1,-1-1 1,1 0 0,-1 0-1,1 1 1,-1-1-1,1 0 1,-1 1 0,0-1-1,1 0 1,-1 1 0,0-1-1,1 1 1,-1-1-1,0 1 1,0-1 0,1 1-1,-1 0 1,0-1 0,0 1-1,0 0 1,0 0-1,0-1 1,1 1 0,-1 0-1,0 0 1,0 0 0,0 0-1,0 0 1,0 0-1,0 1 1,0-1 0,1 0-1,-1 0 1,0 1-1,0-1 1,0 0 0,0 1-1,1-1 1,-1 1 0,0 0-1,-4 2-68,1 0-1,1 0 0,-1 1 0,0-1 1,1 1-1,0 0 0,-3 5 0,-9 16 10,2 0 0,-10 28 0,20-46 64,1 0 0,0 1 0,0-1 0,1 1 0,0 0 0,1-1 0,-1 1 0,1 0 0,1-1 0,0 1 0,0 0 0,0-1 0,1 1 0,0-1 0,0 1 0,1-1 0,0 0 0,0 0 0,1 0 0,0-1 0,0 1 0,1-1 0,-1 0 0,7 6 0,-8-10 31,0 1-1,-1-1 0,1-1 1,0 1-1,1 0 0,-1-1 1,0 1-1,0-1 0,1 0 1,-1 0-1,0-1 1,1 1-1,-1 0 0,1-1 1,-1 0-1,1 0 0,-1 0 1,1 0-1,-1-1 0,1 0 1,-1 1-1,0-1 0,6-2 1,5-3 43,0 0 1,0-1-1,24-16 1,-35 22-62,20-15 24,-1-1-1,-1 0 1,-1-2-1,25-27 1,-11 5-27,38-59 0,-64 87 26,0-1-1,8-19 1,-15 30-58,2-12-404,11 56-294,-10-17 794,1 47 1,-5-54-99,1-1-1,1 1 1,0-1 0,1 1-1,1-1 1,7 21-1,-9-31 50,1-1 0,0 1 0,0-1 0,0 0 0,1 0 0,0 0 0,0 0-1,0-1 1,0 0 0,1 1 0,-1-2 0,1 1 0,0 0 0,0-1 0,1 0 0,-1 0-1,7 2 1,-9-5-8,0 1-1,0-1 0,0 0 0,0 1 1,1-1-1,-1-1 0,0 1 0,0 0 1,0-1-1,0 1 0,0-1 0,0 0 0,0 0 1,5-3-1,-1 1 22,0-1-1,0-1 1,-1 1 0,10-9-1,-11 8-7,0 0-1,-1 0 0,1-1 0,-1 1 0,0-1 1,4-9-1,-2 4 17,14-29-54,-1 0 0,16-50 0,3-10 139,42-92 135,1-5-116,-55 119-255,-4-1 0,21-128 0,-43 189-62,-3 12 19,3 6 138,-1 0-1,1 0 1,0 0 0,-1 0-1,1 0 1,-1 0-1,1 1 1,0-1-1,-1 0 1,1 0-1,0 0 1,-1 0 0,1 0-1,0 1 1,0-1-1,-1 0 1,1 0-1,0 1 1,-1-1-1,1 0 1,0 0 0,0 1-1,-1-1 1,-5 9-124,-1-1 0,1 1 0,0 0 0,1 0 1,0 1-1,-6 16 0,-16 64-6,21-66 129,-5 17 34,-37 150-63,16 6-130,25-133 163,-6 83 68,13-124-1,0-1 1,1 0 0,1 1 0,8 31-1,-9-50-41,0 0 0,1 0-1,0 1 1,-1-1 0,1 0 0,1 0-1,-1 0 1,1-1 0,-1 1-1,1-1 1,0 1 0,0-1-1,1 0 1,-1 0 0,1 0-1,-1-1 1,1 1 0,0-1 0,0 0-1,0 0 1,0 0 0,0-1-1,1 1 1,-1-1 0,0 0-1,1 0 1,7 0 0,4 0 19,0-1 0,-1-1 0,1 0 0,-1-1 0,1-1 0,27-8 0,-41 11-39,27-9 0,0 0-1,36-18 0,-42 14 22,-1-1-1,0-1 1,-1-1 0,-1-1-1,-1-1 1,0-1-1,-1 0 1,26-38-1,-40 52 52,-1 0 0,1 0 0,2-8-1,-5 12-74,-1 0 0,1 0 0,-1 0 0,0 1 0,1-1 0,-1 0 0,0 0 0,1 0 0,-1 0 0,0 0 0,0 0 0,0 0 0,0 0 0,0 1 0,0-1-1,0 0 1,0 0 0,-1 0 0,1 0 0,0 0 0,0 0 0,-1 0 0,1 0 0,-1 1 0,1-1 0,-1 0 0,1 0 0,-1 1 0,1-1 0,-1 0 0,1 0 0,-2 0 0,1 1-4,0 0 0,1 0 0,-1 0 0,0 0 0,0 0 0,1 0 0,-1 0 0,0 0 0,0 1 0,1-1 0,-1 0 0,0 0 0,1 1 0,-1-1 0,0 0 0,1 1 0,-1-1 0,0 1 0,1-1 0,-1 1 0,1-1 0,-1 1 0,-1 1-22,-9 7-66,1 1 0,1 0 0,0 1 1,0 0-1,1 0 0,0 1 0,-10 22 0,4-10 37,1-2 85,1 1 1,0 0 0,2 1-1,-8 27 1,17-49-18,1 0 1,-1 0-1,1-1 0,0 1 0,0 0 1,-1 0-1,1 0 0,1-1 0,-1 1 1,0 0-1,0 0 0,1 0 0,-1-1 1,1 1-1,-1 0 0,1 0 0,0-1 1,0 1-1,0-1 0,0 1 0,0-1 1,0 1-1,0-1 0,0 1 0,0-1 1,1 0-1,1 2 0,-1-2 5,0 0 0,0 0 1,0-1-1,0 1 0,0 0 0,0-1 0,0 1 0,0-1 1,0 0-1,0 0 0,0 0 0,0 0 0,0 0 0,0 0 1,0 0-1,0-1 0,0 1 0,0-1 0,0 1 0,0-1 1,-1 0-1,1 0 0,0 0 0,2-1 0,2-3 20,0 0-1,0 0 0,-1-1 1,0 1-1,0-1 0,0 0 1,-1-1-1,4-6 1,4-8 21,11-29 0,-16 35-29,4-11-39,12-44 0,-23 70 19,5-20-179,-2 16-104,-2 12-68,-1 122-66,0-124 432,0 1-1,0 0 1,1-1 0,0 1 0,1-1-1,-1 0 1,1 1 0,0-1-1,1 0 1,-1 0 0,1 0-1,1-1 1,-1 1 0,1-1 0,0 1-1,9 8 1,-12-12 2,1-1 1,0 0-1,0 1 0,0-1 0,0 0 1,0 0-1,0 0 0,0 0 1,0-1-1,0 1 0,1 0 0,-1-1 1,0 0-1,4 1 0,-1-1 16,0 0-1,0-1 1,0 0-1,0 1 1,-1-2-1,8-1 1,5-4 19,-1-1 0,29-17 0,-35 19-94,12-9 56,-1 0-1,0-1 1,-1-1 0,-1-1-1,20-24 1,-1-5-39,36-58 0,-48 57-109,-22 46-95,-4 7 71,-1 11-81,1-14 185,-5 35-145,-10 113-91,14-128 327,2 1 0,0-1 1,1 0-1,9 38 0,-10-57-24,0-1-1,0 0 1,0 1-1,0-1 1,0 0-1,1 0 1,2 4-1,-4-5 7,1-1 0,0 1 0,-1 0 0,1-1 0,0 1-1,-1 0 1,1-1 0,0 1 0,0-1 0,-1 1 0,1-1 0,0 0-1,0 1 1,0-1 0,0 0 0,0 1 0,0-1 0,0 0 0,0 0-1,0 0 1,-1 0 0,3 0 0,2-1 15,-1-1 0,0 0 0,1 0 0,-1 0 0,0 0 1,0 0-1,0-1 0,-1 0 0,1 0 0,-1 0 0,6-6 0,4-6-21,16-26-1,-4 5-29,-13 21-86,-10 10 58,1 0 1,0 1-1,1 0 1,-1-1-1,1 2 0,0-1 1,6-5-1,-10 9 29,1 0 1,-1 0-1,1 0 0,-1-1 0,1 1 0,-1 0 0,1 0 0,-1 0 1,0 0-1,1 0 0,-1 0 0,1 0 0,-1 0 0,1 0 0,-1 0 1,1 0-1,-1 0 0,1 1 0,-1-1 0,0 0 0,1 0 0,-1 0 1,1 0-1,-1 1 0,1-1 0,-1 0 0,0 1 0,1-1 0,-1 0 1,0 1-1,1-1 0,-1 0 0,0 1 0,0-1 0,1 0 0,-1 1 1,0-1-1,0 1 0,0-1 0,1 1 0,-1-1 0,0 0 0,0 1 1,0-1-1,0 1 0,0 0 0,3 28 34,-2-21-134,3 100 174,-4-108-53,0 1 1,0-1-1,0 0 1,0 1-1,0-1 1,0 1-1,0-1 0,0 0 1,0 1-1,0-1 1,0 1-1,0-1 1,0 0-1,0 1 1,0-1-1,1 1 0,-1-1 1,0 0-1,0 1 1,1-1-1,-1 0 1,0 0-1,0 1 0,1-1 1,-1 0-1,0 1 1,1-1-1,-1 0 1,0 0-1,1 1 0,0-1 5,0 0 0,0 0-1,0 0 1,0-1-1,-1 1 1,1 0 0,0 0-1,0 0 1,0-1-1,0 1 1,-1 0-1,1-1 1,1 0 0,30-25 151,-23 18-150,7-5 39,2-2-78,1 0 0,30-16 0,-48 30 2,0 0 1,1 1 0,-1-1 0,1 0 0,-1 1-1,1-1 1,-1 1 0,1-1 0,-1 1 0,1 0-1,0 0 1,-1 0 0,1 0 0,-1 0 0,1 0-1,0 0 1,-1 0 0,1 1 0,-1-1 0,1 0-1,-1 1 1,1 0 0,-1-1 0,1 1 0,-1 0-1,0 0 1,1-1 0,-1 1 0,0 0 0,0 0-1,1 1 1,-1-1 0,0 0 0,0 0 0,0 1-1,0-1 1,-1 0 0,1 1 0,1 2 0,11 22-10,-11-21 31,0 0 0,0 0 1,0-1-1,1 1 0,0-1 0,0 0 0,0 0 0,1 0 0,-1 0 0,7 5 0,-6-6 33,0-1 0,0 0 0,0 0 0,0 0-1,1-1 1,-1 1 0,1-1 0,-1 0 0,1 0-1,0 0 1,-1-1 0,1 0 0,0 0 0,-1 0-1,1 0 1,0-1 0,-1 0 0,1 0-1,-1 0 1,8-3 0,-3 1-5,-1-1 0,1 0 0,-1 0 0,0-1-1,0 0 1,-1-1 0,1 0 0,-1 0 0,12-14 0,-7 5-22,-1-1 1,0 0 0,13-30-1,21-59 14,-21 45 23,8-14 24,51-127 139,-66 151-202,-2-1-1,-3 0 0,8-64 1,-18 102-92,-1 0 1,-1-1 0,0 1-1,-1 0 1,0 0 0,-5-21-1,6 33 74,0 0 1,0 0-1,-1 0 0,1 0 0,0 0 0,-1 1 0,1-1 0,-1 0 0,1 0 0,-1 0 0,1 1 1,-1-1-1,0 0 0,1 0 0,-2 0 0,2 1 4,-1-1-1,1 1 1,-1 0 0,1 0 0,-1 0-1,1 0 1,-1 0 0,1 0 0,-1 0-1,1 0 1,-1 0 0,1 0-1,-1 0 1,1 0 0,0 0 0,-1 0-1,1 0 1,-1 0 0,1 0 0,-1 1-1,0-1 1,-1 1-11,0 1 0,0-1 0,0 1 0,1-1 0,-1 1 0,0 0 0,1 0 0,-1 0 0,1 0 0,-2 3 0,-14 26-95,2 1 0,1 0 0,1 1-1,-9 40 1,12-24 9,-1-7 95,2 2 1,3-1-1,-2 55 0,11 19 186,-1-83-196,11 61-1,-6-52 132,-6-34-54,1 0 1,0 0-1,0 0 1,1 0-1,1-1 1,-1 1-1,1-1 1,6 8-1,-4-5-64,-5-9 21,0 0 0,0-1-1,0 1 1,1 0 0,-1-1-1,0 1 1,1 0 0,3 2-1,-4-4 0,0 1-1,0-1 1,0 0 0,0 0-1,0 1 1,0-1-1,1 0 1,-1 0-1,0 0 1,0 0 0,0 0-1,1 0 1,-1-1-1,0 1 1,0 0 0,0-1-1,0 1 1,0 0-1,2-2 1,2 0 53,0-1 1,0 0-1,0 0 1,0-1-1,-1 0 1,7-6-1,25-30 98,-31 34-126,43-52 258,83-93-118,-123 142-205,3-2-255,-7 11 102,-3 8 19,-5 114 181,2 69-62,3-188 92,-1 0 0,0-1 0,0 1-1,1-1 1,-1 1 0,1 0 0,0-1 0,0 1-1,0-1 1,0 0 0,0 1 0,1-1-1,-1 0 1,1 0 0,-1 0 0,1 1-1,0-2 1,0 1 0,3 3 0,-3-5-24,-1 1-1,1 0 1,0 0 0,0-1-1,0 1 1,0-1 0,0 0-1,0 1 1,0-1 0,0 0 0,1 0-1,-1-1 1,0 1 0,0 0-1,0-1 1,0 1 0,0-1 0,0 1-1,-1-1 1,1 0 0,0 0-1,0 0 1,0 0 0,-1 0 0,4-3-1,5-3-1,0-2 1,-1 1-1,0-1 0,0-1 0,-1 0 0,0 0 0,12-21 1,-1-6 3,17-43 0,-22 46-81,34-60 0,-43 84-24,1-2-341,-4 14 227,-1 8 104,-3 21 72,-2 0 0,-1-1 0,-1 0 0,-18 54 0,7-42-33,-1 0 0,-46 76 0,32-68 110,-70 83-1,81-110 60,0 0 0,-28 20 0,39-34-93,0-1-1,-1-1 0,-1 0 0,1 0 1,-1-1-1,0 0 0,-19 5 0,27-10 4,0 0 0,-1 0 0,1 0 0,-1-1-1,1 1 1,-6-1 0,8-1-15,0 1 0,0-1 1,0 1-1,0-1 0,0 0 0,0 1 0,0-1 0,0 0 1,0-1-1,0 1 0,1 0 0,-1 0 0,0-1 0,1 1 1,-1-1-1,-1-1 0,-1-3 0,-1 0 0,1 0 0,0 0 0,1-1 0,0 1 0,0-1 0,0 0 0,0 0-1,1 0 1,1 0 0,-1 0 0,1 0 0,0-1 0,0-12 0,2 14-12,-1 1-1,1-1 0,0 0 1,0 1-1,0-1 0,1 1 1,0-1-1,0 1 0,0 0 1,1 0-1,0 0 0,0 0 1,0 1-1,0-1 0,1 1 1,0-1-1,0 1 0,0 0 1,0 1-1,6-4 0,10-6-37,1 1 0,0 2-1,1 0 1,28-8 0,97-22-191,-46 14 216,-59 14-532,65-8-1,-98 18-18,-8 2 159,0 0-1,0-1 0,1 1 0,-1 0 1,0 0-1,0-1 0,1 1 0,-1 0 0,0 1 1,0-1-1,1 0 0,-1 0 0,0 0 1,3 1-1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5:2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6656,'-21'-8'3008,"26"13"-768,3-2-1472,5 2 832,5-2-928,4-3 128,6 4-480,4-8 159,-1 4-255,1-3-288,-2 6 32,2-6 0,-4 3 32,-2-5-639,-4 5 351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5:2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7712,'-9'0'3520,"13"5"-2944,1-5-544,0 4 0,-2-4-1152,7 5 608,-2-2-3360,5 0 2112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5:2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6976,'5'-5'3168,"107"2"-2752,-44 0 1600,-5-2-1184,58-7 224,5 0-640,27-7-256,-10 7-96,5-10 128,-17 7-96,9-10-736,-14 10 352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5:3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360 522 3648,'-1'-22'7190,"1"20"-7046,-1 0 0,1 1-1,-1-1 1,1 0 0,-1 0 0,0 0 0,1 0 0,-1 1 0,0-1 0,0 0 0,-3-2 0,0-6 200,4 9-327,-1 0 0,1 0 0,0 0-1,0 1 1,-1-1 0,1 0 0,0 0-1,-1 1 1,1-1 0,0 0 0,-1 0-1,1 1 1,-1-1 0,1 1 0,-1-1 0,0 0-1,-2-3 49,-1 1 0,1-1 0,-1 1-1,1 0 1,-1 0 0,0 1 0,0-1-1,0 1 1,0 0 0,-1 0 0,1 0-1,0 0 1,-1 1 0,1 0 0,-1 0-1,0 0 1,1 1 0,-1-1 0,0 1-1,-7 1 1,1 0-34,1 1 0,-1 1 1,1 0-1,-1 1 0,1 0 0,0 0 0,-10 7 0,-4 3-3,-37 29-1,55-38-11,0 1 0,0-1 0,1 1 0,-1 0 0,1 1 0,1-1 0,-1 1 0,1 0-1,-5 14 1,7-19 18,1 1 1,0 0-1,0-1 0,1 1 0,-1 0 0,1 0 0,-1 0 0,1-1 0,0 1 0,0 0 0,0 0 0,0 0 1,0 0-1,1 0 0,0-1 0,-1 1 0,1 0 0,0 0 0,0-1 0,0 1 0,1-1 0,-1 1 0,1-1 1,-1 1-1,1-1 0,0 0 0,0 0 0,0 0 0,0 0 0,4 3 0,1-1 67,1 1-1,-1-2 1,1 1 0,0-1-1,0 0 1,1-1-1,-1 1 1,0-2 0,1 1-1,-1-1 1,1-1-1,-1 1 1,1-2-1,0 1 1,-1-1 0,14-3-1,-16 3-36,0 0 0,0-1 0,-1 0 0,1 0 0,-1-1-1,1 1 1,-1-1 0,0 0 0,0-1 0,0 1 0,0-1 0,-1 0-1,0 0 1,1 0 0,-1-1 0,-1 1 0,1-1 0,-1 0 0,0 0-1,0 0 1,0-1 0,-1 1 0,0-1 0,3-8 0,-4 6-68,1 1 1,-1-1-1,0 0 1,-1 1-1,0-1 0,0 0 1,-1 0-1,0 1 1,0-1-1,-1 0 1,0 1-1,0 0 1,-1-1-1,-6-12 0,7 18-23,1 0-1,-1 0 0,0 0 1,0 1-1,0-1 0,0 0 1,0 1-1,0-1 0,-1 1 1,1 0-1,0 0 0,-1 0 1,1 0-1,-1 0 0,1 0 1,-1 0-1,1 1 0,-1-1 0,1 1 1,-4 0-1,6 1 14,1 0 1,-1-1-1,0 1 1,0 0-1,1 0 0,-1 0 1,0-1-1,1 1 0,-1 0 1,1-1-1,-1 1 1,1 0-1,-1-1 0,1 1 1,0-1-1,-1 1 0,2 0 1,0 0 23,1 0-1,-1 0 1,1 0 0,-1 0 0,1 0 0,-1-1 0,1 1-1,0-1 1,-1 0 0,1 1 0,0-1 0,-1-1-1,1 1 1,-1 0 0,1-1 0,0 1 0,-1-1 0,1 0-1,-1 0 1,1 0 0,-1 0 0,5-3 0,1 0 138,0-2 0,-1 1 0,1-1 0,-1 0 0,9-11 0,42-56 620,0-1-69,-52 67-625,132-154 753,-71 84-1056,-66 76 210,-1 0 0,0 1 1,1-1-1,-1 1 0,1-1 0,-1 1 1,1-1-1,0 1 0,-1 0 0,1-1 0,-1 1 1,1 0-1,0-1 0,-1 1 0,1 0 1,0 0-1,-1-1 0,2 1 0,-2 0 4,1 0-1,-1 1 1,0-1 0,0 0-1,1 0 1,-1 0-1,0 1 1,1-1 0,-1 0-1,0 0 1,0 1 0,1-1-1,-1 0 1,0 1-1,0-1 1,0 0 0,0 0-1,1 1 1,-1-1-1,0 0 1,0 1 0,0-1-1,0 0 1,0 1-1,0 0 1,1 30-352,-1-29 387,-8 67-173,-3 0 0,-19 68 0,18-87 212,-63 237 10,39-165-201,-35 131 350,65-227-167,-7 28 323,-31 85 1,42-135-263,1 0 0,-1-1 0,0 1 0,-5 5-1,7-8-91,0-1-1,-1 1 1,1-1-1,-1 1 1,1-1-1,-1 1 1,0-1-1,1 1 0,-1-1 1,1 1-1,-1-1 1,0 0-1,0 1 1,1-1-1,-1 0 0,0 0 1,1 0-1,-1 1 1,0-1-1,0 0 1,1 0-1,-1 0 1,0 0-1,0 0 0,1 0 1,-1-1-1,-1 1 1,2 0-14,-1 0 0,1-1 0,-1 1 0,1 0 0,-1 0 0,1-1 0,0 1 0,-1 0 1,1-1-1,-1 1 0,1 0 0,0-1 0,0 1 0,-1 0 0,1-1 0,0 1 0,0-1 0,-1 1 0,1-1 1,0 0-1,-2-4-7,0-1 1,0 0-1,1 0 1,0 0 0,0 0-1,0 0 1,1 0-1,0 0 1,0 0 0,1-6-1,3-14 30,7-27 0,-8 40-34,1-1 0,0 1 0,0 0 0,2 1 0,-1-1 0,2 1 0,-1 0 0,2 1 0,0-1 0,0 1 0,1 1 0,0 0 0,1 0 0,12-10 0,0 5 9,0 1 0,0 1 0,46-20-1,79-18-220,-120 44 233,0 0 0,42-4 1,-56 11-1171,-1-1 0,15 2-1,-13 2-845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5:4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21 2144,'0'0'8618,"-7"-5"-7807,0 2-632,-1 0 0,-1 1 0,1 0 0,0 0 0,0 1 0,-1-1 0,1 2 0,-12 0 0,9 0-190,0 1 1,1 1 0,-1 0 0,1 1-1,0-1 1,-1 2 0,1 0 0,1 0-1,-1 1 1,1 0 0,-1 0 0,-14 13-1,4-2-9,1 1 0,1 1-1,1 0 1,-22 30 0,30-36 104,1 1-1,0-1 1,1 1 0,0 1 0,1 0-1,0-1 1,1 2 0,1-1 0,-3 18-1,7-30-17,-1 0-1,1 1 0,0-1 1,0 1-1,0-1 0,1 1 1,-1-1-1,0 1 0,1-1 1,0 0-1,0 1 0,-1-1 1,1 0-1,1 0 0,-1 1 1,0-1-1,0 0 0,3 2 1,-3-3 11,1 0 0,-1 1 0,1-1 1,0 0-1,-1 0 0,1 0 0,0 0 1,0-1-1,0 1 0,0 0 1,0-1-1,0 0 0,0 1 0,0-1 1,0 0-1,0 0 0,0 0 0,0 0 1,0 0-1,0-1 0,0 1 1,3-1-1,2-1 6,1-1 0,-1 0 0,0 0 0,0 0 0,0-1 0,0 0 0,-1 0 0,0-1 0,1 0 0,-2 0 0,10-9 0,1-6 53,0-1 0,15-24 1,-17 23-22,0 0 24,10-25 0,-17 33-151,-5 9-12,2-1-479,-1 11-27,1 4 547,3 9 17,9 31 0,-3-5-54,-12-43 18,1 7 106,1 0-1,1 1 1,0-1-1,0 0 1,9 13-1,-6-12 112,-4-5-95,0 0-1,0-1 1,0 1 0,1-1-1,0 0 1,5 4 0,-8-6-84,0 0 0,1-1 0,-1 1 0,0-1 0,1 1 0,-1-1 0,1 0 0,-1 0 0,1 1 0,-1-1 0,1 0 0,-1 0 0,1-1 0,-1 1 0,1 0 0,-1 0 0,1-1 0,-1 1 0,1-1 0,-1 1 0,0-1 0,1 1 0,-1-1 0,0 0 0,2-1 0,6-4 62,0-1-1,0 0 0,-1-1 1,0 0-1,0 0 0,10-14 1,34-61-133,-36 54-8,25-33-1,-40 62 35,-1-1-1,0 1 0,1-1 0,-1 1 1,1-1-1,-1 1 0,1-1 0,-1 1 1,1-1-1,-1 1 0,1 0 0,-1-1 1,1 1-1,-1 0 0,1-1 0,-1 1 1,1 0-1,0 0 0,-1 0 0,1 0 0,0-1 1,-1 1-1,2 0 0,-1 1 3,-1-1 1,1 0-1,-1 1 0,1-1 0,0 0 1,-1 1-1,1-1 0,-1 1 0,1-1 1,-1 1-1,0-1 0,1 1 0,-1-1 1,1 1-1,-1-1 0,0 1 0,1 0 1,-1 0-1,2 4-2,0 0 1,-1 0-1,0 0 1,1 9-1,-1 5 21,-1 1 0,-3 25-1,1-24 65,1 39 0,2-22 340,1-39-334,0 0 1,0 0 0,0 0-1,0 0 1,0 0 0,0-1-1,3-1 1,16-15-7,28-33 0,-35 35-109,1 1 1,1 0-1,0 1 1,18-12-1,-31 24 19,0 1 0,-1-1 0,1 1 0,0 0 0,0 0 0,-1 0 0,1 1 0,0-1 0,0 1 0,0-1 0,0 1 0,0 0 0,0 0 0,0 0 0,0 1 0,0-1 0,0 1 0,-1-1 0,1 1 0,0 0 0,0 0 0,0 0 0,3 3 0,5 3 16,0 0 0,-1 1 0,1 0 1,9 12-1,9 5-103,38 23 299,-58-42-97,1-1 1,0 0-1,0-1 0,1 0 0,14 4 0,-20-7-199,29 6-2842,-28-7 1089,0 1 0,0-1 0,10 0 0,1-1-1413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5:4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11 323 3648,'-11'-4'3805,"12"5"-3732,-1 0-1,1 0 1,0 0-1,0 0 1,-1-1-1,1 1 1,0 0-1,0 0 1,0-1-1,0 1 1,-1-1-1,1 1 1,0-1-1,0 1 1,2 0-1,4 0 321,1-1 0,-1 1-1,0-1 1,0 0 0,0-1-1,0 0 1,0 0 0,8-3 0,-4 1-84,0-1 1,-1-1-1,0 0 1,16-10 0,42-32 644,-57 39-773,-2 0 1,1-1-1,-1-1 0,12-15 1,-12 12 104,-1 0-1,13-27 1,-18 34-255,-1 0-1,0 0 1,0 0-1,-1 0 1,0 0-1,0 0 1,0 0-1,0-1 1,-2-10-1,1 15-67,0-1 0,0 1 0,-1 0-1,1 0 1,-1 0 0,1 0 0,-1-1-1,0 1 1,0 0 0,0 0-1,0 0 1,0 0 0,0 1 0,0-1-1,-1 0 1,1 0 0,-1 1-1,0-1 1,1 1 0,-1-1 0,0 1-1,-2-1 1,1 1-20,0 0 0,0 0-1,0 0 1,0 1 0,0 0 0,0-1 0,0 1-1,0 0 1,0 0 0,0 1 0,0-1-1,0 1 1,0 0 0,-3 0 0,-4 3-18,0 0 0,0 0 0,1 1 0,0 0 1,0 1-1,0 0 0,-15 13 0,10-3 65,1 0 0,0 1 1,2 1-1,0-1 0,-10 22 0,13-23 61,1 0 1,1 1-1,0 0 0,-4 20 0,8-30 14,1-1 0,0 1 0,0 0-1,1 0 1,0 0 0,0 0 0,1 0-1,0 0 1,0 0 0,0-1 0,1 1-1,0 0 1,5 11 0,-5-15 8,-1-1 1,0 0-1,1 1 1,0-1-1,0 0 1,0 0-1,0 0 1,0 0-1,0 0 1,0 0-1,0-1 0,1 1 1,-1-1-1,1 1 1,-1-1-1,1 0 1,0 0-1,-1 0 1,1 0-1,0-1 1,0 1-1,-1-1 1,7 0-1,0 0 75,1-1 0,0-1 0,-1 1 0,1-2 0,13-4-1,-6 1-34,-1-1 0,0-1 0,0 0 0,-1-1 0,22-16 0,63-61-101,-17 13-248,-83 72 235,4-2-31,1-1-1,0 1 1,0-1-1,0 1 1,5-2-1,-8 4 26,-1 1-1,1 0 1,0-1 0,-1 1-1,1 0 1,-1-1-1,1 1 1,-1 0 0,1 0-1,0 0 1,-1 1-1,1-1 1,-1 0 0,1 0-1,0 1 1,-1-1-1,1 1 1,-1 0-1,1-1 1,-1 1 0,0 0-1,1 0 1,1 1-1,5 6 11,0 1-1,0-1 1,-1 2-1,0-1 1,7 12-1,-5-7 41,21 25 1,-18-27 101,1 0 1,0-2-1,0 1 0,1-2 1,30 16-1,80 27 996,-98-43-936,-8-2 1,0-2 0,0 0-1,1-1 1,-1-1 0,1-1 0,28 0-1,-50-17-10578,3 7 8187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5:4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1 4992,'-1'0'158,"-1"-1"1,1 1-1,0 0 1,-1 0 0,1 0-1,0 0 1,-1 0-1,1 1 1,0-1-1,-1 0 1,1 0-1,0 1 1,-1-1-1,1 1 1,0-1-1,0 1 1,-1 0-1,0 1 1,-20 19 798,12-10-276,-215 196 4195,165-154-4168,-84 90 204,13-13 75,115-115-1561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5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194 627 3648,'1'-2'337,"0"0"0,0 0 0,1 1-1,-1-1 1,0 0 0,1 1 0,-1-1 0,6-4 4946,-11 7-5157,0-1-1,0 1 0,1 0 1,-1 0-1,0 0 1,0 1-1,0-1 0,1 1 1,-8 4-1,1 1 216,-19 16 0,16-11-209,0 1-1,1 1 1,1 0-1,0 1 1,1 0 0,1 0-1,0 1 1,1 1-1,1-1 1,0 1-1,-5 21 1,11-33-48,0 0 0,0 0 0,0 0-1,1 0 1,-1 0 0,1 0 0,0 0 0,1 1 0,-1-1 0,1 0 0,0 0 0,1 0 0,-1 0 0,4 6-1,-4-8-24,1 0 0,-1 0 0,1 0 0,0-1 0,0 1 0,0-1 0,0 1 0,1-1-1,-1 0 1,1 0 0,-1 0 0,1 0 0,0 0 0,0-1 0,0 1 0,0-1 0,0 0-1,0 1 1,0-2 0,0 1 0,1 0 0,-1-1 0,6 1 0,12 0 55,1-2 1,-1 0-1,0-2 1,0 0 0,0-1-1,0-1 1,0-1-1,-1-1 1,0-1-1,31-17 1,-28 12-42,0-1 1,-1-2-1,-1 0 0,-1-1 1,0-2-1,-1 1 0,-1-2 0,18-25 1,-7 6-95,36-54 426,-60 88-573,-4 9 35,-1 9-14,0-12 141,-12 71-174,-1 14 136,10-51-13,-2 44 73,5-71 74,1 0 1,-1-1-1,1 1 1,1 0-1,0-1 1,0 1-1,5 11 1,-7-18-52,1 0 0,-1 0 0,1 1 0,0-1 1,-1 0-1,1 0 0,0 0 0,0 0 0,0 0 0,0-1 0,0 1 0,0 0 0,0 0 0,0-1 1,0 1-1,0-1 0,1 1 0,-1-1 0,0 1 0,0-1 0,1 1 0,-1-1 0,0 0 1,0 0-1,1 0 0,-1 0 0,0 0 0,1 0 0,-1 0 0,0 0 0,1-1 0,-1 1 0,0 0 1,0-1-1,0 1 0,1-1 0,0 0 0,4-2 35,-1 1 0,0-1 1,0-1-1,0 1 0,0-1 0,6-6 0,286-315 246,-235 254-186,-56 64-129,19-21 39,-1-1 0,-1-1 0,20-35 0,-17 14-51,-3-1-1,-2-1 1,-2-1-1,13-63 1,-32 116 2,3-6-91,-2 0 0,1 0 0,-1 0 0,0-1 0,-1 1-1,0 0 1,-1-10 0,1 17 90,0 0 0,0 0-1,0 0 1,0 0-1,0 0 1,0 0 0,0-1-1,0 1 1,0 0-1,0 0 1,0 0 0,0 0-1,0 0 1,0 0 0,0 0-1,0 0 1,0 0-1,0 0 1,0 0 0,0 0-1,0 0 1,0 0-1,0 0 1,-1 0 0,1 0-1,0-1 1,0 1 0,0 0-1,0 0 1,0 0-1,0 0 1,0 0 0,0 0-1,0 0 1,0 0-1,0 0 1,0 0 0,-1 0-1,1 0 1,0 0 0,0 0-1,0 0 1,0 0-1,0 0 1,0 0 0,0 1-1,0-1 1,0 0-1,0 0 1,0 0 0,0 0-1,0 0 1,0 0 0,-1 0-1,1 0 1,0 0-1,0 0 1,0 0 0,0 0-1,0 0 1,0 0-1,0 0 1,0 0 0,0 0-1,0 1 1,0-1 0,0 0-1,0 0 1,-6 9-160,-5 15 58,-73 201-388,61-171 492,4-9 7,1 0-1,2 1 0,-12 58 0,19-54 20,-5 79-1,13-111 1,2 1-1,0-1 0,1 1 0,0-1 1,2 1-1,0-1 0,12 30 0,-14-43 1,0-1 0,0 1 0,1-1-1,0 0 1,0 1 0,0-2 0,0 1-1,1 0 1,-1-1 0,1 1 0,0-1-1,0 0 1,0 0 0,1-1 0,-1 1-1,1-1 1,-1 0 0,1 0 0,0 0-1,0-1 1,-1 0 0,1 0 0,0 0-1,0 0 1,0-1 0,1 0 0,-1 0-1,0 0 1,0-1 0,0 0 0,0 1-1,0-2 1,-1 1 0,1-1 0,0 0-1,0 0 1,4-3 0,1-1 30,-1 0-1,0-1 1,0 0 0,0-1-1,-1 0 1,0-1 0,-1 1-1,0-1 1,0-1 0,-1 1-1,6-14 1,-1 0-54,0-1 1,-2 0-1,13-48 0,-20 64-28,-1 4 16,0 0 1,0 0-1,0 0 1,0-1 0,0 1-1,-1 0 1,0 0-1,0 0 1,0-1-1,-1 1 1,1 0 0,-1 0-1,-1-5 1,2 8 0,-1 1 1,1-1 0,0 1-1,-1 0 1,1-1-1,0 1 1,-1 0 0,1-1-1,0 1 1,-1 0 0,1-1-1,-1 1 1,1 0 0,-1 0-1,1 0 1,0-1-1,-1 1 1,1 0 0,-1 0-1,1 0 1,-1 0 0,1 0-1,-1 0 1,1 0-1,-1 0 1,1 0 0,-1 0-1,1 0 1,-1 0 0,1 0-1,-1 0 1,1 0 0,-1 1-1,1-1 1,-1 0-1,1 0 1,0 1 0,-1-1-1,1 0 1,-1 0 0,1 1-1,0-1 1,-1 1 0,-16 16-111,11-6 50,-1 0 0,1 1-1,-7 23 1,-9 38-29,18-59 123,1 0-1,1-1 0,0 1 0,1 0 0,0 1 0,1-1 0,1 0 1,3 22-1,-4-33-8,1-1 0,0 1 1,-1-1-1,1 0 0,0 1 1,0-1-1,0 0 0,0 1 1,1-1-1,-1 0 0,1 0 1,-1 0-1,1 0 0,0 0 1,-1-1-1,1 1 0,0 0 1,0-1-1,1 0 0,-1 1 1,0-1-1,0 0 0,1 0 1,-1 0-1,0 0 0,1 0 1,-1-1-1,1 1 0,-1-1 1,1 0-1,3 0 0,29-5 103,0-1-1,0-2 1,40-15-1,97-48-65,-137 53-37,0 0-1,-2-3 1,-1-1-1,0-1 1,40-39-1,-52 41-41,-16 17-14,-5 5-10,-101 131-458,77-103 517,4-5 13,0 1 0,-29 48 0,49-71-12,0-1 0,1 0 0,-1 0 0,1 0 0,-1 0 1,1 1-1,-1-1 0,1 0 0,0 0 0,0 1 0,-1-1 0,1 0 0,0 0 0,0 1 0,0-1 0,0 0 1,1 1-1,-1 1 0,1-2 8,-1 0 1,1-1 0,-1 1 0,1 0-1,0 0 1,-1 0 0,1-1-1,0 1 1,0 0 0,-1-1-1,1 1 1,0-1 0,0 1 0,0-1-1,0 1 1,0-1 0,0 0-1,1 1 1,2 0 37,-1 0 1,1-1-1,0 0 0,0 1 1,0-1-1,-1-1 0,1 1 1,0 0-1,0-1 0,4-1 1,-3 0-27,-1 0 0,0 0 0,0 0 0,-1 0 1,1-1-1,0 1 0,-1-1 0,6-6 0,1 0 11,2-3-19,1-1 0,-2-1 1,0 0-1,-1 0 0,0-1 0,8-17 1,43-104 148,-26 56-73,60-104 29,1-3-225,-70 116-108,-24 66 191,1-4-12,-3 9 12,1-1 1,-1 0-1,1 0 1,-1 0-1,0 0 0,1 0 1,-1 0-1,0 0 1,1 0-1,-1 0 0,0 0 1,0 0-1,0 0 1,0 0-1,0 0 0,0 0 1,-1 0-1,1 0 1,0 0-1,0 0 0,-1 0 1,0-1-1,1 1 11,0 1 0,0 0-1,-1 0 1,1 0 0,0 0-1,0 0 1,-1 0 0,1-1-1,0 1 1,0 0 0,-1 0 0,1 0-1,0 0 1,0 0 0,-1 0-1,1 0 1,0 0 0,0 0-1,-1 0 1,1 0 0,0 0-1,-1 0 1,1 1 0,0-1-1,0 0 1,-1 0 0,1 0 0,0 0-1,0 0 1,0 0 0,-1 1-1,1-1 1,0 0 0,-7 4-62,0 0 1,1 1 0,0-1 0,-1 1-1,2 0 1,-1 1 0,1 0 0,-7 8 0,-5 10-33,-15 27 0,7-8 88,2 2 0,-25 67-1,-12 85 18,52-160 116,1 0 0,2 1 1,0 52-1,5-78-48,0 0-1,1-1 0,0 1 1,1-1-1,1 0 0,5 16 1,-7-24-47,0 0 0,0 0 0,1 0 0,-1 0-1,1 0 1,0 0 0,0 0 0,0 0 0,0-1 0,1 1 0,-1-1 0,1 1 0,0-1 0,-1 0 0,1 0 0,0 0 0,0-1 0,0 1-1,0-1 1,1 0 0,-1 1 0,0-1 0,1-1 0,-1 1 0,6 0 0,3-1-500,1 0 0,-1-1 0,1-1 0,-1 0 0,23-7 1,58-25-6904,-55 21 4723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5:4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5632,'-33'0'1834,"20"0"47,13 0-1858,0 0 0,0 0 0,0 0 0,0 0 1,0 0-1,0 0 0,0 0 0,0 0 1,0 0-1,0 0 0,0 0 0,0 0 0,1 0 1,-1 0-1,0 0 0,0 0 0,0 0 0,0 0 1,0 0-1,0 0 0,0 1 0,0-1 0,0 0 1,0 0-1,0 0 0,0 0 0,0 0 0,0 0 1,0 0-1,0 0 0,0 0 0,0 0 0,0 0 1,0 0-1,0 0 0,1 0 0,-1 0 0,0 0 1,0 0-1,0 0 0,0 0 0,0 0 0,0 0 1,0 1-1,0-1 0,0 0 0,0 0 0,0 0 1,0 0-1,0 0 0,0 0 0,0 0 1,0 0-1,0 0 0,0 0 0,-1 0 0,1 0 1,0 0-1,0 0 0,0 0 0,0 0 0,0 0 1,0 1-1,0-1 0,19 4 1488,-17-3-1493,25 3 1087,54 1 0,-24-3-483,337 6 444,-308-9-948,-36 2-1009,66-9 0,-110 7 401,-4 1 168,0 0 1,0 0 0,1 0 0,-2-1 0,1 1 0,0-1 0,0 0 0,0 1-1,0-1 1,0 0 0,0 0 0,-1 0 0,3-2 0,2-2-1823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5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28 4160,'-76'-28'1856,"63"36"-1600,4-8 288,9 4-352,0-8-224,4 4 0,14-5 128,9 2-32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5:4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6048,'-26'-8'4512,"34"8"-4704,5 3 64,19-3-2080,9 5 1216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5:4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0 920 3808,'0'0'1227,"0"-5"2063,1-10-378,4-3-2481,1 0 1,1 0-1,1 0 0,0 1 0,11-16 1,7-16-1,-2 3-27,2 0 0,34-43 0,-44 68-246,1 1-1,0 1 0,2 1 1,0 0-1,1 2 1,29-19-1,-48 34-174,1-1 0,0 1 1,0 0-1,-1 1 0,1-1 0,0 0 0,0 0 0,0 1 0,0-1 0,0 1 0,0 0 1,2-1-1,-3 2 2,0-1 1,0 0-1,0 0 1,0 1 0,-1-1-1,1 1 1,0-1-1,0 1 1,0-1-1,-1 1 1,1-1 0,0 1-1,-1-1 1,1 1-1,-1 0 1,1 0-1,0-1 1,-1 1 0,0 0-1,1 0 1,-1 0-1,1-1 1,-1 1-1,0 0 1,0 0 0,1 0-1,-1 0 1,0 0-1,0 0 1,0 1 0,4 38 52,-2-1 1,-2 1-1,-6 53 1,2-44 417,3 74 0,2-91 424,-1-32-859,0 1 1,0-1-1,0 0 0,0 0 0,0 0 1,0 0-1,0 0 0,0 0 0,0 0 1,0 1-1,0-1 0,0 0 0,0 0 1,0 0-1,0 0 0,0 0 0,0 0 1,0 0-1,0 0 0,0 1 0,0-1 1,0 0-1,1 0 0,-1 0 0,0 0 1,0 0-1,0 0 0,0 0 0,0 0 1,0 0-1,0 0 0,0 0 0,1 0 1,-1 0-1,0 0 0,0 0 0,0 0 1,0 0-1,0 0 0,0 0 0,0 0 1,1 0-1,-1 0 0,0 0 0,0 0 1,0 0-1,0 0 0,0 0 0,0 0 1,0 0-1,1 0 0,-1 0 0,5-3 154,10-30 487,8-23-600,-9 22 34,1 1 1,31-50 0,-32 62-76,2 1 0,0 1 1,1 1-1,1 0 0,25-20 1,-31 28-43,-11 9-13,0 0 0,-1 0 0,1 0 1,0 0-1,0 0 0,0 0 1,0 1-1,0-1 0,0 0 1,3 0-1,-2 5-121,-2 10 131,-26 170 243,8-72 197,17-101-336,-3 28 89,4-37-131,0 0-1,0 0 1,0 0 0,0 0 0,1 0-1,-1 0 1,1 0 0,-1 0 0,1 0-1,0 0 1,-1-1 0,1 1 0,0 0-1,1 0 1,1 2 0,-2-4-10,0 1 1,0 0-1,1-1 1,-1 1-1,0 0 1,1-1-1,-1 0 1,1 1-1,-1-1 0,1 0 1,-1 0-1,1 0 1,-1 0-1,0 0 1,1 0-1,-1 0 0,1 0 1,-1-1-1,1 1 1,-1 0-1,0-1 1,1 1-1,-1-1 1,0 0-1,1 0 0,0 0 1,7-4 69,-1 0 0,12-9 0,-20 13-93,35-26 104,45-50 1,25-39 123,-29 29-301,-68 77 59,-7 8-7,0 0-1,0 1 1,0-1 0,0 1 0,1 0 0,-1-1 0,0 1 0,1 0 0,-1 0 0,1-1 0,-1 1-1,1 0 1,0 1 0,-1-1 0,4-1 0,-5 2 6,1 0-1,-1 0 1,0 0-1,1 0 1,-1 0-1,0 0 1,1 0-1,-1 0 1,0 0-1,1 0 1,-1 0-1,0 0 1,0 0-1,1 0 1,-1 0-1,0 0 1,1 1 0,-1-1-1,0 0 1,0 0-1,1 0 1,-1 0-1,0 1 1,0-1-1,0 0 1,1 0-1,-1 1 1,0-1-1,0 0 1,0 0-1,0 1 1,1-1-1,-1 0 1,0 1 0,0-1-1,0 0 1,0 0-1,0 1 1,0-1-1,0 0 1,0 1-1,-1 18-271,1-14 284,-4 56 80,-5 43-159,7-95 86,-6 41 205,-3 78 1,11-125-154,0 1-1,0 0 1,0-1 0,1 1 0,-1-1 0,1 1 0,0-1 0,0 1 0,1-1 0,-1 1-1,3 3 1,-4-7-39,1 0 0,0 1 0,-1-1 0,1 0 0,0 0-1,-1 0 1,1 0 0,0 0 0,-1 0 0,1 0 0,-1 0-1,1 0 1,0 0 0,-1 0 0,1 0 0,0 0 0,-1 0 0,1-1-1,-1 1 1,1 0 0,0-1 0,-1 1 0,1 0 0,-1-1 0,1 1-1,-1 0 1,1-1 0,-1 1 0,1-1 0,0 0 0,8-10 27,-1 1 0,1-2 1,-2 1-1,0-1 0,0 0 1,-1 0-1,6-18 1,11-19-35,56-107-15,-60 125-19,-14 23-105,0 0 1,7-13 0,-10 45-362,-8 45 223,0-17 214,3 80 0,3-128 78,0 1-1,1-1 1,-1 1 0,1-1-1,0 0 1,0 1-1,1-1 1,-1 0 0,1 0-1,4 7 1,-4-9-18,-1 0 0,1 0 1,0-1-1,-1 1 0,1-1 0,0 1 1,0-1-1,0 0 0,0 0 1,0 0-1,1 0 0,-1 0 0,0 0 1,0 0-1,1-1 0,-1 1 1,0-1-1,0 0 0,1 0 0,-1 0 1,1 0-1,3 0 0,17-3 59,-1 0 0,0-1 0,0-1 0,0-1 0,-1-1-1,22-11 1,-11 4-57,0-3 0,-2 0 0,0-2 0,43-36 0,152-142-334,-225 197 316,0 0 1,0 0 0,0 0 0,0 0 0,0 0 0,0 0-1,0 0 1,0 0 0,0 0 0,0 0 0,0 0 0,0 0-1,0 0 1,0 0 0,0 0 0,0 0 0,0 0 0,0 1-1,0-1 1,0 0 0,0 0 0,0 0 0,0 0 0,0 0-1,0 0 1,0 0 0,0 0 0,1 0 0,-1 0 0,0 0-1,0 0 1,0 0 0,0 0 0,0 0 0,0 0 0,0 0-1,0 0 1,0 0 0,0 0 0,0 0 0,0 0 0,0 0-1,0 0 1,0 0 0,0 0 0,0 0 0,0 0 0,0 0-1,0 0 1,0 0 0,0 0 0,-3 8-81,-10 22 50,-2 3-30,-8 24-75,-69 168 145,88-215-13,-1 0 0,1 0 0,1 0 0,0 1 0,0 0 0,-1 18 1,3-28 15,1 0 0,0 0 0,0 0 0,0 1 0,0-1 0,1 0 0,-1 0 0,0 0 1,0 0-1,1 0 0,-1 0 0,1 0 0,-1 0 0,1 0 0,-1 0 0,1 0 0,-1 0 0,1 0 1,0 0-1,0-1 0,-1 1 0,1 0 0,0 0 0,0-1 0,0 1 0,0-1 0,0 1 0,0-1 1,0 1-1,0-1 0,0 1 0,1-1 0,1 1 17,0-1 1,0 0-1,0 0 1,0 0-1,0 0 1,0 0-1,0-1 1,0 0-1,5-1 1,5-3 41,-1 0 1,0-1-1,0 0 1,15-11-1,-1 0-15,32-21-17,62-54 0,48-56 25,23-31 126,-17-7-118,-138 139-142,-2 0 0,39-74 0,-62 94-118,-10 26 170,-1 0 0,0 0-1,0 0 1,0 0-1,1 0 1,-1 0 0,0 0-1,0 0 1,0 0 0,-1 0-1,1-1 1,0 1-1,0 0 1,-1 0 0,1 0-1,0 0 1,-1 0-1,1 0 1,-1 0 0,1 0-1,-2-1 1,2 2 14,-1 0 0,1-1 0,0 1 0,0 0 0,0 0 0,-1 0 0,1 0 0,0 0-1,0 0 1,-1-1 0,1 1 0,0 0 0,0 0 0,-1 0 0,1 0 0,0 0 0,0 0 0,-1 0 0,1 0 0,0 0 0,0 0 0,-1 0 0,1 0 0,0 0 0,0 0 0,-1 1 0,1-1-1,0 0 1,0 0 0,-1 0 0,-3 2-25,0 0-1,0 1 1,0-1 0,0 1-1,0 0 1,0 0-1,1 0 1,-1 0-1,1 1 1,-4 5-1,-30 47 36,30-44-17,-9 15 38,-60 106-265,64-107 199,0 1 1,2 0-1,-10 41 0,9-20 106,-6 75 0,16-102-28,0 1 0,2 0 0,0-1-1,1 1 1,1-1 0,7 23 0,-8-36-31,1 0 0,1 0 0,-1 0 1,1 0-1,8 12 0,-9-16 10,0 0 0,0-1 1,0 0-1,0 0 0,1 1 0,-1-2 1,1 1-1,-1 0 0,1-1 1,0 0-1,0 0 0,8 3 0,-4-3 32,0 0 1,1-1-1,-1 0 0,1-1 0,-1 1 0,1-2 0,-1 1 0,1-1 0,-1-1 0,14-3 0,-3 0 29,0-2 0,0 0 0,24-14 0,-26 11-39,-1-1 0,0-1-1,0 0 1,-1-1 0,-1-1 0,0 0 0,-1-1 0,0 0 0,-1-1 0,-1-1 0,-1 0 0,0 0 0,10-26 0,-15 29-46,-1 0 1,4-17-1,-6 23 8,0 1-34,-1 0 0,0 0 0,1-10 0,-2 15 14,0 0-1,0-1 0,-1 1 1,1 0-1,0 0 1,-1 0-1,1 0 0,-1 1 1,0-1-1,0 0 1,1 0-1,-1 0 0,0 0 1,-3-2-1,4 4 4,0-1 1,-1 1-1,1-1 0,-1 1 0,1 0 0,-1-1 0,0 1 0,1 0 1,-1-1-1,1 1 0,-1 0 0,1 0 0,-1 0 0,0 0 0,1 0 0,-1-1 1,0 1-1,1 0 0,-1 0 0,1 0 0,-1 1 0,0-1 0,1 0 1,-1 0-1,1 0 0,-1 0 0,0 0 0,0 1 0,-17 10-169,14-8 140,-5 4 38,1 0 0,0 1-1,0 0 1,0 0 0,1 1-1,1 0 1,-1 0 0,1 1-1,1 0 1,0 0 0,0 0-1,1 0 1,1 1 0,-5 19-1,6-23 17,1 1-1,1 0 1,-1-1-1,1 1 1,0-1-1,1 1 0,0 0 1,0-1-1,5 15 1,-4-16 2,1 0-1,-1-1 1,1 0 0,0 1 0,1-1 0,-1 0 0,1 0-1,0-1 1,0 1 0,1-1 0,-1 0 0,1 0-1,8 5 1,-6-5 11,-1 1-1,1-2 0,0 1 1,0-1-1,0 0 0,0 0 0,1-1 1,-1 0-1,1-1 0,-1 1 1,1-1-1,0-1 0,0 1 1,-1-1-1,1-1 0,0 0 0,-1 0 1,1 0-1,0-1 0,12-4 1,83-42 96,-55 24-56,329-160-71,-257 118-218,-119 66 226,-1 0 0,0 0-1,0 0 1,0 0 0,0-1 0,1 1 0,-1 0 0,0 0 0,0 0 0,0 0 0,1 0 0,-1 0 0,0-1 0,0 1 0,0 0 0,1 0 0,-1 0 0,0 0 0,0 0 0,1 0 0,-1 0 0,0 0 0,0 0-1,0 0 1,1 0 0,-1 0 0,0 0 0,0 0 0,1 0 0,-1 0 0,0 0 0,0 1 0,0-1 0,1 0 0,-1 0 0,0 0 0,-5 9-110,-3 6 40,-13 23 73,-1 0-1,-28 35 1,24-36-111,12-16 40,-4 4 79,-18 35 1,32-52 8,0 0 1,0 0-1,1 1 0,1-1 0,-1 1 1,1 0-1,1 0 0,-1 16 0,1-24-8,1 0-1,0 0 0,0 0 0,1-1 1,-1 1-1,0 0 0,0 0 0,0 0 1,0 0-1,1-1 0,-1 1 0,0 0 0,1 0 1,-1-1-1,1 1 0,0 1 0,-1-2 3,1 0-1,-1 1 0,1-1 0,-1 0 0,0 0 0,1 1 0,-1-1 0,1 0 0,-1 0 0,1 0 0,-1 0 0,1 0 0,-1 0 0,1 0 0,0 0 0,-1 0 0,1 0 0,-1 0 0,2 0 0,1-1 55,1 0-1,0-1 1,0 0 0,0 1-1,5-5 1,-3 3-10,2-2-17,-1-1-1,1 0 0,-1 0 0,0 0 1,0-1-1,0 0 0,9-14 0,-1-2-12,19-36-1,-19 31-28,-1-1 0,-2-1 0,11-36 0,-16 33-439,-10 45 218,1 0 0,-1 15 0,-1 1 212,1-2 6,1-1 0,2 1 0,0 0 0,2-1 0,6 34 0,-8-54 34,1 0 0,1-1 0,-1 1 1,1 0-1,0 0 0,0-1 0,0 1 1,1-1-1,5 8 0,-7-11-18,0 1 0,0-1 0,1 0 0,-1 0-1,0 1 1,1-1 0,-1 0 0,1 0 0,-1-1 0,1 1 0,-1 0 0,1 0-1,0-1 1,-1 1 0,1-1 0,0 0 0,-1 1 0,1-1 0,0 0 0,0 0-1,-1 0 1,1 0 0,0 0 0,0 0 0,-1-1 0,1 1 0,0-1 0,-1 1-1,3-2 1,6-3 16,0-1-1,0-1 1,-1 0-1,0 0 1,-1-1-1,10-9 1,-3 2 6,37-32-78,1 3 1,2 2-1,108-61 0,-153 97 26,-6 3-18,0 1 1,0-1-1,0 1 1,0 0-1,0 1 1,6-3-1,-9 4 31,0 0 1,-1 0-1,1 0 0,-1 0 1,1 0-1,0 0 0,-1 0 1,1 0-1,-1 0 0,1 0 1,-1 1-1,1-1 0,-1 0 1,1 0-1,0 0 0,-1 1 0,1-1 1,-1 0-1,1 1 0,-1-1 1,0 0-1,1 1 0,0 0-2,0 1-1,-1-1 0,1 0 0,-1 0 1,1 1-1,-1-1 0,1 0 0,-1 1 0,0-1 1,0 0-1,0 1 0,1-1 0,-2 3 1,1 4-47,-1 1 1,-1 0 0,-3 12-1,-2 14 11,2 2 108,-4 35 106,8-64-188,1 0-1,1-1 0,-1 1 0,1 0 0,0-1 0,1 1 0,3 8 1,-4-13 49,0 1 0,1-1 0,0 0 0,-1 0 0,1 0 1,1 0-1,-1 0 0,0 0 0,1-1 0,-1 1 0,1-1 0,0 1 1,0-1-1,0 0 0,0 0 0,0 0 0,0-1 0,1 1 0,-1-1 1,0 0-1,1 0 0,-1 0 0,1 0 0,-1-1 0,1 1 0,0-1 1,4 0-1,-1 0 26,1-1 1,-1 0 0,0 0-1,0 0 1,0-1-1,0 0 1,0-1 0,-1 0-1,1 0 1,-1 0-1,1-1 1,-1 1 0,6-7-1,3-2-433,0 0 1,-2-2-1,1 1 0,-2-2 0,20-28 1,-29 32-2535,1 2 890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5:5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1120 2080,'2'4'9083,"-3"-4"-8945,16-2 1995,19-7-1487,-14 0-245,-1-2 0,1 0 1,-2 0-1,0-2 1,0 0-1,-1-2 1,20-20-1,7-15 12,41-57 0,81-109 13,-133 174-413,-3-1-1,37-71 0,-51 84-29,-3-1-1,0-1 0,-2 0 0,-2 0 1,6-35-1,-12 49-22,0 0 1,-2 0-1,-1-25 0,0 37-23,-1 0 0,1 0 0,-2 0 1,1 0-1,0 0 0,-1 0 0,0 0 0,-1 1 0,1-1 0,-1 1 0,0-1 0,0 1 0,-7-7 0,9 10 47,0 1-1,0 0 0,0 0 1,-1 0-1,1 0 1,0 0-1,-1 0 0,1 0 1,-1 0-1,1 1 0,-1-1 1,1 0-1,-1 1 1,1-1-1,-1 1 0,0 0 1,1-1-1,-1 1 1,-2 0-1,2 1-6,0-1 0,0 1 0,-1-1 0,1 1 0,0 0-1,0 0 1,0 0 0,0 0 0,0 0 0,1 0 0,-1 1 0,-3 2 0,-1 2-23,1 0 1,0 1 0,0-1 0,0 1-1,1 0 1,-7 15 0,-14 47-221,-29 119 1,35-114 193,5-21 79,3 1 0,-8 90 1,18-130 21,-4 103 178,6-89-163,0-1 0,7 36 0,-5-43-15,1 2 152,11 34 0,-14-50-82,1-1 0,0 0 0,1 0 0,-1 0-1,1-1 1,0 1 0,0-1 0,0 1 0,1-1 0,-1 0 0,9 7 0,-9-9-44,0-1 0,0 1 0,1 0 0,-1-1 0,0 0 0,1 0-1,0 0 1,-1 0 0,1 0 0,-1-1 0,1 0 0,0 0 0,-1 0 0,1 0 0,4-1 0,5-1 109,0-1 0,23-7 0,-13 1-84,0-1 0,-1-1 0,0-1 1,-1-1-1,0-1 0,-1-1 0,32-30 0,0-7-88,58-77-1,-105 123-3,0 0 1,-1 0-1,0 0 1,0-1-1,0 1 1,-1-1-1,0 0 1,-1 0-1,1 0 1,-1 0-1,-1 0 1,2-15-1,-3 21-6,0 0-1,0 0 0,0 0 1,0-1-1,-1 1 0,1 0 1,0 0-1,-1 0 0,1 0 0,-1 0 1,1 0-1,-1 0 0,1 0 1,-1 0-1,0 0 0,0 0 1,1 0-1,-1 0 0,0 0 0,0 1 1,0-1-1,0 0 0,0 1 1,0-1-1,0 1 0,0-1 1,0 1-1,0-1 0,0 1 0,-1 0 1,1-1-1,0 1 0,0 0 1,0 0-1,0 0 0,-1 0 1,1 0-1,0 0 0,-1 0 0,-4 1-9,1-1 0,-1 1 0,1 0 0,0 0 0,-1 1 0,-8 3 0,6 0-3,0 0-1,1 0 1,-1 1-1,1 0 1,0 1-1,1-1 1,-1 1-1,1 0 0,1 1 1,-1 0-1,-6 13 1,4-7 36,1 1 1,0 0 0,2 0-1,-1 1 1,2 0 0,0 0-1,-3 27 1,7-37 21,-1 0 0,1 0 0,1 0 0,-1 0 0,1 0 0,0 0 0,0 0 0,1-1 0,-1 1 0,2 0 0,-1-1 0,0 1 0,1-1 0,0 0 0,0 0 0,1 0 0,-1 0 0,1 0 0,0-1 0,1 0 0,-1 1 0,1-2 0,9 8 0,-10-9 15,1 0 0,-1 0 0,1 0 0,-1-1-1,1 1 1,0-1 0,0 0 0,0 0 0,-1-1 0,1 0 0,0 0 0,0 0-1,6-1 1,-4 0-1,-1 0 0,1 0 1,-1-1-1,0 0 0,0 0 0,1-1 0,-2 1 0,1-1 0,10-8 0,-1-1-21,-1 0 0,0-2 0,-1 1 0,-1-2-1,21-30 1,41-88 166,-45 78-288,-25 47 27,2 0 1,-1 0-1,9-9 0,-16 23-68,1-1 0,0 0 0,0 1-1,0 7 1,-1 6-37,-9 65 170,0 112-1,14-113 571,-3-82-551,0-1 1,0 0-1,0 1 0,0-1 1,0 0-1,0 1 0,0-1 1,0 0-1,0 1 0,1-1 1,-1 0-1,0 1 0,0-1 1,0 0-1,0 1 0,0-1 1,1 0-1,-1 0 0,0 1 1,0-1-1,0 0 0,1 0 1,-1 1-1,0-1 0,0 0 1,1 0-1,-1 0 0,0 0 1,1 1-1,-1-1 0,0 0 0,0 0 1,1 0-1,-1 0 0,0 0 1,1 0-1,-1 0 0,0 0 1,1 0-1,-1 0 0,0 0 1,1 0-1,-1 0 0,0 0 1,1 0-1,-1 0 0,0 0 1,1 0-1,-1 0 0,0 0 1,1-1-1,-1 1 0,0 0 1,0 0-1,1 0 0,-1-1 1,0 1-1,0 0 0,1-1 1,17-13 187,-7 1-161,-1-2-1,0 1 1,-1-1-1,-1-1 1,-1 1-1,8-21 1,4-10 41,-2 10-53,27-61-198,-19 48 84,-25 48 79,1 1 0,-1 0 1,0 0-1,1 0 0,-1-1 1,0 1-1,0 0 0,1 0 1,-1 0-1,0 0 0,1 0 1,-1 0-1,0 0 0,1 0 1,-1 0-1,0 0 0,1 0 0,-1 0 1,0 0-1,1 0 0,-1 0 1,0 0-1,1 0 0,-1 0 1,0 0-1,1 0 0,-1 1 1,0-1-1,0 0 0,1 0 1,-1 0-1,0 1 0,0-1 1,1 0-1,-1 0 0,0 0 1,1 1-1,15 12-14,-11-8-19,21 13 57,51 28 1,-69-42-6,0-1 1,-1 0-1,1 0 0,1-1 1,-1 0-1,0 0 1,0-1-1,1 0 1,-1-1-1,1 0 0,-1 0 1,16-3-1,-14 1 10,1 0 0,-1-2 0,0 1 0,0-1-1,0-1 1,0 0 0,-1 0 0,0-1 0,13-10 0,-13 8 2,0 0 1,-1 0-1,0-1 0,-1 0 1,0 0-1,0-1 1,-1 0-1,0-1 1,-1 1-1,0-1 1,4-12-1,-9 22-30,1 0 0,-1 0 0,1 0 1,-1-1-1,0 1 0,1 0 0,-1 0 0,0-1 0,0 1 0,0 0 0,0 0 1,0-1-1,0 1 0,0 0 0,0 0 0,-1-1 0,1 1 0,0 0 0,-1 0 1,1 0-1,-1-1 0,1 1 0,-1 0 0,0 0 0,0 0 0,0-1 0,0 1-19,-1 0 0,1 1 0,-1-1 0,1 0-1,-1 1 1,1-1 0,-1 1 0,1 0 0,-1 0-1,1-1 1,-1 1 0,1 0 0,-1 0 0,1 0-1,-1 0 1,1 1 0,-1-1 0,1 0-1,-1 1 1,-2 0 0,-3 2 11,0 0 0,0 0 0,1 1 1,-1 0-1,1 0 0,0 0 0,0 1 0,0 0 0,1 0 0,0 1 0,0 0 1,0-1-1,1 1 0,0 1 0,0-1 0,0 1 0,1 0 0,0-1 0,-3 12 1,1-5 24,2 0 0,-1 1-1,2-1 1,0 1 0,1 0 0,0 0 0,1 0 0,0-1 0,5 26 0,-3-28 58,1-1-1,0 0 1,0 0 0,10 18-1,-11-23-57,1-1-1,0 1 1,0-1-1,1 1 0,-1-1 1,1 0-1,0 0 1,0-1-1,0 1 0,0-1 1,6 3-1,-8-5 5,0 0 0,0 0-1,1 0 1,-1 0 0,0 0 0,1-1-1,-1 0 1,1 1 0,-1-1 0,0 0 0,1 0-1,-1 0 1,1 0 0,-1-1 0,0 1-1,1-1 1,-1 1 0,4-2 0,1-1 18,0-1 1,-1 1-1,0-1 1,10-8-1,94-87 279,-55 47-152,160-138-140,-194 169 21,-1 0-1,-1-1 1,-1-1-1,-1 0 1,25-45-1,-23 28-103,-1 0 1,-2-1-1,11-44 0,-24 76 41,-1 6-6,-1 0-1,0 0 0,-1 1 0,1-1 1,0 0-1,-1 0 0,1 0 0,-1 0 0,0 0 1,0 0-1,0 0 0,0 0 0,-1 0 1,0-4-1,0 7 24,1-1 1,0 1 0,0 0-1,0 0 1,0 0-1,0-1 1,-1 1 0,1 0-1,0 0 1,0 0-1,0-1 1,-1 1 0,1 0-1,0 0 1,0 0-1,-1 0 1,1 0 0,0 0-1,0 0 1,-1 0 0,1 0-1,0-1 1,0 1-1,-1 0 1,1 0 0,0 0-1,0 0 1,-1 0-1,1 1 1,0-1 0,-1 0-1,-9 6-145,-6 10-47,-23 35 81,-86 103-150,95-119 255,-43 69-1,57-78 18,2 0 1,1 1-1,-17 52 1,22-52 18,1 0 1,1 1-1,1 0 0,1 0 1,1 54-1,4-75 1,0 1 0,0 0 0,0 0 0,1-1 0,1 1 0,-1-1 1,1 0-1,0 1 0,1-1 0,0-1 0,0 1 0,0 0 0,1-1 0,6 7 0,-3-5 43,1-1-1,-1 0 1,1 0-1,0-1 1,0 0-1,1-1 1,0 0-1,0 0 1,16 4-1,-4-1-68,0-2 0,1-1-1,0-1 1,24 1 0,15 1-4396,-45-3 2667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5:5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 4064,'3'-3'6906,"-6"18"-4975,-1-11-1365,1 0-1,-1 0 1,0-1-1,0 1 1,-5 2 1512,14-6-1998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5:5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10 312 2656,'-10'0'15685,"29"0"-14923,137-13 850,-43 2-1170,-63 7-297,138-2 163,-71 5 213,129-19 0,-92 6-331,438-35 1597,-116-19-891,-39-7-758,-254 47 113,-104 17-170,-1 4 1,2 3-1,147 11 0,-78 9 60,98 9 438,2-19-472,-222-7-431,167-10 1086,-66-8-6757,-109 16 907,0 6 1595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6:0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89 372 2976,'-2'-7'836,"0"0"1,1-1-1,0 1 1,0-1-1,1 1 1,0-1-1,1-12 1,0-3 2860,-2 27-3263,-1 0 1,1 0-1,-1 0 1,-3 6-1,-5 11-142,3 3 120,-5 32 0,3-8 12,-2-5-76,3 0 0,1 0 0,-1 55 0,12-44 1630,12-97-863,21-114-944,-30 121-192,0 0 1,1-40 0,-4-73 465,1 42-477,-3 95-231,-2 12 255,0 0 0,0 0-1,0 0 1,0 0 0,0 0-1,0 0 1,1-1 0,-1 1-1,0 0 1,0 0 0,0 0-1,0 0 1,0 0 0,0 0-1,0 0 1,1 0 0,-1 0-1,0 0 1,0 0 0,0 0-1,0 0 1,0 0 0,0 0-1,1 0 1,-1 0 0,0 0-1,0 0 1,0 0 0,0 0-1,0 0 1,1 0 0,-1 0-1,0 0 1,0 0 0,0 0-1,0 0 1,0 0 0,0 0-1,1 1 1,0 0-21,1 1 1,-1 0-1,0-1 0,1 1 1,-1 0-1,0 0 1,0 0-1,1 2 0,24 58 175,15 34-238,-13-45 284,52 73 0,-66-104-70,-7-9-42,0-1 0,0-1 0,12 12 0,-18-20-57,0 0 0,0 0-1,0 0 1,1 0-1,-1-1 1,0 1 0,0 0-1,1-1 1,-1 1 0,0-1-1,0 1 1,1-1-1,-1 0 1,0 0 0,1 1-1,-1-1 1,1 0-1,-1 0 1,0 0 0,1-1-1,-1 1 1,0 0 0,1 0-1,-1-1 1,0 1-1,1-1 1,-1 1 0,0-1-1,0 0 1,1 1 0,-1-1-1,0 0 1,0 0-1,0 0 1,0 0 0,0 0-1,0 0 1,1-1-1,2-3 13,0 0-1,0-1 1,0 1-1,-1-1 0,0 0 1,0 0-1,3-9 1,-1-4-10,0-1 1,-1 0-1,-1 0 1,0-24 0,12-212-16,-9 155-799,7 132 357,14 90 512,-14-49 91,-2-23-64,42 185 378,-41-201-352,-9-27-237,-1 2 0,1-1 1,-1 0-1,0 0 1,-1 1-1,1 8 1,-6 0-4484,3-7 2193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6:0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13 2720,'0'-1'66,"0"1"1,1-1 0,-1 0-1,0 1 1,0-1-1,1 0 1,-1 1-1,0-1 1,1 1 0,-1-1-1,0 1 1,1-1-1,-1 1 1,1-1 0,-1 1-1,1-1 1,-1 1-1,1 0 1,-1-1-1,1 1 1,0 0 0,-1-1-1,1 1 1,-1 0-1,1 0 1,0 0-1,-1 0 1,1-1 0,0 1-1,-1 0 1,1 0-1,1 0 1,28 1 3440,-19-1-822,-3 1 2985,-12 1-4620,-7 1-629,0-1 0,-19 3 0,17-4-340,0 1-1,-23 7 0,0 2 276,1 3 0,0 0 0,-55 34 0,85-45-321,1 0 1,-1 0-1,1 1 0,0 0 1,0 0-1,1 0 1,-1 0-1,1 1 1,0-1-1,0 1 0,-4 8 1,6-10 6,0-1-1,0 1 1,1 0 0,-1 0-1,1-1 1,-1 1 0,1 0-1,0 0 1,0 0 0,0 0 0,1-1-1,-1 1 1,1 0 0,-1 0-1,1-1 1,0 1 0,0 0-1,0-1 1,0 1 0,1-1 0,-1 1-1,1-1 1,-1 0 0,1 1-1,3 1 1,0 2 33,1-1 1,0 0-1,1 0 0,-1-1 1,1 0-1,0 0 0,0-1 1,0 0-1,1 0 0,-1 0 1,1-1-1,0 0 0,9 1 1,9 0 148,-1-1 1,45-3-1,-51 0-71,0 0 0,0-2 0,21-5 0,-29 5-612,0-1 0,-1 0-1,0 0 1,0-1 0,0 0 0,16-11-1,-13 8-1092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6:0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54 5888,'-8'-1'1439,"6"-2"853,13-8 2032,-4 6-3691,-4 2-342,0-1 1,1 1 0,-1 1 0,1-1 0,-1 0 0,1 1 0,0 0 0,0 0 0,0 0 0,0 0-1,0 1 1,1-1 0,-1 1 0,7-1 0,-10 3-278,0-1 1,0 0-1,0 0 1,0 1-1,0-1 0,0 0 1,0 1-1,0-1 0,-1 1 1,1 0-1,0-1 1,0 1-1,0-1 0,-1 1 1,1 0-1,0 0 1,-1 0-1,1-1 0,-1 1 1,1 0-1,-1 0 0,1 0 1,-1 0-1,0 0 1,1 0-1,-1 0 0,0 0 1,0 0-1,1 0 0,-1 0 1,0 0-1,0 1 1,0 5 95,0 0 1,0 0 0,-1 11-1,-1 7 99,1-15 14,0 0 0,0 0 0,-1 0 0,0 0 0,-4 12 0,5-19-135,-1 0 141,0 1-1,1 0 1,-1 0 0,0 6-1,2-9-194,-1-1 0,1 0 0,0 1 0,0-1 0,0 0 0,0 1 0,0-1 0,0 0 0,0 1-1,1-1 1,-1 0 0,0 1 0,0-1 0,0 0 0,0 0 0,0 1 0,0-1 0,0 0-1,1 1 1,-1-1 0,0 0 0,0 0 0,0 1 0,1-1 0,-1 0 0,1 1 0,0-1 32,-1 0 0,1 0 1,0 0-1,0 0 0,0 0 1,-1 0-1,1 0 0,0 0 1,0 0-1,0-1 0,0 1 1,-1 0-1,1 0 1,0-1-1,0 1 0,0-1 1,21-7-57,1 0 1,0 2 0,0 0-1,1 2 1,26-3 0,-33 6-1734,0 1 0,20 1 1,0 5-1164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6:0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67 369 2720,'0'0'58,"-1"0"-1,1 0 1,-1 0-1,1 0 1,0 0 0,-1 0-1,1 0 1,-1 0-1,1 0 1,0 0 0,-1 0-1,1 0 1,-1 0-1,1 0 1,0-1 0,-1 1-1,1 0 1,0 0-1,-1 0 1,1-1 0,0 1-1,-1 0 1,1 0-1,0-1 1,0 1 0,-1 0-1,1-1 1,0 1-1,-1-1 1,2-3 1984,-1-7 7286,1 31-8581,1-17-700,-1 1-1,1 0 1,-1 0 0,0 0-1,0 0 1,0 0 0,0 0-1,-1 7 1,0 38 247,-1-24-123,-11 175 1195,9-166-1361,3 11 1941,1-45-1943,-1-1 0,1 1 0,0-1 0,0 1 0,-1 0 0,1-1 0,0 1 0,0 0 0,0 0 0,-1 0 0,1 0-1,0-1 1,0 1 0,1 0 0,0 0 12,11-3 64,-7 2-83,0-1 1,-1 1-1,10-5 0,-2 1 40,1 0 1,0 1-1,0 0 1,27-2-1,15-5-85,61-24 503,68-10-273,-153 39-95,1 1-1,60-2 1,67 12-5,-26-1 216,-93-6-174,0-2 0,68-16 0,-7 1 52,398-35-53,-469 51-116,382-18 52,-228 18 9,-50-1 192,40 8-185,-75-4 5,-1 5-1,106 18 0,-150-16-3,0-2 0,94-4 0,-66-2 31,386 1 352,-465 0-456,-1-1-1,1 1 1,0-1-1,-1 0 1,1 1-1,4-3 1,-7 2 3,1 1 0,-1 0 0,1-1 0,-1 1 1,1 0-1,-1 0 0,0 0 0,1 0 0,-1 0 0,3 1 0,10 1-61,-13-2 483,-1-31-166,-1 24-260,-1 1 0,0-1-1,-1 1 1,0 0 0,-4-8 0,-8-19 42,-13-58-59,25 78 20,1 1-1,0-1 1,1 0-1,0 1 1,2-23-1,1 13-41,-1 0 0,-2-24-1,0-12-91,0 53 116,1-1-1,-1 0 1,0 0 0,-3-8 0,1-2-43,2 14 52,1 1 0,-1 0 0,1-1 0,-1 1 0,1 0 0,-1-1 0,0 1 0,0 0 0,0 0 0,0 0 0,0 0 0,0 0 0,0 0 0,0 0 0,0 0 0,0 0 0,0 0 0,-1 0 0,1 1 0,0-1 0,-1 0 0,1 1 0,0 0 0,-4-1 0,1-1-25,0 1-1,0 0 1,0 0-1,0 0 1,-1 1 0,1 0-1,-8 0 1,-10 2-67,-40-2 0,10-1 30,-145 23-150,3 17 103,133-26 55,-106 12-26,-34-1 122,143-17-93,-219 21-48,147-27 94,-277 3 111,359-2-108,1 3 1,-64 13-1,-19 4-85,-199 11-137,263-27 266,9 0 75,-109-3 0,46-13-95,26 1-17,-110 3-1,168 8-25,-82 6-92,-32 21-58,-8 1 411,113-22-379,21-3 152,1-2 1,-27 1 0,38-4-134,1 0 1,-1 1-1,1 1 0,-13 3 0,17-5-2477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6:1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21 224,'-8'-12'96,"3"12"-64,-3-3-32,3-2-128,0 10 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11 326 2656,'-1'0'276,"0"-1"0,0 0 1,0 1-1,1-1 0,-1 0 1,0 0-1,1 0 0,-1 0 0,0 0 1,1 0-1,-1 0 0,1 0 1,0 0-1,-1 0 0,1 0 0,0 0 1,-1-2-1,1-23 1790,1 13-1804,-1 10-216,0 0 0,1 0 0,-1 0 1,1 0-1,0 0 0,0 0 0,0 0 0,0 0 0,1 0 0,-1 0 0,1 1 1,-1-1-1,1 0 0,0 1 0,0-1 0,0 1 0,1 0 0,-1 0 1,5-4-1,11-8 27,0 1-1,1 1 1,1 1 0,0 0 0,33-12 0,-35 16 6,-2 1-213,25-7 0,-37 12 119,-1 0 0,1 1 1,0-1-1,0 1 1,0 0-1,0 0 1,0 0-1,0 0 1,0 1-1,0 0 0,0-1 1,4 3-1,-6-2 26,0 0-1,-1 0 1,1 0 0,-1 0-1,1 1 1,-1-1-1,1 0 1,-1 1 0,0-1-1,0 1 1,1-1-1,-1 1 1,0 0-1,-1-1 1,1 1 0,0 0-1,0 0 1,0 2-1,1 5-20,0 0-1,0 16 1,-1-13-16,0 61 231,-2-54-137,1 0-1,1 0 1,4 26-1,-3-33 0,1 1 20,0-1 0,5 16 1,-6-24-49,-1-1 0,1 0 0,0 1 0,-1-1 0,2 0 0,-1 0 1,0 0-1,0 0 0,1-1 0,0 1 0,-1-1 0,6 4 0,-6-5 64,0 0 0,0 1 0,0-1-1,0 0 1,0 0 0,0 0-1,1-1 1,-1 1 0,4 0 0,-4-1-42,-1 0 1,1 0 0,0 0-1,-1-1 1,1 1-1,0-1 1,-1 1 0,1-1-1,-1 1 1,1-1 0,-1 0-1,1 0 1,-1 0 0,2-1-1,5-4 37,-1 0-1,0-1 1,0 1-1,-1-2 1,0 1-1,0-1 1,8-13-1,0-5-9,11-32 0,-5 12 178,-9 21-338,13-49 0,-9 23 98,-12 43-9,-1 4-47,-1 1 1,0 0 0,0-1-1,0 1 1,-1-1-1,1 0 1,-1-3 0,45 25-665,-27-11 708,-1 0 0,1-1 1,0-1-1,0 0 0,0-2 0,1 0 0,-1-1 0,31 0 0,-1-4 134,0-2 0,54-12 0,-100 16-124,0-1 1,0 0 0,0 0-1,0 0 1,0 0-1,0 0 1,0 0 0,-1-1-1,1 1 1,0 0-1,-1-1 1,1 0-1,-1 1 1,1-1 0,-1 0-1,0 0 1,0 0-1,0 0 1,0 0-1,0 0 1,0 0 0,0 0-1,-1 0 1,1 0-1,-1 0 1,1 0-1,-1-4 1,0 3-22,1 1-1,-1-1 1,0 1 0,-1-1-1,1 1 1,0-1 0,-1 1-1,1-1 1,-1 1 0,0-1-1,1 1 1,-1-1 0,-1 1-1,1 0 1,0 0 0,0 0-1,-1-1 1,0 1 0,1 0-1,-1 1 1,0-1 0,0 0-1,0 0 1,0 1 0,-3-3-1,0 2-27,0 1-1,0-1 1,1 1-1,-1-1 1,0 2-1,0-1 1,0 0 0,0 1-1,0 0 1,0 0-1,-1 1 1,1-1-1,0 1 1,1 0-1,-1 0 1,0 1 0,0-1-1,0 1 1,1 0-1,-1 1 1,1-1-1,-6 5 1,3-3-13,1 1 1,0 0 0,0 1-1,0-1 1,1 1-1,0 0 1,0 0 0,0 1-1,1-1 1,0 1-1,0 0 1,1 0-1,0 1 1,-3 7 0,4-5 47,0 0 1,0 0 0,1 0 0,1 0 0,0 0 0,0 1 0,0-1 0,2 0 0,4 19 0,-5-23-2,1 0 1,0-1-1,0 0 1,0 1-1,1-1 1,0 0-1,0 0 1,0 0-1,1-1 1,-1 1-1,1-1 0,0 0 1,1 0-1,-1 0 1,1-1-1,-1 1 1,1-1-1,0 0 1,6 2-1,-6-3 31,1-1-1,-1 1 1,0-1-1,1 0 0,-1-1 1,1 0-1,-1 1 1,1-2-1,-1 1 1,0-1-1,1 1 1,-1-2-1,0 1 1,1 0-1,-1-1 1,0 0-1,5-3 0,5-3 46,-2 0-1,1 0 0,-1-1 0,19-17 0,32-38 250,-30 28-215,21-29-274,-53 64 123,-1 0 0,0-1 0,0 1 1,0-1-1,1 1 0,-2-1 0,1 1 0,0-1 0,0 0 0,0 1 0,-1-1 0,1 0 0,0-3 0,4-3-251,8 26-5,-3 3 215,-7-16 71,0 0 0,-1 1 0,0-1 0,0 1 0,2 7 0,9 53 65,1 9 2,-14-75-67,0 7 48,2-1 0,-1 1 0,4 10 0,-5-16-29,0 0 0,1 0 1,-1 0-1,0 0 0,1-1 0,-1 1 1,1 0-1,-1-1 0,1 1 0,0 0 1,-1-1-1,1 1 0,-1 0 0,1-1 1,1 2-1,-1-2-11,0 0 1,-1 0-1,1 0 0,0 0 1,-1 0-1,1 0 0,-1 0 1,1 0-1,0 0 1,-1-1-1,1 1 0,0 0 1,-1 0-1,1-1 0,-1 1 1,1 0-1,-1 0 1,1-1-1,-1 1 0,1-1 1,-1 1-1,1 0 0,-1-1 1,1 1-1,0-2 1,56-63 529,6-7-491,-33 40-37,12-10-32,-37 37-18,1 1 0,-1 0 0,0 0 0,1 0 0,0 1 0,8-4 1,-14 7 36,0 0 1,1 0 0,-1 0 0,0 0 0,0 0 0,0 0 0,0 0 0,1 0 0,-1 0 0,0 0 0,0 0 0,0 0 0,0 0 0,1 0 0,-1 0 0,0 0 0,0 0 0,0 0 0,0 0 0,1 0 0,-1 0 0,0 1 0,0-1 0,0 0 0,0 0-1,0 0 1,1 0 0,-1 0 0,0 0 0,0 0 0,0 1 0,0-1 0,0 0 0,0 0 0,0 0 0,0 0 0,1 0 0,-1 1 0,0-1 0,0 0 0,0 0 0,0 0 0,0 0 0,0 1 0,0-1 0,0 0 0,0 0 0,0 0 0,0 0 0,0 1-1,0-1 1,0 0 0,0 0 0,-1 1 0,-1 9 6,2-9-16,-2 16 10,-1 24 1,-1 12-81,1-35 67,1-6 73,0 0 0,0 0 0,1 0 1,1 1-1,1 11 0,-1-23-43,0 0-1,0 0 1,0-1-1,0 1 1,0 0-1,0 0 1,0-1-1,0 1 1,1 0-1,-1-1 1,0 1-1,1 0 1,-1-1-1,0 1 1,1 0-1,-1-1 1,0 1-1,1-1 1,-1 1-1,1 0 1,0-1-1,-1 1 1,1-1-1,-1 0 1,1 1-1,0-1 1,-1 1-1,1-1 1,0 0 0,-1 0-1,1 1 1,0-1-1,-1 0 1,1 0-1,0 0 1,0 0-1,-1 0 1,1 0-1,1 0 1,0 0 30,1-1 1,-1 0 0,0 0-1,0 0 1,1 0 0,-1 0 0,0 0-1,0-1 1,0 1 0,2-3-1,11-11 66,-1 0 0,16-23-1,-3 3 4,39-43-16,-62 73-135,0 0-12,-1 1 0,1 0 0,0 0 1,0 0-1,0 1 0,6-5 0,-9 7 50,-1 1 0,0 0 0,0 0 0,0 0 0,1 0-1,-1 0 1,0-1 0,0 1 0,1 0 0,-1 0 0,0 0 0,0 0 0,1 0-1,-1 0 1,0 0 0,0 0 0,1 0 0,-1 0 0,0 0 0,0 0 0,1 0-1,-1 0 1,0 0 0,0 0 0,0 0 0,1 1 0,-1-1 0,0 0 0,0 0-1,1 0 1,-1 0 0,0 0 0,0 1 0,1 0 5,-1 0 0,1-1 0,-1 1 1,1 0-1,-1 0 0,0 0 0,0 0 0,0 0 0,1 0 1,-1 0-1,0 0 0,0 2 0,-1 15-19,0 0 0,-1 0 0,-1 0 0,-1-1 0,-11 35-1,4-26 42,-1 0-1,-1 0 0,-18 27 1,-16 12 45,-93 101-1,130-155-83,-159 185 610,160-186-500,-1-1 1,0 0-1,-11 7 0,20-15-80,0 0-1,1-1 0,-1 1 0,0 0 0,0-1 0,0 1 0,0-1 0,0 0 0,0 1 0,0-1 0,0 0 0,-1 1 0,1-1 1,0 0-1,0 0 0,0 0 0,0 0 0,0 0 0,-2 0 0,2-1 1,0 0-1,0 1 1,0-1-1,0 0 1,0 0-1,0 0 1,0 0-1,0 0 1,0 0-1,0 0 1,0 0-1,1 0 1,-1 0-1,0 0 1,1 0-1,-1 0 1,0-3-1,0 0-2,0 0 1,0 0-1,1 0 1,-1-1-1,1 1 0,0 0 1,0 0-1,0 0 1,1-1-1,-1 1 0,1 0 1,0 0-1,0 0 1,1 0-1,-1 0 0,1 0 1,2-4-1,1-1-32,1-1 0,0 1-1,0 1 1,1-1 0,12-12-1,-3 7 2,0 2 0,0 0 0,33-19 0,57-20 25,-88 43-12,402-173-108,-414 179-65,8-4-626,0 1 0,23-5 0,-35 9 362,1 1-1,-1 0 1,0 0 0,0 0-1,0 0 1,0 0 0,4 1-1,12 6-2032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6:1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30 2080,'-1'-1'248,"1"0"0,-1 0 0,0-1 1,1 1-1,-1 0 0,1 0 0,0 0 0,-1 0 0,1-1 1,0 1-1,0-2 0,-4-10 5205,0 13-3394,-1 7-1275,0 2-380,0 0-1,1 1 1,0 0-1,-5 20 1,-5 46 312,13-64-639,-14 128 571,4 200 0,11-294 221,8-70-469,-6 7-297,0-1 0,-1-27 0,0 10-44,3-366 349,-4 266-288,14 159-307,14 37 226,-2 1 0,23 84-1,-10-27 188,-28-87-170,-5-13 25,0 0-1,2 0 1,0-1-1,12 18 0,-19-34-36,-1-1 0,1 0 0,0 0 0,0 0 0,0 0 0,0 0 0,0 0 0,0 0 0,1 0 0,-1 0 0,2 1 0,-2-2-33,-1 0 0,1 0 0,-1 0 0,1 1 0,-1-1 0,1 0 0,-1 0-1,0 0 1,1 0 0,-1 0 0,1-1 0,-1 1 0,1 0 0,-1 0 0,1 0 0,-1 0 0,0 0 0,1-1 0,-1 1 0,1 0 0,-1 0 0,0-1 0,1 1 0,-1 0 0,1-1 0,1-2 14,-1 1 0,1-1 0,0 0 0,-1 0 0,0 0 0,0 0 0,0 0 0,0 0 0,0-1 0,0-3 0,10-76 69,2-161-1,-11 190-136,10-57 1,-12 109 7,0 0 1,1 1-1,-1-1 1,0 1-1,1-1 1,0 0-1,-1 1 0,1-1 1,0 1-1,1-2 1,-2 3 15,0-1-1,1 1 1,-1-1-1,0 1 1,1 0 0,-1 0-1,1-1 1,-1 1 0,0 0-1,1 0 1,-1-1 0,1 1-1,-1 0 1,1 0 0,-1 0-1,1 0 1,-1 0 0,1 0-1,-1-1 1,1 1 0,-1 0-1,1 1 1,2-1-11,-1 1 1,0 0-1,1 0 1,-1 1-1,0-1 1,0 0-1,0 1 1,0-1-1,0 1 1,-1-1 0,4 4-1,10 12 132,-2-1 0,1 2 0,-2-1 0,0 2 0,-1 0 0,-1 0 0,14 41 0,63 257 1466,-86-312-1527,-1-5-38,0 0 0,0 0 0,0 0 0,0 0-1,1 0 1,-1 1 0,0-1 0,0 0 0,0 0 0,0 0 0,0 0 0,0 1 0,0-1 0,0 0 0,0 0 0,0 0 0,0 1 0,0-1 0,0 0 0,0 0 0,0 0-1,0 1 1,0-1 0,0 0 0,0 0 0,0 0 0,0 1 0,0-1 0,0 0 0,0 0 0,0 0 0,0 0 0,0 1 0,0-1 0,-1 0 0,1 0 0,0 0-1,0 0 1,0 1 0,0-1 0,0 0 0,-1 0 0,1 0 0,0 0 0,0 0 0,-1 0-171,1-1 1,-1 0-1,1 1 1,-1-1-1,1 0 0,-1 1 1,1-1-1,0 0 0,-1 0 1,1 1-1,0-1 1,0 0-1,0-1 0,-7-36-5892,5 26 3232,0 0 1,-5-14-1,-3 1-788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6:1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 2720,'3'-2'6250,"-3"2"-6134,2 6 3444,-3-1-4292,-12 50 3127,-37 91-1,7-28-1439,35-93-860,-43 133 487,33-113-315,18-45-344,0 0 0,0 0 1,0 1-1,0-1 0,0 0 0,0 0 0,0 0 0,0 0 1,0 1-1,-1-1 0,1 0 0,0 0 0,0 0 0,0 0 1,0 0-1,-1 1 0,1-1 0,0 0 0,0 0 0,0 0 1,0 0-1,-1 0 0,1 0 0,0 0 0,0 0 0,0 0 1,-1 0-1,1 0 0,0 0 0,0 0 0,0 0 0,-1 0 1,1 0-1,0 0 0,0 0 0,0 0 0,-1 0 0,1 0 1,0 0-1,0 0 0,0 0 0,0 0 0,-1-1 0,1 1 1,0 0-1,0 0 0,0 0 0,0 0 0,-1 0 0,1-1 1,0 1-1,0 0 0,0 0 0,0 0 0,0 0 0,0-1 1,0 1-1,0 0 0,3-5-1320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6:1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4736,'-7'-11'1590,"14"16"863,15 22 426,30 42 285,-33-46-2498,6 6 460,35 31 0,7 7-72,-52-52-702,34 27 1,-37-33-162,-11-8 54,9-21-14836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6:1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26 4064,'1'-4'-144,"3"-12"3492,-4 16-3252,0 0-1,0-1 1,-1 1 0,1 0 0,0 0-1,0-1 1,0 1 0,0 0-1,0 0 1,0 0 0,0-1-1,0 1 1,-1 0 0,1 0 0,0-1-1,0 1 1,0 0 0,0 0-1,-1 0 1,1 0 0,0-1-1,0 1 1,0 0 0,-1 0-1,1 0 1,0 0 0,0 0 0,-1 0-1,1 0 1,0 0 0,0-1-1,-1 1 1,1 0 0,0 0-1,0 0 1,-1 0 0,1 0 0,0 0-1,0 0 1,-1 1 0,1-1-1,0 0 1,0 0 0,-1 0-1,1 0 1,0 0 0,0 0 0,-1 0-1,1 1 1,-79 26 4395,51-15-3876,1 1 0,-30 19 0,48-27-554,-22 14-10,2 1-1,-38 33 1,56-44-151,2-2-1583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6:1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5408,'-7'-4'3190,"7"4"-3168,0 0 0,0 0 0,0 0 1,-1 0-1,1 0 0,0 0 0,0 0 0,0 0 1,0 0-1,0 0 0,0 0 0,0 0 0,0 0 0,0 0 1,0 0-1,0 0 0,0 0 0,0 0 0,0 0 0,-1 0 1,1 0-1,0 0 0,0 0 0,0 0 0,0 0 1,0 0-1,0 0 0,0 0 0,0 0 0,0 0 0,0 0 1,0 1-1,0-1 0,0 0 0,0 0 0,0 0 1,0 0-1,0 0 0,0 0 0,0 0 0,0 0 0,0 0 1,0 0-1,0 0 0,0 0 0,0 0 0,0 1 1,0-1-1,0 0 0,0 0 0,0 0 0,0 0 0,0 0 1,0 0-1,0 0 0,0 0 0,0 0 0,0 0 0,0 0 1,0 0-1,0 0 0,7 13 703,-2 0 0,0 1 0,0-1 0,4 22-1,1 5 132,-5-25-593,45 133 1854,-39-119-1830,1-2-1,2 0 0,19 29 0,-21-38-242,-6-8-168,1 0 1,0 0-1,0 0 1,1-1-1,0-1 0,19 16 1,-17-19-3221,2 0 923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6:1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56 1984,'0'-1'226,"1"0"-1,-1 0 1,0 0 0,1 0 0,-1 0-1,0 0 1,1 1 0,-1-1 0,1 0-1,0 0 1,-1 0 0,1 0 0,0 1-1,1-2 1,-2 2-55,0 0 0,1-1 0,-1 1 0,0 0 0,1 0 0,-1 0 0,0 0-1,0 0 1,1-1 0,-1 1 0,0 0 0,0 0 0,0-1 0,1 1 0,-1 0 0,0 0 0,0-1 0,0 1-1,0 0 1,1 0 0,-1-1 0,0 1 0,0 0 0,0-1 0,0 1 0,0 0 0,0 0 0,0-1 0,0 1 0,0 0-1,0-1 1,0 1 0,0 0 0,0-1 0,0 1 0,0 0 0,0 0 0,0-1 0,-1 1 0,1 0 0,0-1-1,0 1 1,0 0 0,-8-7 2095,7 5-2094,0 1 1,-1-1-1,1 1 1,-1-1 0,0 1-1,1 0 1,-1 0-1,-2-1 1,-3-1 33,0 1 0,-1 0 0,1 1 0,0 0 0,-1 0 0,1 0 0,-1 1 0,-12 1 0,-5 2 115,-30 6 0,39-5-271,-1 1 0,1 1-1,-1 0 1,2 1 0,-1 1 0,1 1 0,0 0 0,1 1 0,0 0 0,1 1-1,0 1 1,0 0 0,2 1 0,-1 0 0,2 1 0,-11 16 0,17-23-51,0 1 0,1 0 0,0 0 0,0 0 0,0 1 0,1-1 0,1 1 0,-1-1 0,2 1 0,-1 15 0,1-18 18,1-1 1,0 1-1,0-1 0,0 0 1,1 1-1,-1-1 1,1 0-1,1 0 0,-1 0 1,1 0-1,-1 0 1,1-1-1,1 1 1,-1-1-1,1 0 0,-1 0 1,1 0-1,6 4 1,2 0 50,0 0 1,1-1 0,0-1-1,0 0 1,0 0-1,1-1 1,0-1 0,0 0-1,26 3 1,-13-5 55,-1 0 0,0-2 0,1-1 0,40-6 0,-54 5 24,0 0-1,0-2 0,16-5 0,-25 7-468,1 1 0,-1-1-1,0-1 1,0 1 0,-1-1 0,1 1-1,0-1 1,-1 0 0,0 0-1,0-1 1,0 1 0,0 0-1,3-6 1,3-7-1417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6:1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14 105 5312,'-10'-8'2210,"6"4"1004,5-3 705,0-5-3193,3 6-562,1 0 0,-1 0 1,1 1-1,0 0 0,0 0 0,1 0 0,-1 0 1,1 1-1,0 0 0,7-4 0,-9 6-136,0 0 0,1 0 0,-1 0 0,0 1 0,0 0 0,1 0-1,-1 0 1,1 0 0,-1 0 0,1 1 0,-1 0 0,1 0 0,-1 0-1,1 1 1,-1-1 0,1 1 0,-1 0 0,5 2 0,-7-2 2,0 1-1,0-1 1,0 0 0,0 1 0,0-1 0,-1 1-1,1 0 1,0 0 0,-1-1 0,1 1 0,-1 0 0,0 1-1,1-1 1,-1 0 0,0 0 0,0 0 0,-1 1-1,1-1 1,0 0 0,-1 1 0,0-1 0,1 0-1,-1 1 1,0-1 0,0 4 0,0 6 93,-1 1 1,-1-1 0,-4 20-1,-5 10 163,-23 54 1,24-72-156,8-18-89,0 0 1,1-1-1,0 1 0,-1 0 1,1 10-1,1-15-21,0 0 0,0 1 0,0-1 0,0 0-1,0 1 1,0-1 0,0 0 0,0 1 0,1-1 0,-1 0 0,0 0 0,1 1 0,-1-1 0,1 0-1,0 0 1,-1 0 0,1 0 0,0 0 0,0 0 0,0 0 0,0 0 0,0 0 0,0 0 0,0 0-1,0 0 1,0-1 0,0 1 0,0 0 0,0-1 0,0 1 0,3 0 0,21 3-88,0-2 1,0 0 0,38-3-1,-18 0-1582,-5 1-3124,0 0 1344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6:19.49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0 142 992,'5'-8'4133,"12"4"-3013,-16 3-1123,1 0-1,0 0 1,-1 1-1,1-1 0,-1 1 1,1 0-1,0 0 1,-1-1-1,1 1 1,0 0-1,-1 0 1,1 0-1,0 1 0,2-1 1,-2 1 9,-1-1-1,1 0 1,0 1 0,0-1 0,0 0 0,-1 0-1,1-1 1,0 1 0,0 0 0,0 0 0,-1-1-1,1 1 1,2-2 0,-3 2 11,1-1 0,0 1 0,0-1-1,0 1 1,-1 0 0,1-1 0,0 1 0,0 0 0,0 0 0,2 1-1,2 0 30,1 0-1,0-1 0,0 0 0,0 0 1,9-1-1,7 0 153,48 1 511,-78 9-533,6-7-150,1-1-1,-1 1 1,0 0-1,0-1 1,0 1-1,-1-1 1,1 0-1,-2 3 0,0-3-17,1 0-1,-1 0 0,0 0 1,0 0-1,1 0 0,-7 0 0,-7 3 129,-2-3 323,17-1-417,0 0 0,-1 0 1,1 0-1,0 1 0,-1-1 0,1 1 1,0-1-1,0 1 0,0-1 0,-1 1 1,1 0-1,-2 1 0,1-1 12,1 0 0,-1 0 1,0 0-1,0 0 0,0-1 0,1 1 0,-1-1 0,0 1 0,0-1 1,0 0-1,0 1 0,-3-1 0,-13 12 399,18-12-438,0 1-1,-1-1 1,1 0-1,0 0 1,-1 0-1,1 0 1,0 0-1,-1 1 1,1-1-1,0 0 1,-1 0-1,1 0 1,0 0-1,-1 0 1,1 0-1,0 0 1,-1 0-1,1 0 1,0 0-1,-1 0 1,1 0-1,0 0 1,-1-1-1,1 1 1,-1 0-1,0-1 40,7 2-314,2 1 254,0-1 0,0 0-1,-1 0 1,1-1 0,0 0-1,0 0 1,0-1 0,8-2 0,-9 2 46,63-13 102,-23 4-81,2 4-5,-35 6-25,0-2 0,-1 0 1,14-4-1,26-6-36,100-12 1,-50 11 93,-26 5 34,-63 7-143,0 1-1,15 0 1,4 2-117,-22-2 200,-1 1-1,14 4 0,-11-3-195,2 1 130,-9-2-21,0 0 1,1 0 0,9 4 0,-13-4 54,-1-1 0,0 1 0,1-1 1,-1 0-1,1 0 0,-1 0 1,1 0-1,3 0 0,-3-1-41,-1 1-1,1 0 0,-1 0 1,0 0-1,1 0 1,-1 0-1,1 1 1,-1-1-1,4 2 1,3 1 14,-1-1 0,0 0 0,1-1 0,-1 0 1,1 0-1,-1 0 0,1-1 0,12-2 0,8 1-84,82-4 118,-60 2 71,52 2 0,-47 3-130,81-9-1,-131 6-5,2 0-22,-1 1-1,1-1 1,12 2 0,-3 1 91,0-1-1,0-1 1,0-1-1,24-3 1,-1-1-196,-37 5 159,12-1 129,0 0-1,19 2 0,56 3-474,-53-2 245,29 3 85,-31-1 146,1-2-1,-1-2 1,39-4 0,3-8-285,-52 8 305,-18 2-157,0 1 1,15-2-1,-20 3 4,-1 0 1,0 0-1,0 0 1,0-1 0,1 1-1,-1 0 1,0-1-1,0 1 1,0-1-1,0 1 1,0-1 0,0 0-1,0 0 1,1 0-1,9-6 13,26-4-63,56-9 0,-26 13-69,-18 3 85,155-18 208,-174 18-195,-21 2 16,0 1 0,0 0 1,0 0-1,10 1 1,19 0 33,-29-1-2,-1 1-1,16 1 1,44 2 232,-9 2-245,-31-3 324,55-2-1,-32-1-148,174 1 1041,-184 3-625,-32-2-500,-1 0 0,1 0 0,0-1-1,-1 0 1,11-2 0,-11 0 55,-3 1-109,-1 0 0,1 0 0,-1 1 0,1-1 0,0 1 0,-1 0 0,9 1 0,-12-1-39,0 1 0,0-1 0,0 0-1,0 0 1,0 0 0,0 0 0,0 0 0,0 0 0,0 0-1,0 0 1,0 0 0,0 0 0,0 0 0,0-1 0,0 1-1,0 0 1,-1-1 0,1 1 0,0-1 0,0 1 0,0-1-1,0 1 1,1-2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6:35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1056,'-2'7'9954,"4"-6"-8287,3 7-1422,-3 1-73,-1 0 1,0-1-1,1 14 0,0 7-71,30 178 1040,-22-154-906,3 24 207,9 117 289,36 174 266,-52-330-672,-2 1 0,-1 58 1,3 25 15,1-60-340,12 151 340,-18 18 318,-2-122-593,-5 47 204,-1 3 15,6-141-187,-4 22-1,2-22-125,0 22-1,7 31 472,-4 110 5,5-126-400,-2-7 101,-3-47-138,-1 6 1354,-3-14-1146,4 6-282,-4-3-199,13 49 11,4-17 299,-8-12 144,-2-9-51,-3-7-128,0 0 1,-1 0 0,1 0-1,0 0 1,0 0 0,0 0-1,0 0 1,0 0-1,0 0 1,0 0 0,0 0-1,0 0 1,0 0 0,0 0-1,0 0 1,0 0 0,0 0-1,0 0 1,0 0-1,0 0 1,0 0 0,0 0-1,0 0 1,0 0 0,0 0-1,0 0 1,0 0 0,0 0-1,-1 0 1,1 0-1,0 0 1,0 0 0,0 0-1,0 0 1,0 0 0,0 0-1,0 0 1,0 0-1,0 0 1,0 0 0,0 1-1,0-1 1,0 0 0,0 0-1,0 0 1,-5-6 21,0 1 1,1-1 0,-1 0-1,1-1 1,0 1-1,1 0 1,-4-12-1,-1-3 48,-4-25 0,6 24-137,-9-26-1,7 21 36,-6-13 70,-25-55 115,33 76-202,6 16 24,-1 1 1,0-1-1,1 1 1,-1-1-1,0 1 1,0 0-1,-3-4 1,3 2 13,-1 0-1,0 0 1,1 0 0,0 0 0,-1-6 0,-1-2-24,-1 7-91,4 5 106,2-1-33,2 1-537,2 10 231,11 23 353,-13-25 14,0-1 0,0 1 0,-1 0 0,6 16 0,6 31-194,-7-30 219,4 29 1,25 92 164,-29-120-38,16 38-97,-20-55-125,-2 0-126,1-3 966,1-14-132,2-15-475,-1-1 1,1-27-1,8-35-487,-7 57 379,1 0 0,2 1 0,14-30 0,-17 44-120,-6 11 10,0-1 0,1 1 0,-1 0-1,1 0 1,0 0 0,0 0 0,1 1-1,3-6 1,12-19-51,-22 25 154,1 0 1,-1 0-1,0 0 0,1 1 1,-1-1-1,0 1 0,-7-2 1,-123-13-230,124 15 39,0 0 1,0 1-1,-1 1 1,1-1 0,0 2-1,-11 2 1,9-4-5507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6:41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2 340 2080,'-1'-3'11605,"3"-2"-13045,4-16 2070,-4 15-475,0 0 1,0-1-1,-1 1 1,0-1-1,1-10 1,-2 11-111,1 1 0,0 0 0,0-1 0,1 1 1,-1 0-1,1 0 0,0 0 0,1 0 0,-1 0 1,7-8-1,-4 5-34,1 1 1,0 0-1,0 0 0,1 0 1,12-9-1,18-4 63,-20 11 55,-1 2-81,1 0 0,0 1 0,0 0 0,0 1 0,20-2 0,-35 7-46,1 0 0,-1-1 0,1 1 0,0 0 1,-1 1-1,1-1 0,0 0 0,-1 1 0,1 0 1,-1-1-1,1 1 0,-1 0 0,1 0 0,2 2 1,0 0 26,-1 0 0,1 1 0,0 0 0,-1-1 0,0 2 0,4 4 0,5 7 176,-1 1 0,15 32 0,-24-44-160,21 37 143,-8-15-42,14 34 0,-22-42 41,1-1 1,0 0 0,19 28 0,-26-44-109,0 1-1,0-1 0,0 1 0,0-1 1,0 0-1,1 0 0,-1 0 0,1 0 0,-1 0 1,1 0-1,0-1 0,0 0 0,0 1 1,-1-1-1,1 0 0,0 0 0,5 1 0,-7-3-34,0 1 0,0-1 0,0 0 0,0 1 0,0-1 0,0 0 0,0 1 0,0-1 0,0 0 0,-1 0 0,1 0 0,0 0 0,-1 0 1,1 0-1,0 0 0,-1 0 0,1-2 0,10-23 390,-5 7-201,-1-1-1,4-34 1,3-13-30,-6 40-281,-3 9 67,1 0 0,1 1 0,1 0 0,8-17 0,-12 29-7,0 1 0,1 0 0,-1 0 0,1 0-1,0 0 1,0 1 0,1-1 0,-1 1 0,1 0 0,-1 0 0,1 0-1,0 0 1,0 0 0,1 1 0,-1 0 0,0 0 0,1 0 0,-1 1 0,10-3-1,-9 4 21,0-1 0,1 1 1,-1 0-1,0 0 0,0 0 0,1 1 0,-1 0 0,0 0 0,0 0 0,0 1 0,0 0 0,0 0 0,0 0 0,-1 0 0,1 1 0,-1-1 0,0 1 0,1 1 0,-1-1 0,0 0 0,-1 1 0,7 7 0,0 2 1,-1 0 1,0 0-1,-1 1 0,-1 0 0,0 0 1,7 20-1,1 11 17,22 54-64,-32-87 106,1-1 1,0 0 0,1 0 0,0-1 0,1 0 0,10 11 0,-16-19-22,1 1 0,-1-1 1,1 0-1,0 0 0,0 0 1,0 0-1,0-1 0,6 3 1,-7-3-10,0-1 0,-1 1 0,1-1 0,0 0 0,0 0 0,-1 0 0,1 0 0,0 0 0,0 0 0,-1 0 0,1 0 1,0-1-1,-1 1 0,1-1 0,0 1 0,-1-1 0,1 0 0,-1 0 0,3-1 0,3-3 45,0-1 0,-1 0 0,0 0-1,0-1 1,-1 1 0,0-1 0,7-11 0,25-58 9,-20 40 66,81-184 72,-96 216-262,-1 0-1,1 1 1,0-1-1,0 1 1,1-1-1,-1 1 1,1 0-1,-1 0 0,1 0 1,0 1-1,5-4 1,-7 5 27,1 0 1,-1 0-1,1 1 1,-1-1-1,1 0 1,-1 1-1,1 0 0,0-1 1,-1 1-1,1 0 1,0 0-1,0 0 1,-1 0-1,1 0 1,0 0-1,-1 0 1,1 0-1,0 1 1,-1-1-1,1 1 0,0-1 1,-1 1-1,1 0 1,-1 0-1,1-1 1,-1 1-1,0 0 1,1 0-1,-1 1 1,2 0-1,12 12 63,-5-7-63,-1 1 1,0 1 0,-1-1-1,12 17 1,33 58 77,15 21-65,-65-100 19,0 0-1,0 0 1,1 0-1,-1 0 0,1-1 1,0 0-1,0 0 1,1 0-1,-1 0 0,10 4 1,-11-6 2,0 0 0,0 0 1,0 0-1,0-1 0,0 1 0,0-1 1,0 0-1,0 0 0,0 0 1,0 0-1,1-1 0,-1 1 0,0-1 1,0 0-1,0 0 0,0 0 0,-1 0 1,6-2-1,0-3 27,1 0-1,-1 0 1,0 0 0,-1-1 0,0 0-1,0-1 1,0 1 0,9-15 0,3-8 37,16-35 0,-27 48-96,63-113 111,-70 128-130,1 0 0,-1 0 1,0 0-1,1 0 1,-1 1-1,1-1 0,0 0 1,0 1-1,0-1 1,-1 1-1,1 0 0,1-1 1,1 0-1,-2 2 4,-1-1-1,0 1 1,1-1-1,-1 1 0,1 0 1,0 0-1,-1-1 1,1 1-1,-1 1 1,1-1-1,-1 0 1,1 0-1,-1 0 1,1 1-1,-1-1 1,1 1-1,-1-1 1,0 1-1,1 0 1,1 1-1,11 7 21,-1 2-1,0 0 0,12 14 1,12 10 134,-22-20-192,-12-12 47,0 0 0,0 0 1,0 0-1,0 0 0,0-1 1,7 4-1,-1-1 44,1 0-1,-1-1 1,1-1 0,0 1-1,0-2 1,0 1 0,20 1-1,298 5 148,-328-9 96,8 0-317,0-1 42,0 1-1,0-2 1,0 1 0,0-1 0,11-4 0,-5 1-50,0 1-1,1 1 1,0 0 0,28-2-1,-5 1-15,61-4 208,-83 7-99,0 0 0,19 2-1,14 1-211,-48-2 988,-1-1-905,0 1 91,-1-1 1,1 1-1,-1-1 0,1 1 0,-1-1 0,0 1 1,1-1-1,-1 1 0,1 0 0,-1-1 0,0 1 0,1 0 1,-1-1-1,0 1 0,0 0 0,1 0 0,-1 0 1,0-1-1,1 1 0,-1 0 0,0 0 0,0 0 1,-1 1-1,-2-2 23,-79-17-73,36 3 203,29 6-191,-23-8 317,27 12-301,-26-13 0,-2-1-191,35 15 300,6 3-84,1 1 0,0 0-1,-1-1 1,1 1 0,-1 0 0,1-1-1,-1 1 1,1 0 0,-1-1 0,1 1 0,-1 0-1,1 0 1,-1 0 0,0-1 0,1 1 0,-1 0-1,1 0 1,-1 0 0,1 0 0,-1 0 0,0 0-1,1 0 1,-1 0 0,1 0 0,-2 1 0,2-1-4,-1 0 1,1 0 0,-1 0-1,1 0 1,-1 0 0,1 0 0,-1 0-1,1 0 1,-1-1 0,1 1-1,0 0 1,-1 0 0,1 0-1,-1 0 1,1-1 0,-1 1 0,1 0-1,0-1 1,-1 1 0,0-1-1,1 1-9,1 0 1,-1 0-1,0 0 0,0 0 0,0 0 0,0 0 0,0 0 1,0 0-1,1 0 0,-1 0 0,0 0 0,0 0 0,0 0 0,0-1 1,0 1-1,0 0 0,0 0 0,1 0 0,-1 0 0,0 0 1,0 0-1,0 0 0,0 0 0,0-1 0,0 1 0,0 0 0,0 0 1,0 0-1,0 0 0,0 0 0,0 0 0,0-1 0,0 1 1,0 0-1,0 0 0,0 0 0,0 0 0,0 0 0,0-1 0,0 1 1,0 0-1,0 0 0,0 0 0,0 0 0,0 0 0,0 0 0,0-1 1,0 1-1,0 0 0,0 0 0,0 0 0,-1 0 0,1 0 1,0 0-1,0 0 0,0 0 0,0 0 0,0-1 0,0 1 0,0 0 1,-1 0-1,1 0 0,27 13-189,8-3-19,-26-7 293,1-1 1,17 3-1,41 6-479,-27-4 585,4 5-23,-33-9-103,1 0 0,16 7 0,-29-10-55,0 0 1,0 1-1,0-1 0,0 0 1,0 0-1,1 0 1,-1 0-1,0 0 1,0 0-1,0 0 1,0 1-1,0-1 1,0 0-1,0 0 0,1 0 1,-1 0-1,0 0 1,0 1-1,0-1 1,0 0-1,0 0 1,0 0-1,0 1 0,0-1 1,0 0-1,0 0 1,0 0-1,0 0 1,0 1-1,0-1 1,0 0-1,0 0 1,0 0-1,0 0 0,0 1 1,0-1-1,0 0 1,0 0-1,-1 0 1,1 0-1,0 1 1,0-1-1,-8 10 37,-15 8-29,-13 4 4,11-8-117,-28 22 0,51-34 105,-5 3 19,-1 1-1,1 0 0,1 1 0,-1 0 1,1 0-1,-6 8 0,6-7-53,5-7 34,0 0 0,0 0 1,0 1-1,0-1 0,0 0 0,0 1 0,0-1 0,0 1 0,1-1 0,-2 4 0,2-4 19,-1 1-1,0 0 1,0 0-1,0 0 1,0 0-1,0-1 1,0 1-1,0 0 1,0-1-1,-1 1 1,-1 1 0,4-6 112,-1-1 1,1 0-1,-1 1 1,0-1-1,0 0 1,0 1-1,0-1 1,-1-5-1,-5-44-2,5 39-131,2-26 1,0 11-36,-2 28-25,1 1-1,0-1 1,0 0 0,0 0 0,-1 0-1,1 0 1,0 0 0,-1 0-1,1 1 1,-1-1 0,1 0 0,-1 0-1,0 1 1,0-2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1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4 938 2144,'-4'-2'836,"8"4"1032,4 1-786,-5-3-957,0 0-1,0-1 0,0 0 0,0 1 1,-1-1-1,1 0 0,0-1 0,0 1 0,-1 0 1,1-1-1,-1 1 0,3-3 0,3-2 142,0-1-1,9-11 0,-9 9-112,-1 0-1,0-1 1,-1 0 0,0 0-1,9-22 1,15-59 85,-18 51-235,123-351 397,-133 386-420,1-5 20,0 0 0,0 0-1,-1 0 1,2-18 0,-22 72-1536,7 2 1360,1 0-1,-5 72 1,10-70 262,0-4 179,2 0 0,4 83 0,0-122-110,0 0-1,0 0 1,0 0 0,2 4 0,-3-8-107,0 0 1,0 0 0,1-1-1,-1 1 1,0 0 0,1 0-1,-1-1 1,0 1 0,1 0-1,-1-1 1,1 1-1,-1-1 1,1 1 0,0 0-1,-1-1 1,1 1 0,-1-1-1,1 0 1,0 1 0,0-1-1,-1 1 1,1-1 0,0 0-1,-1 0 1,1 1 0,0-1-1,0 0 1,0 0 0,-1 0-1,1 0 1,1 0 0,-1 0-17,0-1 1,0 1-1,0-1 0,0 1 1,0-1-1,0 1 1,0-1-1,-1 0 1,1 1-1,0-1 0,0 0 1,-1 0-1,1 0 1,0 0-1,-1 0 1,1 0-1,-1 0 1,1 1-1,-1-1 0,0-1 1,1 0-1,2-5 119,7-15 79,-1-1 0,13-45 1,-5 10-117,3 8 62,36-67 0,-47 100-220,34-68 20,35-91 1,-72 159 5,0-1 1,-1 1-1,0-1 0,-2 0 0,3-33 1,-6 55-211,-1 0 1,0 1 0,0-1-1,-3 8 1,-1 2 142,-21 85-28,-6 17 322,-17 135-1,19 16 518,30-218-174,1-30 359,-1-15-86,0-6 327,1-8-1075,0 0 1,1-1 0,0 1 0,5-16-1,-1 6-23,2-8-120,1 0-1,2 1 0,0 0 1,2 1-1,28-44 0,-40 69 50,0 0-1,0-1 1,0 1 0,0 0-1,0 0 1,1-1-1,-1 1 1,0 0 0,0 0-1,1 0 1,-1 1-1,1-1 1,-1 0 0,3-1-1,-3 2-5,0 0-1,0 0 1,0 0 0,1 0-1,-1 0 1,0 1-1,0-1 1,0 0 0,0 0-1,0 1 1,0-1-1,-1 0 1,1 1 0,0-1-1,0 1 1,0-1-1,0 1 1,0 0 0,0-1-1,-1 1 1,1 0-1,0 0 1,-1 0 0,1-1-1,0 2 1,5 8-20,-1-1 0,-1 1 1,1-1-1,-1 1 0,-1 1 1,4 18-1,6 16-37,-9-34 92,0-1 1,1 1-1,0-1 0,1 0 0,9 14 1,-12-21 5,-1 0 0,1 0 0,0 0 0,0 0 1,0-1-1,0 1 0,0-1 0,0 0 0,1 0 1,-1 0-1,1 0 0,0-1 0,-1 1 0,1-1 1,0 0-1,0 0 0,0-1 0,0 1 0,5 0 1,-5-2 42,0 1 0,0-1 1,0 1-1,0-1 0,0-1 1,0 1-1,0 0 1,-1-1-1,1 0 0,0 0 1,-1 0-1,1 0 0,-1-1 1,0 1-1,6-6 1,-2 0 30,0 0 1,0-1 0,-1 0-1,9-15 1,-5 5 35,-1-1 0,12-40-1,-13 38-89,13-53-45,-19 66 7,0 0 0,-1 0 1,0 0-1,-1 0 0,0-1 0,-2-11 1,2 20-17,0 0 1,0 0-1,0 0 1,-1 0-1,1 0 1,0 0-1,-1 0 1,1 0-1,0 0 1,-1 0-1,1 1 1,-1-1-1,0 0 1,1 0-1,-2-1 1,1 2-3,1-1 0,-1 1 1,1 0-1,-1 0 0,1 0 1,-1 0-1,1-1 0,-1 1 0,1 0 1,-1 0-1,1 0 0,-1 0 0,1 0 1,-1 0-1,1 0 0,-1 0 0,1 1 1,-1-1-1,1 0 0,0 0 1,-1 0-1,0 1 0,-2 0-24,1 1 1,0-1-1,0 1 0,0 0 0,0 0 1,0 0-1,0 0 0,0 0 1,1 0-1,-3 4 0,0 2 23,1 1 1,-1-1-1,2 1 0,-1-1 0,1 1 0,0 0 1,1 0-1,-1 15 0,2-12-6,0 1 0,1 0 0,0-1-1,1 1 1,5 21 0,-3-24 40,0-1 0,0 1-1,1-1 1,0 1 0,0-1-1,1-1 1,1 1 0,-1-1-1,13 11 1,-16-15 20,0-2-1,1 1 1,-1 0-1,1-1 1,-1 1-1,1-1 1,0 0-1,0 0 1,0-1 0,0 1-1,0-1 1,0 0-1,0 0 1,0 0-1,1 0 1,-1-1-1,0 0 1,0 0 0,1 0-1,-1 0 1,0-1-1,1 1 1,-1-1-1,0 0 1,8-3-1,-9 2-104,0 0-1,0 0 1,1-1-1,-1 1 0,-1-1 1,1 1-1,0-1 0,-1 0 1,1 0-1,-1 0 1,0 0-1,0 0 0,0-1 1,0 1-1,-1-1 0,1 1 1,-1-1-1,0 1 1,1-6-1,0-1-871,-1-1-1,0 1 1,0-1 0,-1 1-1,-2-17 1,-3-7-1111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0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262 546 1888,'0'0'613,"-7"3"3238,0-2-3701,-1 0 0,1 0 1,0 1-1,-1 0 0,1 0 0,-13 6 1,1 1-176,-20 14 0,29-17 17,1 2 0,0-1-1,0 1 1,1 0-1,0 1 1,1 0 0,-1 0-1,2 1 1,-1 0-1,2 0 1,-9 19-1,7-13-39,2 0 0,0 1 0,0-1 0,2 1 0,0 0 0,1 1 0,0 19 0,2-32 92,0-1 1,0 0-1,1 1 0,0-1 0,-1 0 1,2 1-1,1 6 0,-2-9-12,0-1 1,-1 0-1,1 0 0,0 1 1,0-1-1,0 0 0,0 0 1,0 0-1,0 0 0,0 0 1,0 0-1,0 0 0,1 0 1,-1 0-1,0-1 0,0 1 1,1 0-1,-1-1 0,1 1 1,-1-1-1,0 0 0,1 1 1,-1-1-1,1 0 0,2 0 1,-1 0 32,-1 0 0,1-1-1,0 1 1,-1-1 0,1 1 0,-1-1 0,1 0 0,-1 0 0,1 0 0,-1-1 0,3-1 0,23-20 435,-20 16-313,11-10 9,0-1 0,-1 0 0,-1-1 0,-1-1 0,0-1 0,-2 0 0,13-26 0,-17 28-113,-2 0-1,0 0 1,-1 0-1,-2-1 0,1 0 1,-2-1-1,-1 1 1,0-1-1,-2 1 1,-1-34-1,-1 36-71,-9-125 203,6 113-324,-1 0-1,-15-50 0,19 76 80,1 3-8,-1-1 0,1 1-1,-1-1 1,1 1 0,-1 0 0,1-1 0,-1 1 0,0 0 0,0-1-1,1 1 1,-1 0 0,0 0 0,0 0 0,-2-2 0,3 3 28,0 0 1,-1 0-1,1 0 1,0 0-1,0 0 1,0 0-1,-1 0 1,1 0-1,0-1 1,0 1-1,0 0 1,0 0-1,-1 0 1,1 0-1,0 0 1,0 0-1,0 0 0,-1 0 1,1 0-1,0 1 1,0-1-1,0 0 1,-1 0-1,1 0 1,0 0-1,0 0 1,0 0-1,-1 0 1,1 0-1,0 0 1,0 1-1,0-1 1,0 0-1,-3 3-77,0-1-1,0 1 1,1 0-1,0 0 0,-1 0 1,1 0-1,1 0 1,-1 1-1,0-1 0,1 1 1,-1-1-1,1 1 1,-1 3-1,-2 11-127,-2 27 0,4-35 150,-14 169-706,15-145 719,2 1 1,1-1 0,9 45-1,-10-75 51,4 24 101,1-1 0,2 0 0,16 41-1,-20-61-16,0 0 0,0 0-1,0 0 1,1 0-1,0 0 1,0-1-1,9 7 1,-11-10-7,1 0 0,0 0 0,0 0 0,0-1 0,0 0 0,1 1 0,-1-2 0,1 1 0,-1 0 0,1-1 0,0 0 0,-1 0 0,9 0 0,-7-1 8,0-1 0,0 1-1,0-1 1,0 0 0,0-1 0,0 0-1,0 0 1,0 0 0,-1 0-1,1-1 1,-1 0 0,0 0 0,0-1-1,0 1 1,0-1 0,8-8-1,4-6 159,0-2-1,24-35 0,-31 42-185,4-8-109,-1-1 1,18-38 0,-33 71-87,1 1 0,-1 0 0,2 0 1,-1 0-1,2 0 0,0-1 1,0 1-1,1 0 0,5 17 0,1-8 266,-5-12-68,0 0 0,1 0 0,0 0 0,6 9 0,-10-17-34,0 0 1,1-1-1,0 1 0,-1 0 0,1-1 0,-1 1 0,1 0 1,0-1-1,-1 1 0,1-1 0,0 1 0,0-1 0,-1 0 0,1 1 1,0-1-1,0 1 0,0-1 0,-1 0 0,1 0 0,0 0 1,0 0-1,0 1 0,0-1 0,0 0 0,0 0 0,-1 0 0,1-1 1,0 1-1,0 0 0,0 0 0,0 0 0,0-1 0,-1 1 0,1 0 1,0-1-1,0 1 0,0-1 0,-1 1 0,1-1 0,0 1 1,-1-1-1,1 0 0,0 1 0,-1-1 0,1-1 0,3-2 91,0-1-1,0 0 0,-1 0 1,0 0-1,3-7 1,21-43 261,40-98 186,23-204-247,-62 193-800,-27 146 367,-2 13-26,-1 9-85,-115 455-261,19 6 812,97-459-314,-48 194 334,36-152 20,11-35 122,-4 4 413,12-35-464,-5 12-465,1-1 0,0 1-1,5-11 1,20-44 164,-18 39-243,13-21 0,28-52 89,-10 22 70,58-76 1,-66 102 46,-17 26-51,23-23 1,-23 29 25,-1-1-1,-1-1 1,17-28 0,-15 12-95,-1-1 0,12-45-1,-26 76 33,27-99 99,-6 20-41,-6 33-151,25-103-426,-40 144 93,-4 17 262,-8 82-20,-8 46-104,-55 149 221,68-259 77,-85 259 303,-26-8-85,65-169 463,52-105-656,0-2 35,0 0-1,0 0 1,-1 1 0,1-1 0,0 0 0,-1 0 0,1 0 0,-1 0 0,-3 2 0,0-1 239,4-7-178,7-13-22,17-22 25,35-48 0,-49 73-140,36-50-113,16-25-40,119-136 0,-58 112 92,-91 85 56,1-2-23,22-17-10,-51 44 68,0 1 0,0-1 0,-1 0 0,1 0-1,0 0 1,2-4 0,-5 6-27,1 0-1,-1 0 1,1 1-1,-1-1 0,1 0 1,-1 0-1,0 0 1,1 0-1,-1 0 1,0 0-1,0 0 1,0 0-1,0 0 1,0 0-1,0 0 0,0 0 1,0 0-1,0 0 1,0 0-1,0 0 1,-1 1-1,1-1 1,0 0-1,-1 0 1,1 0-1,-1-1 0,-3-4 199,3 5-196,0 0 1,1 0-1,-1 0 0,0 0 0,0 0 0,0 0 0,0 0 0,0 0 1,0 0-1,0 1 0,0-1 0,0 0 0,0 0 0,0 1 0,-1-1 0,1 1 1,0-1-1,0 1 0,-1 0 0,-1-1 0,2 1-14,-24-3-183,24 3 167,0 0 1,-1 0-1,1 0 1,0 1-1,0-1 1,0 0-1,0 1 1,0-1-1,0 1 1,-1-1-1,1 1 1,0-1-1,0 1 1,0 0-1,1-1 0,-1 1 1,0 0-1,0 0 1,0 0-1,0 1 1,-4 6-62,2 1 0,-1 0 0,1 0 0,0 0 1,1 0-1,0 0 0,1 1 0,-1 13 0,0-3-63,1-15 131,1 0 0,0 0 0,0 0-1,0 0 1,1-1 0,0 1 0,0 0 0,0 0 0,0 0 0,1-1 0,3 8 0,-4-10 36,0 0 1,0-1 0,0 1-1,0 0 1,0 0-1,1-1 1,-1 1-1,1-1 1,-1 0 0,1 1-1,-1-1 1,1 0-1,0 0 1,0 0-1,0 0 1,0 0 0,0 0-1,0 0 1,0-1-1,0 1 1,0-1-1,0 0 1,0 1 0,0-1-1,0 0 1,0 0-1,0 0 1,3-1 0,15-3 204,-1-1 1,0-1-1,33-16 1,-26 11-250,29-8-1,-52 18-4,0 0 0,0 0 0,-1 1 0,1-1-1,0 1 1,0 0 0,0 0 0,0 0 0,0 0-1,0 1 1,-1-1 0,1 1 0,3 0 0,-4 0 11,0 0 1,0 0 0,-1 0 0,1 1 0,0-1 0,-1 0-1,1 1 1,-1-1 0,0 1 0,1-1 0,-1 1 0,0 0-1,0-1 1,0 1 0,0 0 0,0 0 0,-1 0 0,2 3 0,5 19-142,-2-6 132,1 0 0,14 28 1,-18-41 52,0-1 1,1 1-1,0-1 1,0 0-1,0 0 1,0 0-1,1-1 1,0 1-1,-1-1 1,1 0-1,1 0 1,-1 0-1,0-1 1,1 1-1,4 1 1,-6-3 16,1 0 0,-1-1 0,1 0 0,-1 1 0,1-1 0,-1 0-1,0-1 1,1 1 0,-1 0 0,1-1 0,-1 0 0,1 0 0,-1 0 0,0 0 0,0-1 0,0 1 0,5-4 0,2-1 85,0-1 1,-1 0-1,0 0 0,9-9 1,-5 1-40,-1 1 0,-1-1 0,13-22 0,-21 33-88,3-8 17,0 1 0,-1-1 0,0 1 0,4-19 0,-8 29-31,-1 0 1,0 0-1,0-1 1,1 1-1,-1 0 0,0 0 1,0-1-1,0 1 1,0 0-1,0 0 0,-1 0 1,1-1-1,0 1 1,-1-2-1,1 3 2,0 0-1,-1-1 1,1 1 0,0 0-1,0 0 1,0 0 0,0-1-1,0 1 1,-1 0 0,1 0-1,0 0 1,0 0 0,0 0 0,-1 0-1,1 0 1,0-1 0,0 1-1,0 0 1,-1 0 0,1 0-1,0 0 1,0 0 0,-1 0-1,1 0 1,0 0 0,0 0-1,0 0 1,-1 0 0,-9 8-296,5-2 260,0 0 0,0 1 0,1-1 0,0 1 0,0 0 0,-4 11 0,7-15 41,0 0 0,0 0 0,0 0 0,0 0 0,1 1 0,-1-1 0,1 0 0,0 0 0,0 1 0,0-1 0,0 0 0,1 0 0,-1 1 0,1-1 0,0 0 0,0 0 0,0 0-1,2 3 1,-2-4 27,0 0-1,0 0 1,0 0-1,1 0 1,-1 0-1,1 0 1,-1-1-1,1 1 1,0 0-1,-1-1 1,1 0-1,0 1 1,4 1-1,-5-3 17,1 1 0,0-1-1,0 0 1,0 0 0,0 1 0,0-1-1,0-1 1,0 1 0,0 0-1,0 0 1,-1-1 0,1 1 0,0-1-1,0 1 1,0-1 0,2-1-1,11-6 48,24-15 0,-26 14-215,0 2 1,19-9-1,-32 15 126,0 1 0,1 0 1,-1 0-1,0 0 0,1 0 0,-1 0 0,0 0 0,1 0 0,-1 0 0,1 0 1,-1 0-1,0 0 0,1 0 0,-1 0 0,0 0 0,1 1 0,-1-1 1,0 0-1,1 0 0,-1 0 0,0 0 0,1 1 0,-1-1 0,0 0 1,1 0-1,-1 1 0,0-1 0,0 0 0,1 0 0,-1 1 0,0-1 1,0 0-1,0 1 0,1-1 0,-1 0 0,0 1 0,0-1 0,0 1 0,0-1 1,4 18-28,-1 76 246,-3-79 54,24-33 603,33-34-508,-55 50-362,14-11-88,29-17 0,-40 27 29,-1 1 0,1 0 1,0 0-1,0 0 1,0 0-1,0 0 0,0 1 1,0 0-1,0 0 1,1 1-1,-1 0 0,6 0 1,-5 1 22,-1 1 0,0 0 0,0 0 0,-1 0 0,1 1 0,0-1 0,-1 1 0,1 0 0,-1 1 0,5 4 0,16 11-144,6-3 471,-29-15-250,1 0 0,-1-1 1,0 1-1,0-1 0,1 1 1,-1-1-1,0 0 0,0 0 1,1 0-1,-1 0 0,0-1 0,1 1 1,3-1-1,0-2 53,1-1 1,-1 1-1,0-1 1,0 0-1,10-9 0,-8 7-47,-1-1-9,0 0 1,0 0-1,0-1 0,-1 0 0,-1 0 0,1-1 0,-1 1 0,-1-1 0,6-14 0,2-10 46,10-42 1,33-236-349,-52 288 122,-1 13-82,-2 6-60,0 6 1,-1 24-46,4 354-151,-1-336 889,1 1 0,15 74 0,-15-109-804,0-19-3360,0-2 2103,-1 5 458,-1-1 0,1 0 0,-1 0 0,-1 0 0,0 0 0,0-11 1,-1-4-1298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6:5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 2720,'0'-1'80,"0"1"-1,0 0 1,0-1 0,0 1 0,0-1 0,0 1-1,0 0 1,1-1 0,-1 1 0,0-1-1,0 1 1,0 0 0,1-1 0,-1 1-1,0 0 1,0-1 0,1 1 0,-1 0-1,1-1 1,-1 1 49,0 0 0,1 0 0,-1-1-1,0 1 1,1 0 0,-1-1 0,0 1-1,0 0 1,1-1 0,-1 1 0,0 0-1,0-1 1,0 1 0,1-2 1731,-1-5-94,3 22 4496,-1-8-6358,0 0 0,-1 0-1,1 10 1,-8 163 213,6-99-49,0-10 67,-6 21 42,1-24 129,3 67 0,0-24 153,-1-74-291,5 51 0,3 193 893,-6-174-954,-8 235 549,6-132-335,5-111-285,-2-33-48,-3 183 253,-13-40-75,9-111-81,3-44-67,2 56 1,2-50 34,0-32 9,4 36-1,1 4 25,-3-57-45,-1 1 0,-1-1 0,-1 20 0,0-17-12,0-1 0,3 16-1,-1-17-12,-1 0 0,0-1 0,0 1 0,-3 12 0,2-12-11,0 0-1,1 0 0,2 15 0,-1 6-885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0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3433 1312,'-9'0'3408,"8"0"-3204,0 0-1,1 0 1,-1 1-1,0-1 1,0 0 0,0 1-1,1-1 1,-1 1 0,0-1-1,1 1 1,-1-1 0,0 1-1,1-1 1,-1 1 0,0 1-1,-3 1 71,4-2-147,-1-1 0,0 1 0,0 0 0,0 0 0,0-1 1,0 1-1,0 0 0,0-1 0,0 1 0,-1-1 0,1 1 0,0-1 1,-1 1-1,-12 2 2139,22-2 4089,30 4-5014,-15 1-991,-19-4-271,0-1-1,0 1 1,1-1 0,-1 0 0,0-1 0,6 1-1,79-5 419,123-22-1,-127 14-379,106-26 402,21-2-393,-110 29 103,139 2 1,-13 4 64,-109-1-215,296 13 81,-213-13 397,-190 5-474,61-5-44,201-5-25,-31 7 29,-114 4-43,-59 1 32,202 11 117,-160 4-277,-89-11 164,10 3-36,-1-1 1,1-2-1,46 2 1,292-7 303,-285 8-379,-65-5 123,-16-3-44,1-1-1,-1 0 1,0 0 0,1 0 0,-1-1 0,6-2-1,21-6-34,-1-3 111,21-3-87,-38 12 6,0-1-1,0 2 0,0 0 1,0 0-1,21 0 1,144 2-127,3 1 218,-183-2-81,1 1-1,-1-1 1,1 1 0,0-1-1,0 0 1,-1 1 0,1-1-1,0 0 1,1 1-1,-1-1 1,1-2 0,-1-7 127,0-26-45,-9-60 0,-8 22-312,-28-76 1,40 138 175,-64-168-83,-5-18 64,63 158 75,2 0-1,-6-67 1,12 83-21,-15-256-306,13 178 477,5-3-117,1 49-104,-1-491-575,15 366 599,-3 76-13,19-171-420,-25 239 471,24-125-452,-9 64 332,-14 62 38,1 1 0,14-39 0,-3 9-21,-15 47 0,-3-9 46,-1 18-184,-1 8 165,-2 0 45,-1 0 1,1 1-1,-1-1 1,0 1-1,0-1 1,0 1-1,0 0 1,0 0-1,-6 0 1,1 0 19,-17-2-48,-1 1 0,-43 1 0,-52 12-152,65-4 216,28-6-11,1-2 0,0-1-1,0 0 1,-36-10 0,-14 0 25,-288-12-403,184 16 369,80 8 28,47 1 29,-140 2-92,-196-6 75,52-6 2,268 9-90,-330 15 135,291-4-168,-113 11 82,129-14-90,-149 9 242,-6-17-209,115-1 126,31-3-55,69 1-31,1 1 1,-1 2 0,-63 9-1,-217 67 93,158-40-91,92-24 97,41-6-64,-20 3-7,-21-4 124,59-5-48,9 2-105,0-1 1,0 1 0,-1-1-1,1 1 1,-1 0 0,0 0-1,1 1 1,-1-1 0,0 1-1,4 4 1,2 1-457,-1 0 0,0 1 0,8 11 0,-10-10-917,9 21-1,-14-29 1251,12 23-1057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1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127 318 2816,'-21'-2'1753,"20"1"-1593,1 1 1,-1 0-1,0 0 1,1 0 0,-1 0-1,0 0 1,1 0-1,-1 0 1,0 0-1,0 0 1,1 0 0,-1 0-1,0 0 1,1 0-1,-1 0 1,0 1 0,1-1-1,-1 0 1,0 1-1,1-1 1,-1 0 0,0 1-1,1-1 1,-1 1-1,1-1 1,-1 1 0,1-1-1,-1 1 1,0 0-1,0 0 760,7 1 667,-2 0-1370,0-1-1,0 1 1,1-1-1,-1 1 1,0-1-1,0 0 1,1-1-1,-1 1 1,1-1 0,6 0-1,10-1 625,20-4-1,-18 2-428,-12 2-220,-1-1 0,20-5 0,-27 6-142,-1 0 0,1 0 0,-1 0 1,1 0-1,-1 0 0,0 0 0,1-1 0,-1 1 0,0-1 1,0 0-1,0 0 0,0 1 0,0-1 0,-1-1 0,1 1 1,2-4-1,-4 5-42,1-1 1,-1 1-1,0-1 1,1 1-1,-1-1 0,0 1 1,0-1-1,0 1 1,0-1-1,0 1 1,-1-1-1,1 1 1,0-1-1,-1 1 0,1-1 1,-1 1-1,1-1 1,-1 1-1,0 0 1,0-1-1,1 1 1,-1 0-1,0 0 0,0-1 1,0 1-1,0 0 1,-1 0-1,1 0 1,0 0-1,0 1 1,-1-1-1,-1-1 0,-1 0-89,-1-1-1,1 1 0,0 0 1,-1 1-1,0-1 0,1 1 0,-1 0 1,0 0-1,-8 0 0,-3 2 72,0 0 0,0 1-1,0 1 1,1 1 0,-1 0 0,1 1 0,0 1-1,0 0 1,1 1 0,0 1 0,-15 9-1,25-14 49,0 1 0,0-1 0,0 1 0,0-1 0,1 1 0,0 0 0,-1 0 0,1 1 0,1-1 0,-1 1 0,-2 6 0,4-8 25,-1 0-1,1 0 0,1 0 0,-1 0 1,0 0-1,1 0 0,0 1 1,0-1-1,0 0 0,0 0 0,0 1 1,0-1-1,1 0 0,0 0 0,0 0 1,0 0-1,0 0 0,0 0 0,2 4 1,1-1 29,-1 0 0,1 0 0,0 0 0,0-1 0,1 0 0,0 0 0,0 0 0,0 0 0,0-1 0,1 1 0,0-1 0,-1-1 0,2 1 0,-1-1 0,10 4 0,-9-6 3,0 1 1,1-1-1,-1 0 1,0 0-1,1-1 1,-1 0-1,1 0 1,-1-1-1,0 0 1,1 0-1,-1-1 1,10-3-1,8-4 130,49-26 0,-53 25-124,-13 5-89,115-62 200,-88 47-129,-27 17-50,0-2 1,0 1-1,-1-1 0,1 0 0,6-7 0,-13 11-39,-1 1 0,1-1 0,-1 1 0,0 0 0,1-1 0,-1 1 0,1-1-1,-1 1 1,1 0 0,-1-1 0,1 1 0,-1 0 0,1 0 0,0-1 0,-1 1 0,1 0-1,-1 0 1,1 0 0,0 0 0,-1-1 0,1 1 0,0 0 0,0 1 2,0 0 1,-1-1-1,1 1 0,-1 0 1,1-1-1,-1 1 0,1 0 1,-1 0-1,1-1 0,-1 1 1,0 0-1,1 0 0,-1 0 1,0 0-1,0-1 1,0 1-1,0 0 0,0 0 1,0 1-1,2 9-5,-2-1 1,1 0-1,-1 1 0,-1-1 1,0 0-1,0 1 0,-5 13 1,7-21 374,4-5-117,12-8-10,19-18-155,-17 13-137,1 0 0,0 2-1,25-13 1,-43 25 36,0 0 0,1 0-1,-1 0 1,1 0 0,-1 1 0,5-2-1,-7 2 12,1 0-1,-1 0 0,0 0 0,1 0 0,-1 0 1,1 0-1,-1 0 0,0 0 0,1 1 1,-1-1-1,1 0 0,-1 0 0,0 0 0,1 0 1,-1 1-1,0-1 0,1 0 0,-1 0 0,0 1 1,1-1-1,-1 0 0,0 0 0,1 1 1,-1-1-1,0 0 0,0 1 0,1-1 0,-1 0 1,0 1-1,0-1 0,0 1 0,0-1 1,0 0-1,0 1 0,1-1 0,-1 1 0,0-1 1,0 1-1,0-1 0,0 0 0,0 1 1,0-1-1,-1 1 0,1-1 0,0 0 0,0 1 1,0-1-1,0 1 0,0-1 0,-1 0 1,1 1-1,0-1 0,-2 11 6,0-1 0,1 0 0,1 1 0,0 15 0,1-3 54,-2-21-48,1 0 0,0 0 0,0 1 0,0-1 0,1 0 0,-1 0 0,1 0 0,-1 0 0,1 0 0,-1 0 1,1 0-1,0 0 0,0 0 0,0 0 0,0 0 0,1 0 0,-1 0 0,0-1 0,1 1 0,-1-1 0,1 1 0,0-1 0,-1 1 0,1-1 0,0 0 0,0 0 0,0 0 0,0 0 0,0 0 1,0 0-1,0 0 0,0-1 0,0 1 0,0-1 0,0 0 0,0 0 0,3 1 0,13-2 48,1-1 0,-1 0 0,24-6 0,52-20 161,-75 22-187,0 0 20,0-1 0,-1 0 0,24-15 0,-34 18-34,-1-1-1,0 0 1,-1 0-1,1-1 1,-1 1-1,-1-1 1,1-1-1,-1 1 1,0-1-1,7-11 1,-10 14-22,0 0 0,-1 0 0,1 0 0,-1 0 0,0 0 0,0-1 0,0 1 0,0 0 0,-1-1 0,0 1 0,0 0 0,0-1 0,0 1 0,-1 0 0,0-1 0,0 1 0,0 0 0,-2-7 0,2 10-2,1 1 1,-1-1-1,1 0 0,-1 1 0,1-1 1,-1 1-1,1-1 0,-1 1 1,1-1-1,-1 1 0,0 0 0,1-1 1,-1 1-1,0 0 0,1-1 1,-1 1-1,0 0 0,1 0 1,-1 0-1,0-1 0,1 1 0,-1 0 1,0 0-1,0 0 0,1 0 1,-1 0-1,0 1 0,0-1 1,1 0-1,-1 0 0,0 0 0,1 1 1,-1-1-1,0 0 0,1 0 1,-2 1-1,-2 2-9,1-1 1,-1 0 0,1 1-1,-5 4 1,8-7 16,-1 1 2,-9 8-45,0 1 0,1 0 0,-14 19 1,21-26 42,0 1 1,0-1 0,0 1 0,1-1-1,-1 1 1,1-1 0,0 1 0,0 0-1,0 0 1,1-1 0,-1 1 0,1 0-1,0 0 1,0 0 0,0 0 0,0-1-1,1 1 1,0 0 0,1 4 0,0-3 24,0 1 1,0-1 0,1 1 0,0-1 0,0 0-1,1 0 1,-1 0 0,6 4 0,-7-7-8,0 0 0,-1 0 0,1-1 0,0 1 1,0-1-1,1 1 0,-1-1 0,0 0 0,0 0 1,1 0-1,-1 0 0,0 0 0,1 0 0,-1-1 1,1 1-1,-1-1 0,1 0 0,-1 0 0,1 0 1,0 0-1,-1 0 0,5-1 0,0-1 35,0-1 0,-1 1 0,1-1 0,-1-1 0,0 1 0,10-8 0,31-29 34,-5 3-176,27-23 71,-49 42 74,-19 17-72,0 0 1,0 0-1,0 0 1,-1 0 0,1 1-1,0-1 1,0 0-1,1 1 1,-1-1 0,0 0-1,0 1 1,0 0-1,0-1 1,0 1 0,3-1-1,-4 2 8,1-1 0,0 1 0,0-1 0,0 1-1,0-1 1,0 1 0,0-1 0,-1 1 0,1 0 0,0 0 0,0-1-1,-1 1 1,1 0 0,-1 0 0,1 0 0,-1 0 0,1 0 0,-1 0-1,1 1 1,2 5 1,1-1 0,0 1-1,0-1 1,1 0 0,0-1 0,0 1-1,0-1 1,0 0 0,1 0 0,0-1-1,0 1 1,0-1 0,13 5 0,-8-4 62,0-1-1,1-1 1,-1 0 0,1 0 0,0-1 0,0-1 0,23 1 0,-2-3 35,55-6 0,-71 4-57,0-1-1,0 0 1,0-2 0,-1 0 0,17-8-1,-3-2 51,-1-1 0,-1-1 0,38-34 0,-54 39 102,-11 13-186,-1-1 0,0 1 1,1 0-1,-1-1 1,0 1-1,0 0 0,1-1 1,-1 1-1,0 0 1,0-1-1,0 1 0,0-1 1,1 1-1,-1 0 1,0-1-1,0 1 0,0-1 1,0 1-1,0 0 1,0-1-1,0 1 0,0-1 1,0 1-1,0-1 1,0 1-1,-1 0 0,1-1 1,0 1-1,0-1 0,0 1 1,0 0-1,-1-1 1,1 1-1,0 0 0,0-1 1,-1 0-1,0 1-21,0 0 0,1 0 0,-1 0-1,0 0 1,0 0 0,0 0 0,0 0-1,1 0 1,-1 0 0,0 0 0,0 0-1,0 0 1,1 1 0,-1-1 0,0 0 0,0 1-1,0 0 1,-15 8-203,15-9 217,-11 9 24,0 1 0,1-1 0,0 2 0,0 0 0,1 0 0,-12 19 0,19-26-33,1 1 1,-1-1-1,1 0 1,0 1-1,1-1 1,-1 1 0,0 4-1,2-8 26,-1 0 0,1 0 0,0 0 0,0 0 0,0 0 0,0 0 0,0 0 0,0 0 0,0 0 0,0 0 0,1 0 0,-1 0 0,0 0 0,1 0 1,-1 0-1,0 0 0,1 0 0,-1 0 0,1 0 0,0 0 0,-1-1 0,1 1 0,-1 0 0,1 0 0,0-1 0,0 1 0,-1 0 0,1-1 0,0 1 0,0-1 0,0 1 0,0-1 0,0 0 0,0 1 0,0-1 0,0 0 0,0 1 0,0-1 0,1 0 0,1 0 36,1 0 0,-1 0 1,1 0-1,-1 0 0,0 0 0,1-1 0,-1 0 1,0 0-1,1 0 0,-1 0 0,0 0 0,0-1 1,5-2-1,3-3 49,1-1 0,10-10-1,-2 1-89,-3 2 15,-1 0 0,24-29 0,-32 35-184,-8 9 162,0 0 1,0 0-1,0 0 0,0 0 0,0 0 0,0 0 0,1 0 1,-1 0-1,0 0 0,0 0 0,0 0 0,0 0 0,0 0 1,0 0-1,0 0 0,0 0 0,0 0 0,0-1 0,1 1 1,-1 0-1,0 0 0,0 0 0,0 0 0,0 1 0,0-1 1,0 0-1,0 0 0,0 0 0,0 0 0,0 0 1,1 0-1,-1 0 0,0 0 0,0 0 0,0 0 0,0 0 1,0 0-1,0 0 0,0 0 0,0 0 0,0 0 0,0 0 1,0 0-1,0 0 0,0 0 0,0 1 0,1-1 0,-1 0 1,-4 20-385,-17 46 367,-18 74-103,-43 207 169,77-329 53,-1 0 0,0 0 0,-1-1 0,-1 0 0,-17 27 0,24-43-74,0 1 1,1-1 0,-1 0 0,0 0 0,0 0 0,0 0 0,0 0-1,0-1 1,0 1 0,0 0 0,0 0 0,-1-1 0,1 1 0,0 0-1,0-1 1,-1 1 0,1-1 0,0 0 0,0 1 0,-1-1 0,1 0-1,0 0 1,-2 0 0,1 0-14,0-1-1,0 1 1,0-1 0,0 0 0,1 0-1,-1 0 1,0 0 0,0 0-1,1 0 1,-1 0 0,1 0-1,-1-1 1,1 1 0,-2-2 0,-2-3-5,1 0 1,0 0-1,0-1 1,0 1-1,1-1 1,0 1-1,0-1 1,-1-8 0,-1-6-16,2 0 0,0 0 1,1 0-1,1-1 0,1 1 1,1 0-1,1-1 0,6-29 1,-3 31 6,1 1 0,0 0 1,2 1-1,0-1 1,15-22-1,-18 32-20,2 0-1,-1 1 1,1 0-1,0 0 1,1 1 0,0-1-1,0 2 1,1-1-1,-1 1 1,1 1-1,19-9 1,33-9 74,113-26 0,-158 45-27,12-3 19,-2-1 0,1-2 1,40-20-1,-52 22-17,0-1-1,0 0 1,-1-2-1,0 1 1,-1-2-1,23-25 1,-28 26 12,0 0 0,-1-1 1,-1 0-1,0 0 0,5-14 1,-8 18-11,1 0-43,-1 0 0,0 0 0,-1 0 0,0 0 0,0-1 0,-1 1 0,0-11 0,-1 24-16,-1-1 1,0 1 0,0-1 0,0 1-1,-3 7 1,-4 13 37,3-3-20,1 1 1,1 0-1,1 0 0,2 41 0,1-58 29,0 1-1,0-1 1,1 0-1,0 0 1,0 0 0,1-1-1,0 1 1,4 6 0,-6-10 17,-1-1 1,1 0 0,0 0-1,0 0 1,0 1 0,0-1-1,0 0 1,0 0 0,0 0 0,0 0-1,1-1 1,-1 1 0,0 0-1,0 0 1,1-1 0,-1 1-1,1-1 1,-1 1 0,0-1-1,1 0 1,-1 1 0,1-1-1,-1 0 1,1 0 0,-1 0 0,1 0-1,-1 0 1,1 0 0,-1-1-1,1 1 1,-1 0 0,0-1-1,1 1 1,-1-1 0,0 0-1,1 1 1,-1-1 0,0 0 0,1 0-1,0-1 1,9-8 77,0 0-1,-1-1 1,18-24-1,-1 1-94,10-9 64,60-62-110,-94 103 4,-1-1 0,1 1 0,-1 0 0,1 0 0,0 1 1,0-1-1,0 0 0,5-1 0,-8 3 18,1 0 0,0 0 0,-1 0 0,1 0 0,0 0 1,-1 0-1,1 0 0,0 0 0,-1 0 0,1 0 0,0 0 0,-1 0 1,1 0-1,0 1 0,-1-1 0,1 0 0,-1 0 0,2 1 0,-1 0 3,0 0 0,-1 0 0,1 0 0,0 0 0,0 0 0,-1 0 0,1 0 0,-1 0 0,1 0 0,-1 0-1,1 0 1,-1 1 0,1 1 0,1 6-5,-1 1 0,0-1 0,0 1-1,-1 0 1,0-1 0,-1 1 0,0-1 0,0 1-1,-1-1 1,-1 1 0,-3 9 0,-6 13 2,-30 54-1,9-21-167,-40 117 220,-34 68 218,98-233-241,-1 0 1,-1-1 0,0 0 0,-15 16-1,19-25 33,-1 1 0,0-2 1,0 1-1,0-1 0,0 0 0,-1 0 0,0-1 0,-1-1 0,-10 5 0,18-8-34,-1 0-1,0-1 1,1 1 0,-1 0-1,1-1 1,-1 0-1,0 1 1,1-1 0,-1 0-1,0-1 1,1 1-1,-1 0 1,0-1-1,1 1 1,-1-1 0,1 0-1,-1 0 1,1 0-1,-1 0 1,1 0 0,0-1-1,0 1 1,-1-1-1,1 1 1,0-1 0,0 0-1,1 0 1,-1 0-1,0 0 1,1 0 0,-1 0-1,1 0 1,-1-1-1,1 1 1,0-1 0,-1-2-1,0-2-13,1 1 0,-1-1 0,1 1 0,1-1 0,-1 0 0,1 0 0,0 1 0,1-1 0,0 0 0,0 0 0,2-9 0,2-1 8,1-1 0,1 1 0,8-17 0,-3 12 9,1 0 0,1 0-1,1 2 1,0-1 0,2 2 0,0 0 0,1 2-1,24-20 1,-24 24-5,1 0 1,0 1-1,1 1 0,0 1 0,0 1 0,1 0 1,0 2-1,0 0 0,32-5 0,-5 5-160,61-12-2743,-105 18 2268,-1 0 1,1 0 0,0-1-1,-1 1 1,1-1-1,-1 0 1,0 0-1,0 0 1,0 0-1,0 0 1,0-1-1,0 0 1,0 1-1,-1-1 1,1 0-1,-1 0 1,4-7 0,7-10-2247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0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20 186 4064,'1'-8'1465,"0"8"-1416,-1 0-1,0-1 0,0 1 1,0 0-1,0 0 0,1-1 1,-1 1-1,0 0 0,0 0 1,0-1-1,0 1 0,0 0 1,0-1-1,0 1 0,0 0 1,0 0-1,0-1 0,0 1 1,0 0-1,0-1 0,0 1 1,0 0-1,0 0 0,0-1 1,0 1-1,0 0 0,-1-1 1,1 1-1,0 0 0,0 0 0,0-1 1,0 1-1,-1 0 0,1 0 1,0-1-1,-3 1 1916,3-3-1155,-9-9 3058,9 12-3806,0 0 0,0-1 0,0 1 1,-1 0-1,1-1 0,0 1 0,0 0 0,0-1 1,0 1-1,0 0 0,-1 0 0,1-1 0,0 1 0,0 0 1,0 0-1,-1 0 0,1-1 0,0 1 0,0 0 0,-1 0 1,1 0-1,0-1 0,0 1 0,-1 0 0,0 0-31,1 0-1,0 0 0,0 0 0,0 0 1,0 0-1,0 0 0,-1 0 0,1 0 1,0-1-1,0 1 0,0 0 0,0 0 1,0 0-1,-1 0 0,1 0 0,0 0 0,0 0 1,0 0-1,0-1 0,0 1 0,0 0 1,0 0-1,-1 0 0,1 0 0,0-1 1,0 1-1,0 0 0,0 0 0,0 0 1,0 0-1,0 0 0,0-1 0,0 1 1,0 0-1,0 0 0,0 0 0,0 0 1,0-1-1,0 1 0,0 0 0,0 0 1,0 0-1,0 0 0,1-1 0,-1 1 0,2-15 1203,19 12-1202,-2 1 31,9-2 52,1 1-1,0 1 1,42 3 0,-13 0 71,22 1 72,110 16 0,-145-13-139,-26-4-24,0 1-1,19 6 0,-30-8 413,-9-6 431,-3-5-1054,1 3 126,0 0 0,0 0 0,-1 0 0,0 1 0,-1 0-1,0 0 1,-7-9 0,-13-21-12,19 29 4,5 8-8,1-1 0,-1 1 1,1-1-1,-1 1 0,1-1 1,-1 1-1,1-1 0,0 1 0,-1-1 1,1 1-1,0-1 0,-1 0 0,1 1 1,0-1-1,0 0 0,-1 1 0,1-1 1,0 0-1,0 1 0,0-1 1,0 0-1,0 1 0,0-1 0,0 0 1,0 1-1,0-1 0,0 0 0,1 0 1,5 2-82,1 0 1,-1 1-1,0 0 1,11 5-1,-2 2 131,25 10 0,-28-15-61,0 2 0,0 0 0,0 0 0,15 12 0,-26-17 40,0 1-1,0-1 1,0 0 0,0 0-1,0 0 1,0 1-1,0-1 1,0 1-1,-1-1 1,1 1-1,0-1 1,-1 1 0,1-1-1,-1 1 1,0-1-1,0 1 1,1-1-1,-1 1 1,0 0-1,0-1 1,-1 1 0,1-1-1,0 1 1,-1 2-1,-1 4 103,-1 0 0,0-1-1,-7 14 1,4-9-77,2-4-20,-1-1 0,1 0 0,-7 7 0,7-9-50,0 0-1,1 1 1,-1-1-1,1 1 1,-4 9-1,5-9-859,0 1-1,0-1 0,1 1 0,0 0 1,0 0-1,0 0 0,1 0 1,1 10-1,3 7-1152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0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59 130 3904,'-1'-7'826,"-1"1"1,1-1-1,0 1 1,1-1-1,-1 1 1,2-9-1,-1-2 1981,-4 5-1158,3 6-349,16 35 38,22 105 102,-16-53-901,19 98 490,-35-142-692,-1 1-1,-4 68 0,0-49-91,-1-48-175,1 0 0,-1 0 0,0 1 1,-1-1-1,-5 16 0,3-6 21,4-16-45,0-1 0,-1 1 0,0 0 0,1 0 0,-1-1 0,0 1 0,-2 3 0,2-2-140,1-4 103,0 1 0,0-1-1,0 0 1,0 1 0,0-1 0,0 0 0,0 1 0,0-1 0,0 0 0,0 0-1,-1 1 1,1-1 0,0 0 0,0 1 0,0-1 0,0 0 0,-1 0 0,1 1 0,0-1-1,0 0 1,0 0 0,-1 0 0,1 1 0,0-1 0,0 0 0,-1 0 0,1 0-1,0 0 1,-1 1 0,1-1 0,0 0 0,0 0 0,-1 0 0,1 0 0,0 0-1,-1 0 1,-4 0 98,3 0-101,2 0-6,0 0 0,0 0 0,0 0 0,0-1 0,0 1 0,1 0 0,-1 0 0,0 0 0,0 0 0,0 0 0,0 0 0,0-1 0,0 1 0,0 0 0,0 0-1,0 0 1,0 0 0,0 0 0,0 0 0,0-1 0,-1 1 0,1 0 0,0 0 0,0 0 0,0 0 0,0 0 0,0 0 0,0-1 0,0 1 0,0 0 0,0 0 0,0 0 0,0 0 0,-1 0 0,1 0 0,0 0 0,0 0 0,0 0 0,0 0 0,0 0 0,0-1 0,0 1 0,-1 0 0,1 0 0,0 0 0,0 0 0,0 0 0,-7-3-11,6 3 21,0-1 0,1 1-1,-1 0 1,0-1 0,0 1 0,1-1-1,-1 1 1,0-1 0,1 1 0,-1-1-1,0 1 1,1-1 0,-1 0 0,1 1-1,-1-1 1,0-1 0,0-1 5,-1 1 0,1 0 0,-1-1 1,0 1-1,0 0 0,-3-3 0,-12-16-20,-7-15-1,14 22 78,1-1 0,0 1-1,1-1 1,-6-17-1,13 28-71,-1 0 0,1 0 0,1 0 0,-1 0 0,0-1 0,1 1 0,0 0 0,0-1 0,0 1 0,1 0 0,0 0 0,1-7 0,2 0 69,0 0-1,1 1 1,7-13-1,1 0 0,26-44 159,-23 43-119,13-28-1,-10 12 41,2 1-1,46-63 1,-52 84-130,0 0 0,0 1 0,2 1 0,0 0 0,1 2 0,0 0 0,25-14 0,-24 16 8,-13 8-49,-1 0 1,1 0-1,0 1 0,1 0 0,-1 0 0,11-3 1,-16 6 15,-1 0 1,0 0 0,0-1-1,1 1 1,-1 0-1,0 0 1,1 0 0,-1 0-1,0 0 1,1 0 0,-1 0-1,0 0 1,1 0 0,-1 0-1,0 0 1,1 0-1,-1 0 1,0 0 0,1 0-1,-1 0 1,0 0 0,1 0-1,-1 0 1,0 1 0,1-1-1,-1 0 1,0 0-1,1 0 1,-1 1 0,0-1-1,0 0 1,1 0 0,-1 0-1,0 1 1,0-1 0,1 0-1,-1 1 1,0-1-1,0 0 1,0 1 0,0-1-1,0 0 1,1 1 0,-1-1-1,0 0 1,0 1 0,0-1-1,0 0 1,0 1-1,0-1 1,0 0 0,0 1-1,0-1 1,0 0 0,0 1-1,-1 0 1,3 12-575,0 2-2090,0 0 1,-2 22 0,0-31 1881,0 21-1392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1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3134 2080,'-11'0'2357,"8"0"-2046,1 0-272,0 0 1,0 0-1,-1 0 0,1 0 0,0 0 0,0 1 1,0-1-1,0 0 0,0 1 0,0 0 1,0-1-1,0 1 0,1 0 0,-1 0 1,-3 2-1,2-1-78,0 0 0,1-1-1,-1 0 1,0 0 0,0 0 0,1 0 0,-1 0 0,0 0 0,0-1-1,-4 1 1,3-1-131,0 1 0,0 0 0,0 0 0,0 0 0,-6 3 0,7-3 316,0 1-1,0-1 1,0 0-1,0 0 1,0-1-1,0 1 1,0-1-1,0 1 1,-1-1-1,1 0 1,0 0-1,0 0 1,0-1-1,-1 1 1,1-1 0,0 0-1,0 0 1,0 0-1,0 0 1,-4-2-1,5 2 92,-1 0-1,0 1 1,0-1 0,0 1-1,0-1 1,-1 1-1,1 0 1,-3 1 0,3-1 14,-1 0 0,0 0 0,1 0 0,-1 0 0,1-1 0,-1 1 1,-5-3-1,-5 0 900,13 3-1069,0-1 0,0 1-1,0 0 1,-1 0 0,1-1 0,0 1 0,0-1 0,0 1-1,0-1 1,0 1 0,0-1 0,0 1 0,0-1-1,-1-1 1,1 1 23,0 0 0,-1 0 0,1 1 0,-1-1-1,1 0 1,-1 1 0,1-1 0,-3 0 0,2 1-49,1 0 1,0 0 0,0-1-1,0 1 1,0-1 0,0 1-1,0-1 1,0 1 0,0-1-1,0 1 1,0-1 0,-1-1-1,-1 1 493,12 3 134,95-2 613,-85-3-1007,-16 2-241,0 1 0,0-1 0,1 0 0,-1 1 0,0 0-1,1 0 1,3 0 0,-1 1-22,0 0 1,1-1-1,-1 0 0,1-1 0,-1 0 1,9-2-1,37-11 242,-50 13-283,5 0 35,0 0 0,0 0-1,0 0 1,10 1 0,6-1-12,8 0-74,-24 2 134,1-2 1,-1 1 0,11-2-1,82-18 81,-87 16-206,41-9 504,-38 10-388,0-1 0,17-6 0,5-2 121,-17 7-156,7-2 231,45-18-1,-27 8-44,-35 14-174,1-1 1,-1-1-1,0 0 1,0 0-1,-1-1 1,1 0-1,10-9 1,-15 10 20,1-1 0,-1 0 0,-1-1 0,1 1 0,-1-1 1,5-9-1,-2 1-14,0-1 1,-1 0-1,-1 0 1,-1-1-1,6-26 1,24-96 361,-13 52-297,2-5-200,-11 36 151,6-13 26,-10 33-89,-1-1 0,-2 0 0,3-56 0,0 7 61,-1 19-204,-8 57 129,3-25 73,2 0 1,9-39 0,9-39 93,-11 57-226,6-78 0,-8 53 125,8-57 37,-12 89-41,2-6-19,-1 19-1,-3 17-44,0-1-1,2 1 0,12-30 1,11-11-2,16-38 76,-5 9-59,0-1-86,-21 56 129,16-31-151,5-13 177,-33 67-90,0 0-1,1 0 1,16-18-1,-7 10 90,-1 2-119,8-10 112,2-11-132,16-25-301,-28 42 582,-8 13-163,-1-1 0,1-1 0,4-11 0,-4 6-107,1 0 0,13-18-1,-11 18 4,12-25 0,-19 35 61,0 1 0,1-1-1,0 0 1,0 1-1,1 0 1,-1 0 0,1 0-1,4-4 1,37-27-67,-41 33 79,4-2-3,0 0-1,0 1 1,0 0-1,1 0 1,-1 1 0,14-2-1,-13 3-22,1 0-1,-1 1 0,16 1 0,3 1-81,-26-2 101,1 0 0,-1 1 0,1 0 0,-1-1-1,1 1 1,-1 0 0,1 0 0,-1 0 0,0 0 0,4 3-1,22 17-134,-15-11 98,-5-3 47,0 1 1,0 0-1,0 0 0,-1 0 1,0 1-1,0 0 1,9 19-1,-7-12-80,16 19 1,-15-21 95,-1 0-1,-1 0 1,10 22 0,6 11-27,12 20-40,-33-62 67,0 1 0,0 1 1,0-1-1,-1 0 0,0 1 0,0-1 1,-1 1-1,0-1 0,0 1 0,0 0 0,-1 11 1,10 66 235,-3 11-313,-1-1 25,7 109 262,-11-145-234,-2-36-6,3 21-1,2 46 103,6 48-129,2 12 448,-6-56-410,10 27 256,-10-77-177,18 66 1,-11-36 442,-7-30-457,3 55 0,-8-72 2,16 107 56,-15-114-103,2 5 35,1 0 1,14 32-1,-19-51-46,3 4 3,0 0 0,1-1 0,-1 0 0,2 1 0,-1-2 0,1 1-1,9 9 1,54 45 52,-12-11-115,-11-1 216,-2 2 0,-3 2 0,43 76 0,-62-93-233,-12-19 344,17 23 1,14 23-747,-10-20 854,-18-30-177,19 27 1,-29-38-220,0 0 0,0 0 0,0 0 0,0 0 0,1-1 0,-1 1 0,1-1 0,0 0 0,0 0 0,0-1 0,7 3 0,3 2-24,-4-3 42,1 0 1,-1 0 0,1-1 0,0 0-1,-1-1 1,1-1 0,15 0 0,23 2 32,90 14-40,22 0 241,-84-13-251,-46 0 114,19 2-212,-37-2 17,0 0 164,-1 0 0,1-2 0,17 2 0,-26-3-107,1 0 0,-1 1 1,1 0-1,6 2 1,15 3 183,22-3-73,-1-2 0,59-5 0,-103 3-150,0 1 0,0-1 0,0 1-1,0-1 1,0 0 0,0 0-1,0-1 1,0 1 0,4-3 0,6-3-2307,-13 7 2072,1 0 0,0-1 0,0 1 0,-1 0 0,1-1 0,0 1 0,-1-1 0,1 1 0,0-1 0,-1 1 1,1-1-1,-1 1 0,1-1 0,-1 0 0,1 1 0,-1-1 0,1 0 0,-1 0 0,0 1 0,1-1 0,-1 0 0,0 0 0,0 1 0,1-1 0,-1 0 0,0 0 0,0 0 0,0 1 0,0-3 1,3-9-3927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2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 3712,'-7'-3'2165,"7"3"-2136,0 0 0,-1 0 0,1-1 0,0 1 0,0 0 0,0 0 0,0 0 0,0 0 0,0 0 0,-1 0 0,1 0 0,0 0 0,0 0 0,0 0 0,0 0 0,-1 0 0,1 0 0,0 0 0,0 0 0,0 0 0,0 0 0,0 0 0,-1 0 0,1 0 0,0 0 0,0 0 0,0 0 0,0 0 0,0 0 0,-1 0 0,1 0-1,0 0 1,0 0 0,0 0 0,0 0 0,0 1 0,0-1 0,-1 0 0,1 0 0,0 0 0,0 0 0,0 0 0,0 0 0,0 0 0,0 1 0,0-1 0,0 0 0,0 0 0,0 0 0,0 0 0,0 0 0,0 1 0,-14 6 3006,8-1-2366,-1-1 0,-1 0-1,1 0 1,-1 0 0,0-1 0,-9 3 0,11-2-209,6-5-455,0 0-1,0 0 1,0 0 0,0 0-1,-1 0 1,1 0 0,0 0 0,0 1-1,0-1 1,0 0 0,0 0-1,0 0 1,0 0 0,0 0-1,0 0 1,0 0 0,0 0-1,0 0 1,0 0 0,0 0-1,0 0 1,0 0 0,0 0-1,0 1 1,0-1 0,0 0-1,0 0 1,0 0 0,0 0-1,0 0 1,0 0 0,0 0 0,0 0-1,0 0 1,0 0 0,0 0-1,0 0 1,0 1 0,0-1-1,0 0 1,0 0 0,0 0-1,0 0 1,1 0 0,-1 0-1,0 0 1,0 0 0,0 0-1,0 0 1,0 0 0,0 0-1,0 0 1,0 0 0,0 0-1,0 0 1,0 0 0,0 0 0,1 0-1,-1 0 322,4 295 1332,6-137-415,-10-156-235,2-32 285,-1 5-1125,9-123 371,-10 144-541,0-63-104,12-106 0,-11 149-312,-1 19 118,0 18 250,0-6-1380,0 0-1,1 0 0,0 0 0,0 0 0,1-1 0,3 13 1,7 1-1418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2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 3136,'0'-1'156,"0"0"0,0 1-1,0-1 1,0 0 0,0 0 0,1 1 0,-1-1 0,0 1-1,0-1 1,1 0 0,-1 1 0,1-1 0,-1 1 0,0-1-1,1 0 1,-1 1 0,1-1 0,0 0 0,0 1 53,-1-1-1,1 1 1,-1-1 0,1 1 0,-1-1-1,1 1 1,-1-1 0,1 0 0,-1 1 0,0-1-1,1 0 1,-1 1 0,0-1 0,0 0 0,1 1-1,-1-1 1,0 0 0,0-1 0,5-6 4377,-1 17-4175,-2 0-304,-1 0-1,0 0 1,0 0 0,-1 0 0,-1 0 0,1 1-1,-3 10 1,-1 17 143,-38 389 2192,42-400-2108,1-13-108,-1-11-28,0-2-184,0 0-1,0 0 1,0 0 0,0 0 0,0 1 0,-1-1 0,1 0 0,0 0-1,0 0 1,0 0 0,0 0 0,0 1 0,0-1 0,0 0 0,0 0-1,0 0 1,0 0 0,0 1 0,0-1 0,0 0 0,0 0-1,0 0 1,0 0 0,0 0 0,0 1 0,0-1 0,0 0 0,0 0-1,0 0 1,1 0 0,-1 0 0,0 1 0,0-1 0,0 0 0,0 0-1,0 0 1,0 0 0,0 0 0,1 0 0,-1 1 0,4 4 266,-2-4-224,1 0 0,-1 0 1,1 0-1,-1-1 1,1 1-1,-1-1 0,1 1 1,-1-1-1,1 0 0,-1 0 1,1-1-1,0 1 1,-1 0-1,5-2 0,5 0 27,2 0 70,1 0 0,-1-1 1,23-7-1,30-12 151,-43 17-112,-24 5-229,0 0-1,1 0 1,-1 0-1,0 0 1,0 0-1,0 0 1,0 0-1,0 0 1,1 0-1,-1 0 1,0 0-1,0 0 1,0 0-1,0 0 1,0 0-1,0 0 1,0 0-1,1 0 1,-1 0-1,0-1 1,0 1-1,0 0 1,0 0-1,0 0 1,0 0-1,0 0 1,0 0-1,0 0 1,0-1-1,1 1 1,-1 0 0,0 0-1,0 0 1,0 0-1,0 0 1,0 0-1,0-1 1,0 1-1,0 0 1,0 0-1,0 0 1,0 0-1,0 0 1,0-1-1,0 1 1,0 0-1,-1 0 1,1 0-1,0 0 1,0 0-1,0 0 1,0-1-1,-5-8-4544,2 4 2495,2-1 333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2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29 216 4320,'-1'0'47,"0"0"58,1 0 0,-1 0-1,0-1 1,1 1 0,-1 0 0,0-1 0,1 1 0,-1 0 0,1-1 0,-1 1 0,0-1 0,1 1 0,-1-1 0,1 1-1,0-1 1,-1 0 0,1 1 0,-1-1 0,1 1 0,0-1 0,-1 0 0,1 1 0,0-1 0,0 0 0,-1 1 0,1-1 0,0 0-1,0 0 1,0 1 0,0-1 0,0 0 0,0-1 0,0 1 249,0 0-1,-1-1 0,1 1 1,-1 0-1,1-1 1,-1 1-1,1 0 1,-1 0-1,0 0 0,1-1 1,-1 1-1,0 0 1,-2-1-1,3 2-274,0-1 1,-1 1-1,1 0 0,0 0 0,-1 0 0,1-1 0,0 1 0,0 0 0,-1 0 1,1-1-1,0 1 0,0 0 0,0 0 0,-1-1 0,1 1 0,0 0 1,0-1-1,0 1 0,0 0 0,0-1 0,-1 1 0,1 0 0,0-1 1,0 1-1,0 0 0,0-1 0,0 1 0,0 0 0,0-1 0,0 1 1,0 0-1,1-1 0,-1 1 0,0 0 0,0-2 800,4 1-420,0 0-1,0 0 1,0-1 0,-1 1-1,6-4 1,30-18 1042,-5 6-1039,-20 9-384,0 1 1,1 1 0,16-5-1,16-6 88,-45 16-175,0 0 0,0 0 1,0 0-1,1 0 1,-1-1-1,0 1 0,-1 0 1,1-1-1,0 0 1,0 1-1,-1-1 1,1 0-1,1-2 0,3-14-3897,-5 16 3135,-1 0 0,1 0 0,0 0-1,0 0 1,0 0 0,0 0 0,0 0 0,0 0 0,2-1-1,2-3-1366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2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3648,'-17'-16'8409,"24"3"-6520,-3 7-1316,2 0 0,-1 1-1,1 0 1,-1 0-1,2 0 1,-1 0 0,13-6-1,-10 7-504,1 0 0,1 1 0,-1 0 0,0 1-1,1 0 1,18-2 0,-1 8-1225,-12 3 431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0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3904,'-3'0'1760,"6"4"-1536,2-4 512,5 0-448,6 0 256,8 0-320,-3 0 224,8 0-256,-3-4 96,6 4-160,-6-3 640,1-2-416,-4-3 448,-5 8-448,-14-4-1920,1 4 832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2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29 4160,'3'-9'2298,"-1"-3"3004,-1 4-2700,0 14-240,1 18-1188,-2 6-174,9 52 0,-4-49-749,-2-1-1,-1 1 1,-1 0 0,-2 0-1,-9 60 1,8-83-195,-1 1 1,0-1-1,-9 17 0,11-23-9,-1 0 0,0-1-1,0 1 1,0-1 0,0 0-1,-1 1 1,0-1 0,1 0-1,-1-1 1,0 1 0,0 0-1,-5 2 1,6-4-31,0-1 1,-1 1-1,1-1 0,0 0 1,0 0-1,-1 0 1,1 0-1,0 0 0,0 0 1,0-1-1,-1 1 0,1-1 1,0 1-1,0-1 1,0 0-1,0 0 0,0 0 1,0 0-1,-2-2 0,-1 0 2,0-1-1,0 1 0,0-1 0,0 0 1,1-1-1,-6-6 0,8 8 5,-1-1-1,1 0 1,-1 0-1,1 0 1,0 0-1,1-1 1,-1 1 0,1 0-1,0-1 1,0 1-1,0-1 1,1 1-1,-1-1 1,1 1 0,0-1-1,1-7 1,1 6 14,-1 0-1,1 0 1,0 0 0,0 0 0,0 0-1,1 1 1,0 0 0,0-1 0,1 1 0,-1 0-1,1 0 1,7-6 0,10-8 227,1 1 1,1 2-1,41-24 0,19-14 273,-69 44-689,3-3-202,1 0-1,0 1 1,1 1-1,25-11 1,-41 21-1181,1 0-645,3 12-6747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35.16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643 3 2144,'-1'-2'1712,"2"9"-1221,-1-3-364,-1 0 0,0 0 0,0 0 1,0 0-1,-1-1 0,1 1 0,-1 0 1,0-1-1,0 1 0,0-1 0,-4 5 1,2-3-50,1 1 0,0-1 0,-4 10 0,-21 36 376,24-43-240,4-7-200,0-1 0,-1 1 0,1-1 0,0 1 0,-1-1 0,1 1 0,0-1-1,1 19 2734,4-22-2285,8-5-28,9-24-157,1 8 363,-19 19-572,-3 4-50,0 0 0,0 0 0,0 0 0,0 0 0,-1 0 0,1 0 0,0-1 0,-1 1 0,1 0 1,0-2-1,-1 2-42,1 1 1,-1-1-1,0 1 1,0 0-1,0-1 1,1 1-1,-1-1 1,0 1-1,0 0 1,1-1-1,-1 1 1,0 0-1,1-1 1,-1 1-1,0 0 1,1 0-1,-1-1 1,0 1-1,1 0 1,-1 0-1,1 0 1,-1 0-1,1 0 1,-1-1-1,1 1 142,0 0-115,-1 0-1,0 0 0,1 0 1,-1 0-1,0 0 1,0 0-1,1 0 0,-1 0 1,0 0-1,1 0 0,-1 0 1,0 0-1,0 0 1,1-1-1,-1 1 0,0 0 1,0 0-1,1 0 0,-1 0 1,0-1-1,0 1 1,0 0-1,1 0 0,-1-1 1,0 1-1,0 0 0,0 0 1,1-1-1,13 9 1720,-14-8-1674,1 0-63,-1-1 0,0 1 0,1 0 0,-1-1 0,1 1 0,-1-1 0,0 1 0,1-1 0,-1 1 0,0-1 0,1 1 0,-1-1 0,0 1 0,0-1-1,0 1 1,1-1 0,-1 0 0,-9 18-923,5-7 1004,1 0 0,-2-1 0,1 1 0,-1-1 0,-10 13 0,-3 7-68,-1 0 163,12-20-14,1-1 1,-7 15-1,3-1 18,-11 24 59,9-17-115,7-21-41,2 1-1,-1 1 1,-3 14-1,-25 107 93,17-86 103,-3 0-1,-1 0 1,-48 80 0,59-108-298,0 0 1,2 0-1,0 0 1,-4 19-1,3-8 106,-3 10 33,-7 72 0,3-24 223,8-47-328,5-9 182,-3-23-110,4-7-69,0 0 0,-1 0 0,1 1-1,0-1 1,0 0 0,0 0 0,-1 0 0,1 0-1,0 1 1,0-1 0,0 0 0,0 0-1,0 0 1,-1 1 0,1-1 0,0 0-1,0 0 1,0 1 0,0-1 0,0 0 0,0 0-1,0 0 1,0 1 0,0-1 0,0 0-1,0 0 1,0 1 0,0-1 0,0 0-1,0 0 1,0 1 0,0-1 0,0 0-1,0 0 1,0 1 0,0-1 0,1 0 0,-1 0-1,0 0 1,0 1 0,1 0-15,-1 1-1,1-1 1,-1 1 0,1-1 0,-1 1 0,0-1 0,0 1-1,0-1 1,0 1 0,0-1 0,0 0 0,0 1 0,-1 2-1,-6 21-108,4-17 104,2-6 23,1-1 0,0 1 0,-1-1 0,1 1 0,0-1 0,0 1 0,0 0 0,0-1 0,0 1 0,0-1 0,1 4 0,-1-5 14,0 1 0,1-1 1,-1 0-1,0 0 1,0 1-1,0-1 0,0 0 1,1 1-1,-1-1 0,0 0 1,0 0-1,1 0 1,-1 1-1,0-1 0,0 0 1,1 0-1,-1 0 1,0 0-1,1 1 0,-1-1 1,0 0-1,1 0 0,-1 0 1,1 0 27,0 0 0,0 0 0,0 0 0,0 0 0,0-1 0,0 1 0,0 0 0,0-1 0,-1 1 0,1 0 0,0-1 0,1 0-1,6-4 53,-1 0 0,0-1 0,0 0 0,0 0 0,-1 0 0,0-1 0,7-10 0,-3 3-17,-1-1 0,-1-1 0,8-18 0,105-234 324,-83 184-497,1-1 139,-31 68-114,7-21 0,6-15-74,2-3 369,-7 23-225,48-82-178,-58 105 93,3-3 111,-2 0 1,12-25-1,-7 11 12,-10 24-44,1-1 0,-2 0 0,1 0-1,0 0 1,-1 0 0,2-6 0,-1 1 104,-1 6-63,0 0-1,0 0 1,-1 0 0,1-1-1,-1 1 1,0 0-1,0-1 1,0 1 0,0 0-1,0-1 1,-2-5-1,1 8-39,0-1-1,1 0 0,-1 0 1,0 0-1,1 0 0,-1 0 1,1 0-1,0 0 0,-1 0 1,1-2-1,-2-10-113,-3-13 226,5 22-104,-1 0 1,0 1-1,0-1 0,0 0 0,-3-7 1,3 11-25,1 1 1,0 0-1,0-1 1,0 1-1,0 0 1,0-1-1,0 1 1,0 0-1,0-1 1,0 1 0,0 0-1,0-1 1,0 1-1,0 0 1,0 0-1,0-1 1,0 1-1,0 0 1,0-1-1,0 1 1,0 0-1,0-1 1,0 1-1,1 0 1,-1-1-1,0 1-10,0 1 0,1-1 0,-1 0 0,0 0-1,0 0 1,0 1 0,0-1 0,0 0-1,0 0 1,1 1 0,-1-1 0,0 0 0,0 0-1,0 1 1,0-1 0,0 0 0,0 1 0,0-1-1,0 0 1,0 0 0,0 1 0,0-1 0,0 0-1,-1 0 1,1 1 0,0-1 0,0 0-1,0 0 1,0 1 0,0-1 0,0 0 0,-1 0-1,1 0 1,0 1 0,0-1 0,-4 16-127,1 1 1,0 0 0,2-1-1,0 31 1,1-18 163,-28 576 203,32-406-209,1-107 120,13 65-1,-2-28 74,-8-15-154,16 197 452,-22-293 721,0-20-1171,0 0 0,-1 0-1,1 0 1,-1 0-1,0-1 1,1 1 0,-1-1-1,0 1 1,0-1-1,-1 1 1,2-5 0,4-13 70,6-22 106,7-49 1,-19 90-222,14-82 58,4-109 1,-6 39-107,-3-173-149,-7 288 135,14-73 0,-3 24-6,-11 58-5,-2 19-36,0 0 0,3-12 0,-2 1-129,-1 16-280,0 16-246,8 210 401,-2-92 182,-12 314 1013,6-432-753,-2 12 702,2-23-765,0 0 0,0 0-1,0 0 1,0 1 0,0-1 0,0 0-1,0 0 1,0 0 0,0 0 0,0 1-1,0-1 1,-1 0 0,1 0 0,0 0-1,0 0 1,0 1 0,0-1 0,0 0-1,-1 0 1,1 0 0,0 0 0,0 0-1,0 0 1,0 0 0,-1 0 0,1 1-1,0-1 1,0 0 0,-1 0 0,-7-7 363,5 2-396,0 0 0,0-1 0,1 0 0,0 0 0,0 1 0,0-1 0,-1-7 0,1 5 9,-15-75-9,-8-95-1,6 28-337,13 119 319,-2 1 0,-1 0 0,-18-43 0,26 70-7,0 0-1,0 0 0,-1 1 0,1-1 0,-1 0 0,0 1 1,0-1-1,1 1 0,-1 0 0,-1 0 0,1 0 0,0 0 0,-1 0 1,1 0-1,-1 0 0,-3-1 0,3 2 2,1 0 0,-1 1 0,1-1 0,-1 1 0,1 0 0,-1-1 0,1 1 0,-1 0 0,1 1 0,-1-1 0,1 0 1,0 1-1,-1 0 0,1-1 0,-1 1 0,1 0 0,0 0 0,0 0 0,-1 0 0,-1 2 0,-4 3 1,1-1 0,0 2 0,0-1 1,0 1-1,1 0 0,0 0 0,1 1 0,-1-1 1,1 1-1,1 1 0,-5 8 0,-3 12-18,-16 55 0,-22 133 103,7-30 98,-5 66 546,36-182 107,12-59 464,-6-46-854,2 13-442,2-15 99,1 1 0,7-60 0,0 15-72,3-116-321,-1-153 129,-8 321 20,-1 22-70,-10 20-925,6-2 1115,1 0 0,1 1 0,0 0 1,-2 18-1,0 5 51,-5 17 76,-2-1 1,-2 0-1,-3-1 1,-2-1-1,-2-1 1,-32 56-1,-36 61 337,84-156-366,4-6 90,-1-1 1,0 1-1,-1-1 1,1 0-1,0 0 1,-5 4-1,8-10-62,0 0-1,0 0 1,0 0-1,0 0 1,0 0-1,0 0 1,4-4 0,1-6-18,15-39-3,-4-1 1,13-57 0,11-111-29,-28 148-76,-5 29-59,-1 10 25,-2-1 0,2-47 0,-8 82 88,1 0 0,0 1 0,0-1 1,0 0-1,0 0 0,0 0 0,0 0 0,0 0 1,0 0-1,0 0 0,0 0 0,-1 0 0,1 0 1,0 0-1,0 0 0,0 0 0,0 0 1,0 0-1,0 0 0,0 0 0,-1 0 0,1 0 1,0 0-1,0 0 0,0 0 0,0 0 0,0 0 1,0 0-1,0 0 0,-1 0 0,1 0 0,0 0 1,0 0-1,0 0 0,0 0 0,0 0 1,0 0-1,0 0 0,0 0 0,0-1 0,0 1 1,-1 0-1,1 0 0,0 0 0,0 0 0,0 0 1,0 0-1,0 0 0,0 0 0,0 0 1,0-1-1,0 1 0,0 0 0,0 0 0,0 0 1,0 0-1,0 0 0,0 0 0,0 0 0,0-1 1,0 1-1,0 0 0,0 0 0,0 0 0,0 0 1,0 0-1,-7 9-216,2 1 142,1 0 0,0 0-1,-5 17 1,-33 129 34,-32 104 73,18-111 112,-8 25-52,59-160-75,-44 154 154,40-136-106,9-31-12,0 0 0,-1 1 0,1-1 0,0 0 0,-1 0 0,1 0 0,0 0 0,-1 0 0,1 0-1,-1 0 1,0 0 0,1 0 0,-1 0 0,0 0 0,-1 1 0,1-11 252,2-13-105,1 1 1,7-32-1,16-48-210,-17 69-50,58-179 178,-45 149-181,-8 13 50,-2-1 1,-2 0-1,5-89 0,-13 128-12,-1 6-41,0-1 0,1 1 0,-1 0 0,1-1 0,3-6-1,-4 12 67,0 0 0,-1 0 0,1 0 0,0 0 0,0 0 0,1 0 0,-1 0 1,0 1-1,0-1 0,0 0 0,0 0 0,0 0 0,0 0 0,0 0 0,0 0 0,0 0 0,0 0 0,0 0 0,0 0 0,0 0 0,0 0 0,0 0 0,0 1 0,0-1 0,0 0 0,0 0 0,0 0 0,0 0 0,0 0 0,1 0 0,-1 0 0,0 0 0,0 0 0,0 0 0,0 0 0,0 0 0,0 0 0,0 0 0,0 0 0,0 0 0,0 0 0,0 0 0,1 0 0,-1 0 0,0 0 0,0 0 0,0 0 0,0 0 0,0 0 0,0 0 0,0 0 0,0 0 0,0 0 0,0 0 0,0 0 0,0 0 0,1-1 0,-1 1 0,1 10-174,0-10 169,6 107-348,-2-11 281,5-14 307,16 181-314,-16-136 122,38 194 1,-37-282 104,0 0 1,3-1 0,27 54-1,-40-90-106,0 1-1,0-1 0,0 0 0,1 0 0,-1 0 0,1 0 0,0 0 0,-1 0 0,4 2 1,-4-3-21,0-1 0,-1 0 0,1 1 0,0-1 0,0 0 0,-1 0 0,1 0 0,0 0 0,0 1 0,-1-1 0,1 0 1,0 0-1,0 0 0,-1-1 0,1 1 0,0 0 0,0 0 0,-1 0 0,1 0 0,0-1 0,-1 1 0,1 0 0,0-1 1,-1 1-1,1-1 0,0 1 0,-1-1 0,1 1 0,-1-1 0,1 1 0,-1-1 0,1 1 0,0-2 0,6-6 71,0-1 0,-1 0 0,0 0 0,-1 0 0,0-1 1,5-13-1,19-66-139,-19 55 159,-2 5-117,-5 18-42,0-1 0,0 1 0,1 1-1,6-12 1,-6 14 42,3-2-264,-7 10 264,1 0-1,-1 0 1,1 0 0,-1 0 0,1 0 0,-1 0 0,1 0 0,-1 0-1,1 0 1,-1 1 0,1-1 0,-1 0 0,1 0 0,-1 0 0,0 1-1,1-1 1,-1 0 0,1 1 0,-1-1 0,0 0 0,1 1 0,-1-1-1,1 0 1,-1 1 0,1 0 0,8 10-138,16 20 1,-19-21 158,1-1 0,0-1 1,14 14-1,-20-22-10,5 6 33,1 0 0,0-1 0,1 0 0,13 7 1,-19-11-13,0 0 0,0 0 0,0-1 0,0 1 0,0-1 0,0 1 0,0-1 1,0 0-1,0 0 0,0 0 0,1 0 0,-1 0 0,0-1 0,0 1 0,0 0 0,0-1 1,0 0-1,0 1 0,0-1 0,0 0 0,-1 0 0,1 0 0,0 0 0,0 0 1,1-3-1,4-3 22,-1 0 0,0-1 1,-1 0-1,0 0 0,0 0 1,4-10-1,4-5-26,-7 9-27,6-6-210,-12 20 209,1 0-1,-1 0 1,1 0-1,-1 0 1,1 0 0,0 0-1,-1 1 1,1-1-1,-1 0 1,1 0-1,-1 0 1,1 0-1,-1 1 1,1-1-1,-1 0 1,0 0-1,1 1 1,-1-1-1,1 1 1,-1-1-1,0 0 1,1 1-1,-1-1 1,0 1-1,1-1 1,-1 0 0,1 2-1,-1-2-13,20 25-253,27 43 1,-24-33 370,11 19-53,-11-17 243,-22-36-123,-2-7-144,-3-8 459,3 12-446,0-1 1,0 0 0,0 0 0,0 1-1,0-1 1,-2-2 0,-2-3-64,0-1 1,1 1 0,-7-18-1,9 17-231,3 7 31,9 10-110,-2 0 233,22 17 161,57 53-154,-78-65 104,-7-11 6,-1 1 0,1-1 0,0 0 0,-1 0 0,1 0 0,0 0-1,0 0 1,0 0 0,4 2 0,-5-5 48,-1 0-1,0 0 1,1 0 0,-1 0 0,0 0-1,0 0 1,1 0 0,-1 0-1,0 0 1,0 0 0,0 0 0,0 0-1,-1 0 1,1 0 0,0 0-1,0 0 1,-1-2 0,-5-25-280,-14-39-254,8 34-613,14 48 739,-2-6 335,11 87 35,-6-46-11,-4-40 42,0-1 1,-1 1-1,-1 14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37.0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93 1 1568,'-2'1'162,"1"0"0,0 0 0,0 0 0,0 0 0,-1 0 0,1 0 0,0 0-1,0 1 1,0-1 0,1 0 0,-1 1 0,0-1 0,0 1 0,1-1 0,-1 1 0,1-1 0,-1 1 0,1-1 0,0 1 0,0 2 0,-7 18 442,0-3 55,0 1 0,2-1 1,-5 30-1,2-10-261,-18 53 892,25-84-1166,1-8-100,0 0 0,0 1 0,0-1 0,0 0-1,0 1 1,0-1 0,0 0 0,0 1 0,0-1 0,0 0 0,0 1 0,0-1-1,0 0 1,0 1 0,-1-1 0,1 0 0,0 1 0,0-1 0,0 0 0,0 1 0,-1-1-1,1 0 1,0 0 0,0 1 0,0-1 0,-1 0 0,1 0 0,0 0 0,0 1-1,-1-1 1,2-1 54,-1 1-1,1-1 0,-1 1 0,1-1 0,0 0 1,-1 1-1,1-1 0,-1 0 0,0 1 1,1-1-1,-1 0 0,1 0 0,-1 1 1,0-1-1,1-2 0,6-21 28,-2 10 58,3-6-102,2 1 0,14-24 0,-6 12-420,-16 30 352,-2 4 27,-2 14 66,-6 25 29,1 3 52,6-36-62,0 1 0,-1 0-1,0-1 1,-1 1 0,0-1 0,-7 17 0,8-24 121,3-5-73,5-9-20,6-6-132,1 1 1,1 0-1,0 0 1,2 1-1,20-17 1,91-59 5,-106 79-69,0 1 0,2 0 0,-1 2 0,48-15 1,-44 16-4,-16 6 87,0-1-1,1 1 1,0 1-1,-1 0 0,15-1 1,-23 3-5,1 1 1,-1-1-1,1 0 1,-1 1-1,0-1 0,1 1 1,-1 0-1,0 0 1,0 0-1,0 0 1,1 0-1,-1 1 1,0-1-1,0 1 1,-1-1-1,1 1 1,3 2-1,-4-2 15,-1-1 0,1 0 0,0 0 0,0 1 0,-1-1 0,1 0 0,0 1 1,-1-1-1,1 0 0,-1 1 0,0-1 0,0 1 0,1-1 0,-1 1 0,0-1 0,0 0 0,0 1 0,0-1 0,-1 1 0,1-1 0,0 1 0,-1-1 0,1 0 0,-1 1 0,1-1 0,-1 1 0,1-1 0,-3 2 0,0 2 59,0 0-1,0-1 1,0 1-1,-1-1 1,0 0-1,-4 4 1,-4 2 6,-1-2 0,0 1-1,-23 10 1,-46 16-164,38-18 184,-3-1-56,31-11-313,-26 12 1,39-14-252,8-1 428,10 0 274,22-5 99,0-1 1,-1-1-1,71-21 1,-10 2 64,-77 18-310,-16 5 32,0-1 1,1 1-1,-1 0 1,8 0-1,-11 1-80,-1 0 1,0 0-1,0 0 0,0 0 1,0 0-1,0 0 0,0 0 1,0 0-1,1 0 0,-1 0 1,0 0-1,0 0 0,0 0 0,0 0 1,0 0-1,0 0 0,0 1 1,1-1-1,-1 0 0,0 0 1,0 0-1,0 0 0,0 0 1,0 0-1,0 0 0,0 0 1,0 0-1,0 1 0,0-1 0,0 0 1,0 0-1,0 0 0,0 0 1,0 0-1,0 0 0,0 1 1,0-1-1,0 0 0,0 0 1,0 0-1,0 0 0,0 0 0,0 0 1,0 1-1,0-1 0,0 0 1,0 0-1,0 0 0,0 0 1,0 0-1,0 0 0,0 0 1,0 1-1,0-1 0,0 0 1,0 0-1,-1 0 0,-7 10 151,-13 8-196,-1 0 1,-1-2-1,-1 0 0,-40 19 1,-107 36-277,74-33 243,83-33-94,-1 1-417,29-6 200,49-11 472,85-27 1,56-31 221,-95 30-104,-72 28-110,9-3-182,-20 1-3140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38.56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967 304 2080,'-15'-14'11334,"-16"-3"-10675,15 9 148,1-1-590,1-1 1,0-1-1,0 0 1,1-1 0,0 0-1,1-1 1,1-1-1,0 1 1,-16-30-1,16 25-249,11 17 33,0 0-1,-1 1 1,1-1-1,0 0 0,-1 0 1,1 0-1,0 1 0,-1-1 1,1 0-1,-1 0 0,1 1 1,-1-1-1,0 0 0,1 1 1,-1-1-1,0 1 0,1-1 1,-1 1-1,-1-1 0,3-2-59,0 2 42,2 4-97,0-2 1,-1 1-1,1 0 0,0-1 0,1 1 1,-1-1-1,0 0 0,6 1 0,21-6 2359,-61-31-1807,20 25-451,7 5-16,-1 0-1,1 1 0,-1 0 1,0 0-1,0 0 0,-1 1 0,1-1 1,-1 1-1,-11-4 0,14 6-31,1 1-1,-1-1 0,0 0 0,0 1 0,0 0 0,0 0 0,0 0 0,-6 0 0,8 1 29,-1 0 1,1 0-1,-1-1 0,1 1 1,0 0-1,0 0 0,0 0 1,-1 0-1,1 0 0,0 0 1,0 1-1,0-1 0,0 0 1,1 1-1,-1-1 0,0 0 1,1 1-1,-1-1 0,0 2 1,-1 2 73,0 0 1,-1 0 0,1 0-1,-1-1 1,0 1-1,0-1 1,-1 0 0,1 0-1,-1 0 1,0 0-1,0 0 1,0-1 0,-1 0-1,-6 4 1,2-3 71,0-1-1,-1 0 1,1-1 0,-1 0 0,-14 1 0,-55-1 180,71-2-271,-59-2 19,0-3 0,1-3 1,-101-26-1,148 29-926,-26-13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39.82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8 1568,'0'-7'9712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40.91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50 992,'11'-12'7221,"-5"9"-7074,1 1 0,-1-1 1,1 1-1,12-2 0,7-2-72,-9 1-323,1 1 1,-1 1-1,1 0 1,21 0-1,-17 7-370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4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114 224 2656,'3'0'8378,"-2"0"-8313,0 0-1,1 0 0,-1 0 0,0 0 0,0-1 1,0 1-1,0 0 0,0-1 0,0 1 1,-1 0-1,1-1 0,0 1 0,0-1 1,0 1-1,0-1 0,0 0 0,-1 1 0,1-1 1,0 0-1,0 0 0,-1 0 0,1 1 1,-1-1-1,1 0 0,-1 0 0,1 0 1,-1 0-1,1-1 0,0-2 42,0-1-1,0 1 1,0-1 0,-1 1 0,1-1-1,-1-4 1,0 8-116,0 0 0,0 0 0,1 0 0,-1 0 0,1 0 1,-1 1-1,1-1 0,-1 0 0,1 0 0,-1 0 0,1 0 0,0 1 0,-1-1 0,1 0 0,1 0 1,-1 0 43,0 1 1,-1-1 0,1 0 0,0 1 0,-1-1 0,1 0 0,-1 0 0,1 1 0,0-1 0,-1 0-1,0 0 1,1 0 0,-1 1 0,0-1 0,1-1 0,4 22 4950,3 10-4914,28 357 2318,-27-233-1658,-1 119 207,-13-268-642,5-4-293,0-1 0,0 0 0,0 0 0,0 0 0,0 0 0,0 0 0,0 0 0,0 0 0,0 0 0,0 0 0,0 0 1,0 0-1,0 0 0,0 0 0,0 0 0,0 0 0,0 0 0,0 0 0,0 0 0,0 0 0,0 0 0,0 0 0,0 0 0,0 0 0,0 0 0,0 1 0,0-1 0,0 0 0,0 0 0,0 0 0,0 0 0,0 0 0,0 0 1,0 0-1,0 0 0,0 0 50,-11-12 299,9 7-323,0 0-1,1 0 1,0 0-1,0-1 1,0 1 0,0-11-1,1 4-25,-3-21 124,4-45 0,-1-5-13,-2 41-100,-1-119 25,4 54 60,3-39-203,-2 109 44,-2-43 0,-1 25 164,1 54-108,0 1 1,0-1-1,-1 1 1,1-1-1,0 0 1,0 1-1,0-1 1,-1 0-1,1 1 1,0-1-1,-1 1 1,1-1-1,0 1 1,-1-1-1,1 1 1,-1-1-1,0 0 1,1 1 2,0 0 1,0 0-1,0 0 0,-1 0 1,1 0-1,0-1 1,0 1-1,0 0 0,0 0 1,0 0-1,0 0 1,-1 0-1,1 0 0,0 0 1,0-1-1,0 1 1,0 0-1,0 0 0,0 0 1,0 0-1,0 0 1,0-1-1,0 1 0,0 0 1,0 0-1,0 0 1,0 0-1,0-1 0,0 1 1,0 0-1,0 0 0,0 0 1,0 0-1,0-1 1,0 1-1,0 0 0,0 0 1,0 0-1,0 0 1,0 0-1,0-1 0,0 1 1,0 0-1,0 0 1,1 0-1,-1 0 0,0 0 1,0 0-1,0-1 1,0 1-1,0 0 0,0 0 1,1 0-1,-1 0 1,1-6 80,-1 7-150,0-4-90,-14 35-197,-7 10 300,-1 0 0,-49 66 0,51-81 31,7-10 135,-13 23 0,14-24 243,13-16-5,17-17 85,-10 11-386,-1 0 0,-1 0 1,1-1-1,-1 1 0,0-2 0,7-11 0,-2 3 15,-1 1-16,0-1 0,-2 0 0,0 0 0,7-20 1,18-75 16,-15 25 237,-17 73-216,-1 11-78,0 0 0,0 1 0,0-1 0,0 0 0,1 0 0,-1 1 0,0-1 0,1 0 0,1-2 0,7 30-196,0-3 227,-1 5-92,-2-5 95,16 38 0,13 13 558,-33-71-1001,-1 0 1,0 0-1,1 0 0,-1 0 1,-1 0-1,1 0 1,0 0-1,-1 0 0,0 1 1,1 4-1,-1-7 305,-1 0-192,2 1 0,-1-1 0,0 1 0,0-1 0,0 0 0,0 1 0,1-1 0,-1 0 0,1 1 0,-1-1 0,1 0 0,0 0 0,-1 1 0,2 0 0,5 11-3919,-2-2 1906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5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2656,'-4'36'8983,"-4"4"-5431,-16 48-4315,7-25 1657,-50 176 8,28-123-449,39-116-489,0 0 0,0 0 0,0 0 0,0 0 0,0 0 1,-1 0-1,1 0 0,0 0 0,0 1 0,0-1 0,0 0 0,0 0 1,0 0-1,-1 0 0,1 0 0,0 0 0,0 0 0,0 0 0,0 0 0,0 0 1,-1 0-1,1 0 0,0 0 0,0 0 0,0 0 0,0 0 0,0 0 1,-1 0-1,1 0 0,0 0 0,0-1 0,0 1 0,0 0 0,0 0 0,0 0 1,0 0-1,-1 0 0,1 0 0,0 0 0,0 0 0,0 0 0,0-1 0,0 1 1,0 0-1,0 0 0,0 0 0,2-1-1835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5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 2720,'0'0'32,"0"0"-1,0-1 1,0 1-1,0 0 1,0 0-1,0-1 1,0 1 0,0 0-1,0 0 1,0-1-1,0 1 1,0 0 0,0 0-1,0-1 1,0 1-1,0 0 1,0 0-1,0-1 1,0 1 0,0 0-1,0 0 1,1-1-1,-1 1 1,0 0 0,0 0-1,0 0 1,0-1-1,1 1 1,-1 0-1,0 0 1,0 0 0,0 0-1,1-1 1,-1 1-1,0 0 1,0 0 0,0 0-1,1 0 1,-1 0-1,0 0 1,0 0-1,1 0 1,-1 0 0,0 0-1,0 0 1,1 0-1,-1 0 1,0 0 0,0 0-1,1 0 1,-1 0-27,2 0 1062,-2 0-831,1 0 1,0 0 0,-1 0 0,1 0-1,0 0 1,-1 0 0,1 0 0,-1 1 0,1-1-1,0 0 1,-1 1 0,1-1 0,-1 0 0,2 1-1,-3 53 3898,-18 66-2092,-22 106-946,26-157-912,11-51-142,1-3 93,0 1 1,-9 23-1,9-31 165,-1 1-1419,3-9 1015,1 0 0,0 0 0,0 0 0,-1 0 0,1 0 0,0 0 0,-1 0 0,1 0 0,0 0 0,0 0 0,-1 0 0,1 0 0,0 0 0,0 0 0,-1-1 0,1 1 0,0 0 0,0 0 0,-1 0 0,1 0 0,0-1 0,0 1 0,-1 0 0,1 0 1,0-1-1,0 1 0,0 0 0,0 0 0,0-1 0,-1 1 0,1 0 0,0-1 0,-4-3-1624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5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 3808,'-16'0'2192,"98"-1"6850,7 0-6531,103 0-1569,136 1 66,-327 0-1035,-1 0 0,0 0 0,0 0-1,1-1 1,-1 1 0,0 0-1,1 0 1,-1 0 0,0 0 0,1 0-1,-1 0 1,0 0 0,1 0-1,-1-1 1,0 1 0,0 0 0,1 0-1,-1 0 1,0-1 0,0 1-1,0 0 1,1 0 0,-1-1 0,0 1-1,0-1 1,-10 2-8431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0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 2976,'-26'-11'1344,"21"14"-1152,0-3-192,10 0-32,0 5-1024,3 2 576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5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60 2656,'-26'11'1451,"26"-11"-1347,-1 0 1,1 1-1,-1-1 1,1 0-1,0 0 1,-1 0-1,1 1 1,0-1 0,-1 0-1,1 0 1,0 1-1,-1-1 1,1 0-1,0 1 1,0-1-1,-1 0 1,1 1 0,0-1-1,0 0 1,0 1-1,0-1 1,-1 1-1,1-1 1,0 0-1,0 1 1,0-1 0,0 1-1,0-1 1,1 5 4116,1-4-3128,2 1-755,0 0 0,0 0 1,0 0-1,0-1 0,1 1 0,-1-1 1,0 0-1,1-1 0,-1 1 0,7-1 1,8 0 397,22-3 0,-33 2-505,408-54 2595,-412 54-2861,26-3-202,-1-2 0,45-14 0,-69 18-86,-5 2 126,1 0 0,-1 0 0,1 0-1,-1 0 1,1-1 0,-1 1 0,0 0 0,1 0-1,-1-1 1,1 1 0,-1 0 0,0 0 0,1-1-1,-1 1 1,0-1 0,1 1 0,-1 0-1,0-1 1,0 1 0,1-1 0,3-1-2016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5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 2496,'0'0'109,"-1"-1"1,1 1-1,-1-1 0,1 1 1,0-1-1,-1 1 0,1-1 1,0 1-1,0-1 0,-1 1 1,1-1-1,0 1 0,0-1 1,0 0-1,-1 1 0,1-1 1,0 1-1,0-1 0,0 0 1,0 1-1,0-1 0,0 1 1,1-1-1,-1 0 0,0 1 1,0-1-1,0 1 0,0-1 0,1 0 1,-1 1-1,0-1 0,1 1 1,-1-1-1,0 1 0,1-1 1,1-13 5847,1 11-4948,-3 3-985,0 0 0,0 0 0,0 0 0,0 0 0,0 0 0,0 1 0,0-1 0,0 0 0,0 0 0,0 0 0,0 0 0,0 0 0,0 0 0,0 0 0,0 0 0,0 0 0,0 0 0,0 0 0,0 0 0,0 0 0,0 0 0,0 0 0,0 0 0,0 0 0,0 0 0,0 0 0,0 0-1,0 0 1,0 0 0,0 0 0,1 0 0,-1 0 0,0 0 0,0 0 0,0 0 0,0 0 0,0 0 0,0 0 0,0 0 0,0 0 0,0 0 0,0 0 0,0 0 0,0 0 0,0 0 0,0 1 520,1 0-479,1 0 0,-1-1 0,0 1 0,0 0 0,1 0 0,-1 0 0,0 0 0,0 0 0,1 2 0,2 1 133,2 3-39,1 0-1,-2 0 1,1 0 0,-1 0-1,0 1 1,-1 0 0,0 0 0,0 0-1,4 14 1,1 10 24,7 42 1,-9-41-26,-3-15-14,38 233 890,-41-240-982,0-1 41,1 0 1,-2 0-1,1 0 0,-2 0 0,1 0 0,-1 0 1,-1 1-1,-5 17 0,6-25-48,0 0 0,-1-1-1,1 1 1,-1-1 0,0 1 0,0-1 0,0 0-1,0 0 1,-4 4 0,4-6-8,0 1-1,0-1 1,0 1 0,0-1-1,0 0 1,-1 0 0,1 0-1,0 0 1,0 0-1,0 0 1,0 0 0,0-1-1,0 1 1,0-1 0,0 0-1,-3-1 1,-30-15 220,28 12-227,0-1 0,0 0-1,1-1 1,0 0 0,0 0 0,1 0-1,-1-1 1,2 1 0,-1-1 0,1 0 0,-4-12-1,6 16-12,1-1-1,0 1 0,0-1 0,1 1 1,-1-1-1,1 0 0,0 1 0,0-1 1,0 0-1,1 1 0,0-1 1,0 1-1,0-1 0,0 1 0,1-1 1,-1 1-1,5-7 0,4-6 155,0 0-1,24-28 1,-28 38-133,35-40 518,1 2 1,80-63-1,-52 57-237,-1 0-478,-57 41-1046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5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 2304,'13'-4'6341,"-13"9"-5757,-1-1 1,1 0-1,-1 0 0,0 0 1,0-1-1,-1 1 1,1 0-1,-1 0 0,-3 5 1,-23 32 1260,10-16-937,13-16-1008,1-3 377,0 0 0,-10 12-1,13-17-387,-1 0 0,1 1 0,0-1 0,-1 0 0,1 0 0,-1 0 0,1 0 0,-1-1 0,0 1 0,1 0 0,-1-1 0,0 1 0,1-1 0,-1 1 0,0-1 0,-3 0 0,-1 2-3190,4 5 949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7:5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27 4064,'-1'-1'238,"1"0"1,0 0-1,-1 0 1,1 0-1,0 1 0,0-1 1,0 0-1,0 0 1,0 0-1,0 0 0,0 0 1,0 0-1,1 0 1,-1 0-1,0 0 0,0 1 1,1-1-1,-1 0 1,0 0-1,1 0 1,-1 0-1,1 1 0,-1-1 1,1 0-1,0 0 1,0 0-1,0-2 1114,-5 5-319,-7 6 65,-34 40 1275,34-35-2081,4-5-211,1 0 0,0 1 0,-9 16 0,14-22-44,0 0 1,0-1-1,0 1 1,0-1-1,1 1 1,-1 0-1,1-1 0,0 1 1,0 0-1,0 0 1,0-1-1,0 1 1,0 0-1,1 0 1,0-1-1,-1 1 1,1 0-1,0-1 1,2 4-1,-2-4 14,1 1-1,0-1 1,0 0 0,0 1-1,0-1 1,0 0-1,3 2 1,11 12 120,-1 2 173,-13-17-250,0 1 0,0 0 0,0 0 0,-1 0 0,1 0 0,-1 0 0,1 1 0,-1-1 0,0 0 0,1 1 0,-1-1 1,-1 1-1,1-1 0,1 6 0,-2-7-45,-1 1 0,1 0 0,-1-1 0,1 1 0,-1 0 0,0-1 0,0 1 0,0-1 0,0 1 0,0-1 0,0 0 1,0 1-1,0-1 0,0 0 0,-1 0 0,1 0 0,0 0 0,-1 0 0,1 0 0,-1 0 0,1 0 0,-1-1 0,1 1 0,-1 0 0,0-1 0,1 1 0,-1-1 1,0 0-1,0 0 0,1 0 0,-1 1 0,0-2 0,1 1 0,-3 0 0,-5-3 66,-14-4-4005,21 7 3003,0-1-1,0 1 1,1 0 0,-1-1 0,0 1 0,0 0 0,1 0 0,-5 1-1,-4 6-2242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21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0 970 2912,'0'0'4656,"0"-13"-2443,2-2-1544,0-1 0,1 1 0,5-19 0,-5 24-476,7-27 370,28-68-1,-28 83-313,2 1-1,0 0 1,1 1 0,17-21-1,119-126 883,-143 161-1107,1 0 1,-1 1-1,12-8 1,-17 12-35,1 0-1,0 0 1,0 0 0,0 0 0,0 0-1,0 1 1,0-1 0,3 0 0,-4 1 9,0 0 1,-1 0-1,1 0 1,0 0-1,-1 0 1,1 0 0,0 0-1,-1 1 1,1-1-1,0 0 1,-1 0 0,1 1-1,-1-1 1,1 0-1,0 1 1,-1-1 0,1 0-1,-1 1 1,1-1-1,-1 1 1,0-1 0,1 1-1,-1-1 1,1 1-1,-1-1 1,1 2 0,1 3-34,0 0 0,0 1 0,-1 0 0,1-1 0,-1 1 0,0 0 0,-1 0 0,1-1 0,-1 1 0,-1 8 0,-2 9 76,-5 27-1,8-50-38,-32 155 119,25-122-128,4-22 240,1 0-1,0 1 1,-1 13-1,3-25-224,0 1-1,0-1 1,0 0-1,0 0 1,0 0 0,0 0-1,0 0 1,0 0-1,0 0 1,0 0-1,0 0 1,0 0-1,0 0 1,1 0 0,-1 0-1,0 1 1,0-1-1,0 0 1,0 0-1,0 0 1,0 0-1,0 0 1,0 0 0,0 0-1,0 0 1,0 0-1,0 0 1,1 0-1,-1 0 1,0 0 0,0 0-1,0 0 1,0 0-1,0 0 1,0 0-1,0 0 1,0 0-1,0 0 1,0 0 0,1 0-1,-1 0 1,0 0-1,0 0 1,0 0-1,0 0 1,0 0-1,0 0 1,0-1 0,0 1-1,0 0 1,0 0-1,0 0 1,0 0-1,0 0 1,0 0 0,0 0-1,1 0 1,-1 0-1,0 0 1,0 0-1,0 0 1,0-1-1,0 1 1,0 0 0,0 0-1,0 0 1,0 0-1,0 0 1,9-11 317,13-19-21,-18 23-194,44-57 36,66-67 0,-113 130-176,1-1 0,-1 1 0,1 0 0,-1-1 0,1 1 0,0 0 0,-1 0 0,1 0 0,0 1 0,0-1 0,0 0 0,0 1 0,2-1 0,-3 0 16,0 1-1,0 0 1,0 0-1,0 0 1,-1 0-1,1 1 1,0-1-1,0 0 1,0 0-1,0 0 1,-1 1-1,1-1 1,0 0-1,0 1 1,-1-1-1,1 1 1,0-1-1,0 1 1,-1-1-1,1 1 1,-1-1-1,1 1 1,0 0-1,-1-1 1,1 1-1,-1 0 1,0-1-1,1 1 1,-1 0-1,0 0 1,1 1-1,1 3-2,-1 1-1,0-1 0,0 0 0,0 1 0,-1-1 0,0 1 0,0 6 0,-8 41 156,1-11 12,7-37-135,0 18 101,1-23-101,-1 1 0,0-1-1,0 0 1,1 0-1,-1 0 1,0 0-1,0 1 1,1-1 0,-1 0-1,0 0 1,0 0-1,1 0 1,-1 0-1,0 0 1,1 0 0,-1 0-1,0 0 1,1 0-1,-1 0 1,0 0-1,0 0 1,1 0 0,-1 0-1,0 0 1,1 0-1,-1 0 1,0-1-1,0 1 1,1 0-1,-1 0 1,0 0 0,0 0-1,1-1 1,-1 1-1,0 0 1,1-1-1,2-3 72,1-1-1,-1 0 0,1-1 0,-1 1 0,2-7 0,4-6-69,49-68-167,-48 75 158,-1 0-336,-9 11 321,1 0 0,-1-1 0,0 1 0,0 0 0,0 0 0,0 0 0,0 0 0,0 0 0,0-1 0,0 1 0,1 0 0,-1 0 0,0 0 0,0 0 0,0 0 0,0 0 0,1 0 0,-1 0 0,0 0-1,0 0 1,0 0 0,0 0 0,0 0 0,1 0 0,-1 0 0,0 0 0,0 0 0,0 0 0,0 0 0,1 0 0,-1 0 0,0 0 0,0 0 0,0 0 0,0 0 0,1 0 0,-1 0 0,0 0 0,0 0-1,0 0 1,0 0 0,0 1 0,1-1 0,-1 0 0,0 0 0,0 0 0,0 0 0,0 0 0,0 0 0,0 1 0,0-1 0,6 7-75,48 90-46,-51-91 132,0-1 0,0 1 0,1 0 0,0-1 0,9 9 0,-11-12 17,0 0 0,1 1 1,0-2-1,-1 1 0,1 0 0,0 0 0,0-1 0,0 0 1,0 1-1,0-1 0,0 0 0,0-1 0,0 1 1,4 0-1,2-1 37,0 0 0,-1 0 0,1-1 1,0 0-1,-1-1 0,1 0 0,-1 0 1,1-1-1,-1 0 0,0-1 0,11-5 0,-11 4-47,19-10 76,43-33-1,-63 42-48,-1 0 0,1 0 0,-1 0 1,0-1-1,-1 0 0,1 0 0,-2 0 0,1-1 0,-1 1 0,7-17 0,-10 22-46,-1 0-1,1 0 1,-1 0-1,1 0 1,-1 1-1,0-1 0,0 0 1,0 0-1,0 0 1,0 0-1,0 0 1,0 0-1,-1 0 1,1 0-1,-2-2 1,2 2-4,-1 1-1,0 0 1,0 0 0,0-1-1,0 1 1,0 0 0,0 0-1,0 0 1,0 0 0,0 0-1,0 1 1,0-1 0,0 0 0,-1 0-1,1 1 1,-3-2 0,1 2-12,1-1-1,-1 1 1,0-1 0,0 1 0,0 0 0,0 0 0,0 0 0,0 0 0,0 1 0,0-1 0,1 1 0,-1 0 0,0-1 0,0 1 0,1 1 0,-1-1 0,0 0 0,1 1-1,-4 2 1,-4 3-23,0 1 0,1 0 0,-14 17 0,20-22 66,1 0-1,-1 1 1,1 0-1,0-1 0,0 1 1,1 0-1,-1 0 1,1 0-1,0 0 1,0 0-1,0 0 0,0 0 1,1 1-1,-1-1 1,1 6-1,1-2-28,0 0 0,1 0 1,0 0-1,0 0 0,1 0 0,-1 0 0,2-1 0,-1 1 1,1-1-1,0 0 0,1 0 0,0 0 0,9 10 0,-9-11 27,1-1 0,-1-1-1,1 1 1,0-1-1,0 0 1,0 0 0,1 0-1,-1-1 1,1 0-1,0-1 1,0 1 0,0-1-1,0-1 1,0 1-1,12 0 1,-10-2 16,0 0-1,1-1 0,-1 0 1,0-1-1,0 0 1,0 0-1,0-1 0,0 0 1,13-7-1,4-4 1,40-29 0,12-7 121,128-72 33,-199 116-131,-8-1-70,-3 7-39,-13 5 27,1 0 1,0 2-1,0 0 0,0 1 1,-17 12-1,23-14 28,0 2 1,1-1-1,-1 1 0,2 1 1,-1-1-1,1 2 0,1-1 0,-12 19 1,10-10-90,-14 34 1,20-44 100,0-1 0,1 1 0,1 0-1,-1 0 1,1-1 0,0 1 0,1 0 0,1 10 0,-2-17-2,2 0 0,-1 0 1,0 0-1,0 0 1,0 0-1,0 0 0,1 0 1,-1 0-1,1 0 0,-1 0 1,0 0-1,1 0 1,0 0-1,-1 0 0,1 0 1,-1-1-1,1 1 0,0 0 1,0 0-1,0-1 0,-1 1 1,1 0-1,0-1 1,0 1-1,0-1 0,0 1 1,0-1-1,0 1 0,0-1 1,0 0-1,0 0 1,0 1-1,0-1 0,0 0 1,0 0-1,0 0 0,1 0 1,-1 0-1,0 0 0,0-1 1,0 1-1,0 0 1,0 0-1,0-1 0,0 1 1,1-1-1,6-4 29,0 0 1,0 0-1,0-1 0,-1 0 1,0 0-1,0-1 0,6-7 1,-3 4 0,13-13 37,-1-1 0,-2-1 0,0-1 0,30-52 0,-45 70-40,8-16-136,-12 19-44,-9 10-65,5-1 182,-1 0 1,1 0-1,0 0 0,0 1 1,1-1-1,-1 1 1,1-1-1,0 1 0,1 0 1,-1 0-1,1 0 1,0 0-1,0 0 0,0 0 1,1 1-1,-1-1 1,1 0-1,1 0 0,-1 0 1,2 8-1,-1-7 37,0-1 0,1 1 0,-1-1-1,1 0 1,0 1 0,0-1 0,1 0-1,-1 0 1,1 0 0,0 0 0,1-1 0,-1 1-1,1-1 1,0 0 0,0 0 0,0 0-1,1-1 1,-1 1 0,6 2 0,-6-4 9,-1-1 1,1 0-1,-1 0 1,1-1-1,0 1 1,-1-1-1,1 0 1,0 1-1,0-2 1,-1 1-1,1 0 1,0-1-1,-1 0 1,1 1-1,0-2 1,-1 1-1,1 0 1,5-4-1,2 0 91,-1-1 0,0-1 0,0 0 0,13-12 0,7-9-104,-1-1-1,-2-1 1,-1-1 0,-1-2 0,22-38 0,-46 68 13,2-1-52,-1-1 1,1 1 0,0 0-1,0 0 1,0 0-1,1 0 1,5-5 0,-9 9 18,1 0 0,-1 0 0,0 0 0,0 0 0,1 0 0,-1 0 1,0 0-1,1 0 0,-1 0 0,0 0 0,0 0 0,1 0 0,-1 0 0,0 0 0,1 0 1,-1 0-1,0 0 0,0 0 0,1 0 0,-1 0 0,0 0 0,0 1 0,1-1 0,-1 0 1,0 0-1,0 0 0,0 0 0,1 1 0,-1-1 0,0 0 0,0 0 0,0 1 1,1-1-1,-1 0 0,0 0 0,0 1 0,0-1 0,0 0 0,0 0 0,0 1 0,0-1 1,0 1-1,5 14-144,-5-13 106,4 21 51,-2 0 0,-1 0 1,0 0-1,-6 44 0,1-15 19,2-24 135,-2-1 1,-9 36-1,13-61-126,-1 0 1,1 0-1,-1 0 0,0 0 0,0 0 1,0-1-1,0 1 0,-2 3 1,3-5-23,-1 1 1,1-1-1,0 0 1,-1 0-1,1 1 1,0-1-1,-1 0 1,1 0-1,0 0 1,-1 1-1,1-1 1,-1 0-1,1 0 1,0 0-1,-1 0 1,1 0-1,-1 0 1,1 0-1,-1 0 1,1 0 0,0 0-1,-1 0 1,1 0-1,-1 0 1,1 0-1,0 0 1,-1 0-1,1 0 1,-1-1-1,1 1 1,0 0-1,-1 0 1,1-1-1,0 1 1,-1 0-1,1 0 1,0-1-1,-1 1 1,1 0-1,0-1 1,-1 1-1,1 0 1,0-1-1,-1 0 1,-7-12 27,-1 0 1,-9-21-1,11 21-38,0-1-1,-14-17 0,21 30-5,-1 1-1,1-1 1,-1 0 0,0 0-1,1 1 1,-1-1-1,0 0 1,0 1-1,1-1 1,-1 1-1,0-1 1,0 1-1,0-1 1,0 1-1,0 0 1,1-1 0,-1 1-1,0 0 1,0 0-1,-2-1 1,2 2-1,1-1 1,0 0 0,-1 0 0,1 0-1,-1 1 1,1-1 0,0 0 0,-1 1-1,1-1 1,0 0 0,-1 1 0,1-1-1,0 0 1,-1 1 0,1-1 0,0 1-1,0-1 1,0 1 0,-1-1 0,1 0-1,0 1 1,0-1 0,0 1 0,0-1-1,0 1 1,0-1 0,0 1 0,0-1-1,0 1 1,0-1 0,0 1 0,0-1-1,0 1 1,0-1 0,1 1 0,0 3 2,0-1 0,0 0 0,0 1 0,0-1 0,1 0 0,0 0 0,-1 0 1,1 0-1,1 0 0,-1 0 0,0 0 0,0-1 0,1 1 0,4 2 0,-5-3 8,0-1-1,0 1 1,0-1-1,1 1 0,-1-1 1,1 0-1,-1 0 1,1 0-1,-1 0 1,1-1-1,-1 1 0,1-1 1,0 1-1,-1-1 1,1 0-1,0 0 0,-1 0 1,1-1-1,0 1 1,3-1-1,0-1 23,0-1 0,0 0 0,0 0 0,-1 0 0,1-1 0,-1 0 0,9-7 0,31-37 113,-23 23-71,38-30 107,-11 11-149,-5 4 147,-41 36-213,-6 7-63,-6 7 28,2 3 87,0 0 0,2 0 1,-1 0-1,2 1 0,-1 0 1,2 0-1,0 1 0,1-1 1,0 0-1,1 1 0,1-1 1,0 1-1,1 0 0,0-1 1,6 22-1,1-16 196,-8-20-195,0 1-1,1-1 1,-1 1-1,1-1 1,-1 1 0,1-1-1,-1 0 1,1 1-1,-1-1 1,1 1-1,-1-1 1,1 0-1,-1 0 1,1 1 0,0-1-1,-1 0 1,1 0-1,-1 0 1,1 1-1,0-1 1,-1 0 0,1 0-1,0 0 1,-1 0-1,1 0 1,0 0-1,-1-1 1,1 1-1,-1 0 1,1 0 0,0 0-1,0-1 1,5-2 74,-1-1 1,0 0-1,0 0 1,-1 0 0,1 0-1,-1-1 1,0 0-1,5-7 1,3-3 104,68-72 226,4-2-726,-79 84 313,-1 0-12,-1 1 0,1 1 1,0-1-1,0 0 0,0 1 0,9-5 1,-16 21-675,0 2 540,1-7 133,0-1 0,1 1 0,0 0 0,0 0 0,1 16 0,1-14-38,0 0 74,1 0 0,0 0-1,4 14 1,-6-22-17,1-1 0,0 1 1,-1 0-1,1 0 0,0 0 0,0-1 1,0 1-1,0-1 0,0 1 1,1 0-1,-1-1 0,0 0 0,1 1 1,-1-1-1,1 0 0,0 0 1,-1 0-1,1 0 0,0 0 0,-1 0 1,1 0-1,0-1 0,4 2 1,-4-2 11,0 0 0,1 0 0,-1-1 0,0 1 0,1-1 0,-1 1 0,0-1 0,0 0 0,0 0 0,1 0 0,-1 0 1,0 0-1,0 0 0,0 0 0,0-1 0,-1 1 0,1-1 0,2-2 0,4-4 66,0-1-1,8-12 1,-15 20-86,21-28 228,-9 12-274,19-30 0,-18 29 75,-13 16-65,1 0 0,0 1 0,0-2 0,-1 1 0,1 0 0,-1 0 0,0 0 0,0-1 0,0 1 0,0-1 0,1-4 0,12 27-205,-10-12 224,-1-1-1,2 0 1,-1 0-1,1 0 1,0-1-1,0 1 1,8 6-1,-1-2-29,1-1-1,23 15 0,-30-21 67,0-1 1,0-1-1,1 1 0,-1-1 0,1 0 0,-1 0 1,1-1-1,0 0 0,0 0 0,-1-1 0,1 0 0,0 0 1,0 0-1,13-3 0,6-3 107,-1-1 1,38-15-1,-61 21-124,17-6 53,-2-1 0,1-1 0,-1 0 0,0-2 0,19-15 0,-33 24-48,0-1 1,0 0-1,0 0 0,-1 0 0,4-6 0,-5 8-9,-1 0 1,1-1-1,0 1 0,-1 0 1,1-1-1,-1 1 0,1 0 1,-1-1-1,0 1 0,1 0 1,-1-1-1,0 1 0,0 0 1,0-1-1,0 1 0,-1-2 1,1 2-4,0 1 1,-1-1 0,1 0-1,0 1 1,-1-1 0,1 1 0,-1-1-1,1 0 1,-1 1 0,1-1-1,-1 1 1,1-1 0,-1 1-1,0 0 1,1-1 0,-1 1 0,0 0-1,1-1 1,-1 1 0,0 0-1,1 0 1,-1-1 0,0 1 0,1 0-1,-1 0 1,0 0 0,0 0-1,1 0 1,-1 0 0,0 0-1,0 0 1,-1 1 0,-24 7-302,25-7 303,-25 9-82,4-2-75,-22 13-1,38-19 167,1 2 0,0-1-1,0 0 1,0 1 0,0 0-1,0 0 1,1 1-1,0-1 1,-5 7 0,8-9-11,1-1 1,-1 0-1,1 0 0,-1 0 1,1 1-1,-1-1 1,1 0-1,0 1 1,-1-1-1,1 0 1,0 1-1,0-1 1,0 0-1,0 1 0,0-1 1,1 0-1,-1 1 1,0-1-1,0 0 1,1 0-1,-1 1 1,1-1-1,-1 0 1,1 0-1,0 0 0,0 1 1,-1-1-1,1 0 1,0 0-1,0 0 1,0 0-1,0 0 1,0-1-1,0 1 0,0 0 1,2 0-1,2 3 34,0-1-1,0 0 1,1 0-1,0 0 0,0-1 1,8 3-1,1-2 7,0 0 0,0-1 0,0-1 0,1 0-1,-1-1 1,0-1 0,1 0 0,-1-1 0,16-5 0,15-5-35,69-30 0,-32 11-111,-68 26 141,-2 1-5,-1 0-1,1-1 1,14-8-1,-73 31-281,34-12 251,1 0-1,0 1 0,0 0 0,-18 17 1,24-19 1,0 1 0,1 0 0,-1 0 1,1 0-1,0 0 0,1 0 1,-1 1-1,1 0 0,1 0 1,-4 9-1,5-8 13,0-1 0,0 1 0,1 0 1,0-1-1,0 1 0,2 9 0,-2-16-6,-1 0 1,1 0-1,0-1 0,0 1 0,0 0 1,1-1-1,-1 1 0,0 0 1,0 0-1,0-1 0,0 1 1,1 0-1,-1-1 0,0 1 1,1 0-1,-1-1 0,0 1 0,1-1 1,-1 1-1,1-1 0,-1 1 1,1-1-1,-1 1 0,1-1 1,-1 1-1,1-1 0,0 1 0,-1-1 1,1 0-1,0 1 0,-1-1 1,1 0-1,0 0 0,-1 0 1,1 1-1,0-1 0,-1 0 1,1 0-1,0 0 0,0 0 0,-1 0 1,1 0-1,0 0 0,-1-1 1,1 1-1,0 0 0,0 0 1,-1 0-1,1-1 0,-1 1 0,2-1 1,5-2 70,-1-1-1,0 0 1,0 0 0,6-6-1,-5 4-5,87-72 273,-45 36-527,-34 30 195,0-2 0,-1 1 0,0-2 0,-1 0 0,0-1 0,19-33 1,-15 15 13,-1-1 1,-2 0-1,-2-1 0,10-44 1,-15 50-96,12-69 179,-18 89-122,0 0 0,-1 0 0,0 0 0,0 0 0,-2 0 0,1 0 0,-5-15 0,5 22-3,1 1-1,-1-1 1,0 1 0,0-1 0,0 1 0,-1-1 0,1 1 0,0 0 0,-1 0 0,0 0 0,1 0 0,-1 0 0,0 0 0,0 0 0,0 0-1,0 1 1,-1-1 0,1 1 0,0 0 0,-1-1 0,1 1 0,0 0 0,-1 1 0,1-1 0,-1 0 0,0 1 0,1-1 0,-1 1-1,0 0 1,1 0 0,-1 0 0,0 0 0,1 0 0,-1 1 0,-2 0 0,-4 1-16,1 0 0,0 1 1,0 1-1,1-1 0,-1 1 0,1 0 0,0 1 1,0 0-1,0 0 0,0 0 0,1 1 0,0 0 1,0 1-1,1-1 0,-9 14 0,0 0 0,2 2 1,1-1-1,0 2 0,-10 31 1,14-33 52,1-1 0,1 1 0,0 0 1,1 0-1,0 25 0,4-38 2,0 0 0,0 0 0,1 0-1,0 0 1,1 0 0,0 0 0,0 0 0,1-1-1,0 1 1,0-1 0,0 0 0,1 0 0,0 0 0,1 0-1,0-1 1,10 13 0,4-3-296,0-1 1,1 0-1,0-2 0,1 0 1,32 14-1,-12-7-728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23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4640,'0'-43'2640,"0"42"-2422,0 0 0,0 1 0,1-1 0,-1 1 1,0-1-1,0 0 0,0 1 0,1-1 0,-1 1 0,0-1 1,1 1-1,-1-1 0,1 1 0,-1-1 0,0 1 0,1-1 1,0 0-1,-1 1-166,0 0 0,0 0 0,1 0 1,-1 0-1,0-1 0,0 1 0,0 0 1,1 0-1,-1 0 0,0 0 0,0 0 1,0 0-1,1 0 0,-1 0 0,0 0 1,0 0-1,1 0 0,-1 0 0,0 0 1,0 0-1,0 0 0,1 0 0,-1 0 1,0 0-1,0 0 0,1 0 0,-1 0 1,0 0-1,0 0 0,0 0 0,1 0 1,-1 1-1,0-1 0,0 0 0,0 0 1,1 0-1,-1 0 0,0 1 0,0-1 1,0 0-1,0 0 0,0 0 0,1 1 1,-1-1-1,0 0 0,7 17 388,-1 0 0,5 20 1,-4-13-295,46 206 1220,-16-53-887,-29-139-142,-1 1 0,-2 0 0,-2 0 0,-2 0 0,-6 67-1,5-100-261,0-5-46,0 0 1,0 0-1,0 0 0,0 0 0,0 1 0,0-1 0,0 0 0,0 0 0,-1 0 0,1 0 0,0 0 1,-1 0-1,1 0 0,-1 1 0,1-1 0,-1 0 0,1 0 0,-1-1 0,0 1 0,0 0 0,1 0 1,-1 0-1,-1 1 0,1-3-1,-1 0 0,1 1 0,0-1 0,0 0 0,0 1 0,0-1 0,0 0 0,0 0 0,0 0 0,0 0 0,1 0 0,-1 0 0,0 0 0,0 0 0,1-1 0,-1-1 0,-1 0 40,-8-15 29,1 0-1,1-1 1,1 0 0,-8-32 0,1 3 107,10 38-154,2 0 1,0 0-1,0 0 1,0 0 0,1 0-1,1 0 1,0 0-1,1-12 1,1 9 16,1 0 0,0 0 1,1 0-1,0 0 0,10-18 0,7-10 113,3 0-1,34-45 1,-39 62-105,1 1-1,1 1 1,1 0 0,0 2-1,2 1 1,45-29 0,-55 39-60,78-46-52,-78 47 81,1 1-1,1 1 1,-1 0 0,21-4 0,-34 10-355,0-1 0,0 1 0,1 0 1,-1-1-1,0 1 0,0 0 0,0 1 0,0-1 1,0 0-1,3 1 0,-5-1 87,1 1 1,0-1-1,-1 0 1,1 1-1,-1-1 1,1 1-1,0-1 1,-1 1-1,1-1 1,-1 1-1,0-1 1,1 1-1,-1 0 1,1-1-1,-1 1 1,0 0-1,1-1 1,-1 1-1,0 0 1,0-1-1,0 1 1,1 0-1,-1 0 1,0-1-1,0 1 1,0 0-1,0 0 1,0-1-1,0 1 1,-1 0-1,1-1 1,0 1-1,-1 1 1,-9 24-3249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24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12 3488,'6'-8'917,"-6"8"-760,0 0-1,0 0 0,0-1 1,1 1-1,-1 0 0,0 0 1,0-1-1,0 1 0,1 0 1,-1 0-1,0 0 0,0-1 0,1 1 1,-1 0-1,0 0 0,0 0 1,1 0-1,-1 0 0,0 0 1,0-1-1,1 1 0,-1 0 1,0 0-1,1 0 0,-1 0 0,0 0 1,1 0-1,-1 0 0,1 1-54,0 0 0,-1 0-1,1 0 1,-1 0-1,0 0 1,1 0-1,-1 0 1,0 0 0,1 1-1,-1-1 1,0 0-1,0 0 1,0 0 0,0 0-1,0 0 1,-1 2-1,-4 19 962,-9 10-77,4-10-234,-15 46 0,15-34-295,-2-1 0,-28 55 0,36-81-420,2-1 88,-1-1-1,1 0 1,-1-1-1,0 1 0,-7 8 1,10-13-155,-1 1-1,1-1 1,0 0 0,0 0 0,0 0 0,-1 1 0,1-1-1,0 0 1,-1 0 0,1 0 0,0 1 0,0-1 0,-1 0-1,1 0 1,0 0 0,-1 0 0,1 0 0,0 0-1,-1 0 1,1 0 0,0 0 0,-1 0 0,1 0 0,0 0-1,0 0 1,-1 0 0,1 0 0,0 0 0,-1 0-1,1 0 1,0 0 0,-1 0 0,1-1 0,0 1 0,0 0-1,-1 0 1,1 0 0,0-1 0,0 1 0,-1 0 0,1 0-1,0 0 1,0-1 0,0 1 0,-1 0 0,1-1-1,0 1 1,0 0 0,0 0 0,0-1 0,-1 1 0,-3-5-4102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25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66 2816,'6'-6'6261,"-5"6"-6042,0-1 1,0 0-1,0 0 0,-1 1 0,1-1 0,0 0 1,0 0-1,-1 0 0,1 0 0,-1 0 1,1 0-1,-1 0 0,1 0 0,-1 0 1,0-1-1,1 1 0,-1 0 0,0 0 0,0 0 1,0 0-1,0 0 0,0 0 0,0-1 1,0 1-1,0 0 0,0 0 0,-1-2 1,-1-9 125,2 11-339,0 0-1,0 1 0,0-1 1,0 1-1,0-1 1,0 0-1,0 1 0,0-1 1,0 1-1,0-1 0,0 0 1,0 1-1,0-1 0,-1 1 1,1-1-1,0 1 0,0-1 1,-1 1-1,1-1 1,0 1-1,-1-1 0,1 1 1,-1-1-1,1 1 0,0-1 1,-1 1-1,1 0 0,-1-1 1,1 1-1,-1 0 0,1-1 1,-1 1-1,0 0 1,-3-1-17,1 1 1,-1 0 0,1 0 0,-1 1 0,1-1-1,-1 1 1,1-1 0,-1 1 0,1 0 0,0 1 0,-7 2-1,-13 5-48,-37 11 268,8-1-231,37-16 131,1 2-1,0 0 1,1 1 0,-26 14 0,49-11 93,-6-7-172,-1 0 0,1 0-1,0 0 1,0-1 0,1 1-1,7 1 1,9 3 2,181 57 630,-198-62-593,1 1-1,-1 0 1,0 0 0,0 0 0,0 0 0,0 0-1,-1 1 1,1 0 0,5 5 0,-8-7-37,-1 0 0,0 0 1,1 1-1,-1-1 0,0 0 1,0 0-1,0 1 0,0-1 1,0 0-1,0 1 0,0-1 1,0 0-1,0 1 0,-1-1 0,1 0 1,0 0-1,-1 1 0,1-1 1,-1 0-1,1 0 0,-1 0 1,-1 2-1,0 1 86,-1-1 0,0 1 0,0 0 0,-4 4 0,1-3-46,-1 0-1,1-1 1,-1 1 0,1-1 0,-1-1-1,0 1 1,-1-1 0,1 0-1,0-1 1,-1 0 0,0 0 0,1-1-1,-1 0 1,0 0 0,0 0-1,0-1 1,-9-1 0,-6-2-610,0-1 1,0-1-1,1 0 0,-34-14 1,40 15-3356,15 4 3691,1 0 0,0 0 0,-1 0 0,1 0 0,-1 0 0,1 0 0,-1 0 0,1 0 0,0 1 0,-1-1 0,1 0 0,-1 0 0,1 0 0,0 1 0,-1-1 0,1 0 0,0 0 0,-1 1 0,1-1 0,0 0 0,-1 1 0,1-1 0,0 0 0,0 1 0,-1-1 0,1 1 0,0-1 0,0 0 0,0 1 0,0-1 0,-1 1 0,1 10-4134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28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140 580 2304,'0'0'2288,"1"-9"1482,2 5-3083,-3 2-433,1 1 1,0 0 0,0 0 0,-1 0-1,1-1 1,-1 1 0,1 0 0,-1 0 0,0-1-1,1 1 1,-1 0 0,0-1 0,0 1-1,0 0 1,0-2 0,0 3-217,0-1-1,0 1 1,0 0-1,0 0 1,0 0 0,0 0-1,0 0 1,0 0 0,0-1-1,-1 1 1,1 0 0,0 0-1,0 0 1,0 0 0,0 0-1,0 0 1,0 0-1,0-1 1,0 1 0,0 0-1,-1 0 1,1 0 0,0 0-1,0 0 1,0 0 0,0 0-1,0 0 1,0 0-1,-1 0 1,1 0 0,0 0-1,0 0 1,0 0 0,0 0-1,0 0 1,-1 0 0,1 0-1,0 0 1,0 0 0,0 0-1,0 0 1,-10 3 757,-9 7-456,8 0-252,1 0 1,0 1 0,1 0 0,-8 12-1,0 0 40,10-14-50,1 0 1,0 0-1,-7 13 1,12-18-51,-1 0 0,0 0 0,1 0 0,0 0 0,0 0 0,0 0 0,0 0 0,1 0 0,0 0 0,0 0 0,0 6 0,0-8 18,1-1-1,-1 1 0,1 0 1,-1-1-1,1 1 0,0-1 0,0 1 1,-1-1-1,1 0 0,0 1 0,0-1 1,0 0-1,0 1 0,1-1 0,-1 0 1,0 0-1,0 0 0,1 0 0,-1 0 1,1-1-1,-1 1 0,1 0 0,-1-1 1,1 1-1,-1-1 0,1 1 0,-1-1 1,1 0-1,0 1 0,-1-1 0,3 0 1,3 0 108,-1 0 1,1-1-1,-1 1 1,1-1-1,-1-1 1,9-2-1,3-3-54,-1 0 1,0 0-1,-1-2 0,1 0 1,-2-1-1,0-1 0,22-19 1,-29 22-213,-3 3-17,-5 5 127,0 0 0,0 0-1,0 0 1,0 0-1,0 0 1,0 0 0,0 0-1,0 0 1,0 0-1,0 0 1,0 0 0,0 0-1,0 0 1,0 0-1,0 0 1,0 0 0,0 0-1,0 0 1,0 1-1,0-1 1,0 0 0,0 0-1,0 0 1,0 0 0,0 0-1,0 0 1,0 0-1,0 0 1,0 0 0,0 0-1,0 0 1,0 0-1,1 0 1,-1 0 0,0 0-1,0 0 1,0 0-1,0 0 1,0 0 0,0 0-1,0 0 1,0 0-1,0 0 1,0 0 0,0 0-1,0 0 1,0 0-1,0 0 1,0 0 0,0 0-1,0 0 1,0 0-1,1 0 1,-1 0 0,0 0-1,0 0 1,0 0 0,0 0-1,0 0 1,0 0-1,0 0 1,0 0 0,0 0-1,0 0 1,0 0-1,0 0 1,0 0 0,0 0-1,0 0 1,1 2-41,-1 1-1,1-1 1,-1 1 0,1-1 0,0 0 0,0 1 0,0-1 0,1 0 0,-1 1 0,3 3-1,6 11 13,-8-14 61,-1 0-1,1 0 0,0 0 1,-1 0-1,1 0 0,0 0 0,1 0 1,-1 0-1,1-1 0,-1 0 1,1 1-1,5 2 0,-7-4 1,1 0-1,0 0 0,0 0 0,0 0 1,0-1-1,0 1 0,0-1 1,0 1-1,0-1 0,0 0 0,0 0 1,0 0-1,0 0 0,0 0 1,0 0-1,0 0 0,0-1 1,0 1-1,0-1 0,0 0 0,0 1 1,3-3-1,-1 1 10,-1 0-1,0 0 1,0-1 0,1 1-1,-1-1 1,-1 0 0,1 0-1,0 0 1,-1 0 0,1-1-1,-1 1 1,0-1 0,0 1-1,-1-1 1,3-6 0,-1 0-109,-1 0-1,0 0 1,-1 0 0,0 0 0,0-14 0,50 17-41,9-2-57,14-2 119,-11 4 274,-63 7-225,0 0 0,1 0 0,-1 0 0,0 0 0,0 0 0,1 0 0,-1 0 0,0 0 0,1 0 0,-1 0 0,0 0 0,1 0 0,-1 1 0,0-1 0,0 0 0,1 0 0,-1 0 0,0 0 0,0 1 0,1-1 0,-1 0 0,0 0 0,0 1 0,0-1 0,1 0 0,-1 1-1,0-1 1,0 0 0,0 0 0,0 1 0,0-1 0,0 0 0,1 1 0,-3 14-20,-8 11-72,3-14 116,0 1-1,1-1 1,-8 25 0,14-36-20,0-1 1,0 1 0,0-1 0,0 1-1,0-1 1,0 0 0,0 1 0,0-1-1,0 1 1,0-1 0,0 1 0,0-1-1,0 1 1,0-1 0,0 1-1,0-1 1,1 1 0,-1-1 0,0 1-1,0-1 1,0 0 0,1 1 0,-1-1-1,0 1 1,1-1 0,-1 0-1,0 1 1,1-1 0,-1 0 0,1 1-1,-1-1 1,0 0 0,1 0 0,-1 1-1,1-1 1,-1 0 0,1 0 0,-1 0-1,1 0 1,-1 0 0,1 0-1,-1 0 1,1 0 0,0 0 0,25 0 288,-21-1-267,12 0 17,0-2 0,0 0 0,-1-1-1,1-1 1,-1 0 0,0-1 0,0-1 0,-1 0-1,0-1 1,0-1 0,-1-1 0,0 0 0,-1 0 0,0-1-1,0-1 1,-2 0 0,1-1 0,13-20 0,-9 5 22,0-1-1,18-51 1,16-68 162,-14 36-409,-35 110 172,17-56-19,-16 52-3,-1 1 1,0-1 0,-1 1 0,1-1 0,-1 1 0,0-1 0,-1 1 0,0-9 0,1 14 21,0 0 1,0-1-1,-1 1 1,1-1-1,0 1 1,0 0-1,0-1 1,0 1-1,0 0 0,0-1 1,0 1-1,-1 0 1,1-1-1,0 1 1,0 0-1,0-1 1,-1 1-1,1 0 1,0-1-1,0 1 1,-1 0-1,1 0 1,0 0-1,-1-1 1,1 1-1,0 0 1,-1 0-1,1 0 1,0 0-1,-1-1 1,1 1-1,-1 0 1,1 0-1,0 0 1,-1 0-1,1 0 0,0 0 1,-1 0-1,1 0 1,-1 0-1,1 0 1,0 0-1,-1 0 1,1 1-1,0-1 1,-1 0-1,1 0 1,0 0-1,-1 0 1,1 1-1,0-1 1,-1 0-1,1 0 1,0 1-1,-1-1 1,1 0-1,0 0 1,0 1-1,0-1 1,-1 0-1,1 1 0,0-1 1,-18 25-303,8-5 261,1 1-1,1 0 1,-9 42 0,7-29 47,-14 59 5,-19 144 0,40-213 0,1 0 0,3 45 0,-1-66 23,1 1-1,0-1 0,-1 1 0,1-1 1,1 1-1,-1-1 0,1 0 1,-1 0-1,1 1 0,0-1 0,0 0 1,0-1-1,0 1 0,1 0 0,-1 0 1,4 1-1,-4-3 0,0-1 1,0 0-1,0 0 1,0 1-1,0-2 1,1 1-1,-1 0 1,0 0-1,0-1 1,0 1-1,0-1 1,0 1-1,0-1 0,0 0 1,0 0-1,0 0 1,0 0-1,2-2 1,3-3 45,0 0 1,-1-1 0,1 0 0,-1 0 0,-1 0-1,6-9 1,26-51 107,-28 50-119,41-81-8,91-168-82,-127 243 54,54-102-159,-58 93 288,-9 30-170,-1 0 1,1 1-1,-1-1 0,0 0 1,0 0-1,0 1 1,0-1-1,0 0 1,0 0-1,0 1 0,0-1 1,-1 0-1,1 1 1,-2-4-1,2 5 10,-1-1 1,1 1-1,-1 0 0,1-1 0,-1 1 1,1 0-1,-1-1 0,0 1 0,1 0 1,-1 0-1,1 0 0,-1-1 0,1 1 1,-1 0-1,0 0 0,1 0 0,-1 0 1,0 0-1,1 0 0,-1 0 1,1 0-1,-1 1 0,0-1 0,1 0 1,-1 0-1,1 0 0,-1 1 0,0-1 1,-20 12-114,12-5 79,1 0 1,0 1 0,0 0 0,0 0-1,1 1 1,0 0 0,-6 11 0,3-3 19,0 1-1,1 0 1,-7 24 0,3 0 13,3 0 1,1 1-1,-4 63 0,11-86 75,2-1 0,0 1 0,1-1 0,1 1 0,1-1 0,1 0 0,0 0 0,9 21 0,-11-33-43,1-1-1,0 0 1,1-1-1,-1 1 1,1-1-1,0 1 1,0-1 0,10 9-1,-8-9-1516,-1-1 0,1 0 0,0 0 0,11 5 0,-7-5-616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29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24 5408,'-72'-24'2432,"46"28"-2112,16-1 608,10 2-576,10-5-416,3 0 0,27 0-992,10 3 576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1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21 669 1728,'0'0'789,"5"-5"1083,6-9-765,-1-1 1,12-23-1,3-4-344,26-32 29,-18 27-393,39-74 0,-55 88-206,60-132 494,-67 139-662,23-63 227,-50 143-643,-32 70 0,-41 56 554,55-108-101,-43 126-1,-31 151 1560,109-347-1694,-8 22 1257,7-19-268,6-15-511,17-40-287,2 1 0,48-73 0,-48 88-157,2 1 0,1 2 0,60-55 0,-44 48-9,2 2 0,73-44 0,-117 80 26,0-1 1,-1 1-1,1-1 1,0 1-1,0 0 1,-1-1-1,1 1 1,0 0-1,0 0 1,-1 0-1,1-1 1,0 1-1,0 0 1,0 0-1,-1 0 1,1 0-1,0 0 1,1 1-1,-1-1 15,-1 0 0,1 1 0,-1-1 0,0 1 0,1-1 0,-1 0 0,1 1-1,-1-1 1,1 1 0,-1-1 0,0 1 0,1-1 0,-1 1 0,0-1 0,0 1 0,1-1 0,-1 1-1,0 0 1,0 0 0,1 4 18,-1 1-1,1-1 1,-1 1-1,-1 8 1,0-2-31,1 1 2,0 6-67,3 29 1,-2-42 89,0 0 1,0-1-1,1 1 0,0-1 1,0 1-1,0-1 1,1 0-1,-1 0 0,6 8 1,-6-12 38,-1 1 1,0-1-1,0 0 1,1 0-1,-1 0 0,0 0 1,1 0-1,-1 0 1,1 0-1,-1 0 0,1-1 1,0 1-1,-1-1 1,1 1-1,0-1 0,-1 1 1,1-1-1,0 0 1,-1 0-1,1 0 0,0 0 1,0 0-1,-1 0 1,1-1-1,0 1 1,-1 0-1,1-1 0,2 0 1,3-2 54,0 0 0,-1-1 0,1 1 0,-1-1 0,7-6 1,57-43 397,95-67-259,-163 119-235,4-3-75,0 0-1,0 0 0,11-4 0,-24 28-609,2-10 664,1-1 0,0 1-1,-5 16 1,8-22 11,0 1 1,0-1-1,1 1 0,-1-1 0,1 1 0,0-1 0,1 1 1,-1-1-1,1 1 0,0-1 0,2 7 0,-3-9 23,0-1 0,1 1 1,0-1-1,-1 0 0,1 1 0,0-1 0,-1 0 0,1 0 1,0 1-1,0-1 0,0 0 0,0 0 0,0 0 0,1 0 0,-1 0 1,0 0-1,0-1 0,1 1 0,-1 0 0,0 0 0,2 0 0,0-1 34,-1 0-1,0 1 0,0-1 0,0 0 0,1 0 0,-1-1 0,0 1 0,0 0 0,0-1 1,0 1-1,1-1 0,-1 0 0,2-1 0,2-1 55,1-1 1,-1 0-1,1 0 0,-1 0 1,-1-1-1,1 0 0,7-8 0,-9 8-33,0 0-1,0 0 0,-1 0 0,0-1 0,0 1 0,5-12 0,-8 15-63,1 0 1,-1 0-1,1 0 1,-1 0-1,0 0 1,0 0-1,1 0 1,-2 0-1,1 0 1,0 0-1,0 0 1,-1 0-1,1 0 1,-1 0-1,1 0 1,-1 0-1,0 0 0,0 0 1,0 1-1,0-1 1,0 0-1,0 0 1,-1 1-1,-1-3 1,1 3-27,0-1 1,0 1 0,0 0-1,0 0 1,0 1 0,0-1-1,0 0 1,-1 1 0,1-1-1,0 1 1,0-1 0,0 1-1,0 0 1,-1 0 0,1 0-1,0 1 1,-3-1 0,-38 9-261,40-8 269,-10 2-91,1 0-1,0 1 1,-20 10 0,23-10-10,-4 3 72,23-7 279,261-59-325,-100 18 5,-168 41 63,0-1-1,1 1 0,-1 0 1,0 0-1,0 0 0,1 0 1,-1 0-1,0 1 1,0-1-1,1 1 0,-1 0 1,4 2-1,-6-3 14,0 1-1,1 0 1,-1 0-1,0 0 1,1 0-1,-1 0 1,0 0-1,0 0 0,0 0 1,0 1-1,0-1 1,0 0-1,0 1 1,0-1-1,-1 1 1,1-1-1,0 1 1,-1-1-1,1 1 1,-1-1-1,0 1 1,0 0-1,1-1 1,-1 1-1,0 1 0,-1 8 76,0-1 0,-1 0 0,0 0 0,0 0 0,-1 0 0,0-1 0,-9 18-1,5-12 35,2 1 263,11-24-111,1-1 0,-1 1 0,2 1 0,9-9-1,41-31-734,-55 44 426,1 1-1,-1 0 1,1 0 0,-1 0 0,1 1-1,0-1 1,6-1 0,-9 3 46,0 0-1,0-1 1,-1 1 0,1 0 0,0 0 0,0 0-1,-1 0 1,1 0 0,0 0 0,0 0 0,-1 0-1,1 0 1,0 1 0,0-1 0,-1 0 0,1 0-1,0 1 1,-1-1 0,1 0 0,0 1 0,-1-1-1,1 1 1,-1-1 0,1 1 0,0-1 0,-1 1-1,1-1 1,-1 1 0,0 0 0,1-1 0,-1 1-1,1 0 1,-1-1 0,0 1 0,0 0 0,1-1-1,-1 1 1,0 0 0,0 0 0,0-1 0,0 1-1,0 0 1,0 0 0,0-1 0,0 1 0,0 1-1,0 45 210,2-47-122,0 0-1,-1 0 1,1 0-1,0 0 1,0 0-1,0-1 1,-1 1-1,1 0 1,2-2-1,-3 2-82,21-7-96,0 0 0,0 2 0,31-3 0,-43 7 9,0 1 0,0 1 0,0 0 0,0 0 0,13 4 0,48 18 323,-35-10 7,-3-1 132,-17-8-245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33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26 3552,'8'-26'6357,"-48"67"-2442,22-16-3459,2 0 1,1 1 0,-17 38 0,-27 88 74,-8 18 225,18-53 92,48-114-801,-1 0 0,0 0 0,0 1 0,0-1 0,0-1 0,-1 1 0,1 0 0,-1-1 0,-4 4-1,3 0-206,3-5 175,1-1 1,0 0-1,0 1 0,0-1 1,-1 0-1,1 1 0,0-1 1,0 0-1,-1 0 0,1 1 1,0-1-1,-1 0 0,1 0 1,0 1-1,-1-1 1,1 0-1,0 0 0,-1 0 1,1 0-1,-1 1 0,1-1 1,0 0-1,-1 0 0,1 0 1,0 0-1,-1 0 0,1 0 1,-1 0-1,1 0 0,0 0 1,-1-1-1,0 1 3,1 0 1,0 0-1,0 0 0,0 0 0,-1 0 1,1 0-1,0 0 0,0 0 1,0 0-1,-1 0 0,1 0 0,0 0 1,0 0-1,0-1 0,-1 1 0,1 0 1,0 0-1,0 0 0,0 0 0,0-1 1,0 1-1,-1 0 0,1 0 1,0 0-1,0-1 0,0 1 0,0 0 1,0 0-1,0 0 0,0-1 0,0 1 1,0 0-1,0 0 0,0 0 1,0-1-1,0 1 0,0 0 0,0 0 1,0-1-1,0 1 0,0 0 0,0 0 1,0 0-1,0-1 0,0 1 0,0 0 1,1 0-1,7-19 307,21-20-215,-5 10-128,2 1 1,36-29-1,-30 28 12,-19 17-81,1 0 0,25-17 0,-38 29 86,0-1 0,-1 1 0,1-1 1,0 1-1,0-1 0,0 1 0,0 0 0,0 0 0,-1-1 0,1 1 0,0 0 1,0 0-1,0 0 0,0 0 0,0 0 0,0 0 0,0 0 0,0 0 0,0 0 0,0 1 1,-1-1-1,1 0 0,0 1 0,0-1 0,0 0 0,0 1 0,-1-1 0,1 1 1,0-1-1,0 1 0,-1 0 0,1-1 0,0 1 0,-1 0 0,1-1 0,-1 1 0,1 0 1,-1 0-1,1 0 0,-1-1 0,1 1 0,-1 0 0,0 0 0,0 0 0,1 1 1,1 3 0,-1 1 1,1 0-1,-1 0 1,-1-1-1,1 12 1,-1 93 52,0-107-36,0 0 1,1 1-1,-1-1 0,1 0 0,-1 0 1,1 1-1,0-1 0,0 0 0,1 0 1,1 3-1,-3-5 4,1 0-1,0 1 1,0-1 0,0 0 0,0 0-1,0 0 1,0 0 0,0 0 0,1 0-1,-1 0 1,0 0 0,0 0-1,1-1 1,-1 1 0,1 0 0,-1-1-1,1 1 1,-1-1 0,1 0 0,-1 1-1,1-1 1,2 0 0,5-1 24,1 0 1,-1 0-1,0-1 1,0 0-1,0 0 1,0-1-1,0-1 0,-1 1 1,0-1-1,1-1 1,-1 0-1,10-7 1,6-7-71,-2-1 1,32-34-1,90-110 361,-146 171-540,-5 6 99,-25 29 134,-36 63 0,54-81 47,9-17-57,1 0 0,-1 0 0,1 1 1,1 0-1,-1 0 0,1 0 0,1 0 1,0 0-1,0 1 0,0-1 0,1 1 0,0 10 1,1-19-2,0 0 0,1 1 0,-1-1 0,0 0 0,0 0 0,1 0 0,-1 0 0,0 0 0,0 1 0,1-1 0,-1 0 0,0 0 1,1 0-1,-1 0 0,0 0 0,1 0 0,-1 0 0,0 0 0,1 0 0,-1 0 0,0 0 0,0 0 0,1 0 0,-1 0 0,0-1 0,1 1 0,-1 0 0,0 0 1,0 0-1,1 0 0,4-3 55,0 0 0,0 1 0,0-2 0,-1 1 0,1 0 0,-1-1 0,5-5 1,26-31 76,-29 32-139,44-59 103,-27 35-94,-2-4-64,-10 16-158,-9 39-78,-1-10 224,1 40-92,-2-36 135,1 0-1,0 1 1,0-1-1,1 0 1,7 23-1,-8-33 34,0-1 0,0 1 0,1 0 0,-1-1 0,0 1-1,1-1 1,0 0 0,-1 1 0,1-1 0,0 0 0,0 0 0,0 0 0,1 0 0,-1-1 0,0 1 0,1 0-1,2 0 1,-2 0 8,1-1 0,0 0-1,-1 0 1,1-1-1,0 1 1,-1-1 0,1 0-1,0 0 1,-1 0 0,1 0-1,6-2 1,2-1 26,0-1-1,0 0 1,-1-1 0,1 0 0,-1-1 0,17-11 0,-17 9-27,1-1 1,-2-1-1,1 1 1,-1-2 0,15-19-1,35-65 176,-55 81-598,-6 30 264,-1-1 1,-5 26-1,3-25 82,1 1 0,-2 28 0,4-17 71,0-20 46,1 1 0,0-1 0,2 15 0,-2-21-48,0 0 0,0-1 0,1 1 0,-1 0 0,1-1 0,-1 1 0,1 0 0,0-1 0,-1 1 0,1-1 0,0 1 0,0-1 0,0 0 0,0 1 0,1-1 0,-1 0 0,2 2 0,-2-3-1,0 1-1,1-1 1,-1 1-1,1-1 0,-1 0 1,0 1-1,1-1 0,-1 0 1,1 0-1,-1 0 1,0 0-1,1 0 0,-1-1 1,1 1-1,-1 0 0,0-1 1,1 1-1,-1-1 1,0 1-1,2-2 0,2 0 35,-1-1 0,0 1 1,0-1-1,0-1 0,0 1 0,-1 0 0,1-1 0,-1 0 0,5-6 0,0-2 14,-1 0-1,7-13 1,12-39-108,-19 44-102,1 0 0,13-23 1,-20 43 127,-1 0-1,1 0 1,-1 0 0,0 0 0,1 0 0,-1 0 0,1 0 0,-1 1 0,1-1 0,-1 0-1,1 0 1,-1 0 0,0 1 0,1-1 0,-1 0 0,1 0 0,-1 1 0,0-1 0,1 1 0,0-1-14,20 19-75,-17-15 119,0 0 0,0-1 0,1 1 0,-1-1-1,1 1 1,7 2 0,1-1-6,0 0 1,-1-2-1,1 1 1,1-2-1,-1 0 0,0 0 1,23-1-1,-17-2 71,-1 0 0,1-1 0,0-1 0,35-11 0,-45 11-51,0-1 0,0 0 0,0-1 1,-1 0-1,1 0 0,-1-1 1,-1 0-1,1-1 0,-1 1 0,0-1 1,0-1-1,-1 1 0,9-14 1,-11 14-23,0 0 0,0 0 1,-1 0-1,0 0 1,0-1-1,-1 1 1,0-1-1,0 0 1,-1 1-1,0-1 0,0 0 1,-1 0-1,0 0 1,0 0-1,-1 0 1,0 0-1,-3-11 1,4 17-13,-1 0 1,0 0-1,1 0 1,-1 0-1,0 1 1,0-1-1,0 0 1,0 1-1,0-1 1,-1 0-1,1 1 1,0 0-1,-1-1 1,1 1-1,-1 0 1,1-1-1,-1 1 1,-3-1 0,3 1-24,-1 0 1,1 1-1,-1-1 1,1 1 0,-1-1-1,1 1 1,-1 0-1,1 0 1,-1 1 0,1-1-1,-1 0 1,1 1-1,-1-1 1,-4 3 0,-2 1-4,0 0 1,-1 1-1,2 0 1,-1 1 0,0 0-1,1 0 1,0 1-1,1 0 1,-13 14 0,11-9 8,0 0 1,0 0 0,1 1-1,0 0 1,1 1 0,-6 17-1,11-26 29,0 1-1,1 0 1,-1 0-1,1-1 1,1 1-1,-1 0 1,1 0-1,0 0 1,0 0-1,1 0 1,-1 0-1,1 0 0,1 0 1,-1 0-1,1-1 1,0 1-1,0-1 1,1 1-1,0-1 1,0 0-1,0 0 1,0 0-1,1 0 1,0 0-1,0-1 1,0 0-1,9 7 1,-1-3 94,0 0 0,0-1 1,1-1-1,0 0 0,21 6 1,72 16 327,-100-27-410,9 2-133,4 2 5,32 3-1,-44-8-926,0 0-1,0 0 1,0 0-1,12-3 1,-7 2-2480,-11 1 3065,1 1 1,-1-1-1,1 0 0,-1 0 0,1-1 1,-1 1-1,0 0 0,1 0 0,-1-1 1,1 1-1,-1-1 0,3 0 0,-1-3-645,1-1-1,-1 0 1,0 1-1,4-7 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34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36 3552,'0'-4'435,"0"2"243,0 1 0,0-1 0,0 0 0,0 0 0,-1 0 0,1 1-1,0-1 1,-1 0 0,0-2 0,0 3-530,0 0-1,1 0 1,-1 1-1,0-1 1,0 0-1,0 1 1,0-1-1,0 1 1,0-1 0,0 1-1,0-1 1,0 1-1,0-1 1,0 1-1,0 0 1,0 0-1,0 0 1,0-1-1,-1 1 1,-2 0-21,1-1 1,-1 0-1,0 1 0,0 0 1,1 0-1,-1 0 0,0 1 1,1-1-1,-1 1 0,0 0 1,1 0-1,-1 0 0,1 0 1,-1 0-1,-4 4 0,-3 2-88,1 1-1,0 0 0,0 1 1,1 0-1,0 1 1,0 0-1,1 0 0,1 1 1,-9 14-1,15-22 7,-1 0 0,1 0-1,0 1 1,0-1-1,0 0 1,1 0 0,-1 1-1,0 6 1,1-9-20,0 1 0,0 0 0,0-1-1,1 1 1,-1 0 0,0-1 0,1 1-1,-1 0 1,1-1 0,-1 1 0,1-1 0,0 1-1,0-1 1,0 0 0,-1 1 0,2-1 0,-1 0-1,0 1 1,0-1 0,2 1 0,1 1 94,0 0 1,1 0 0,0 0-1,-1-1 1,1 0-1,0 0 1,0-1 0,10 3-1,-12-4-74,1 1 1,-1-1-1,0 0 0,1 0 0,-1-1 1,1 1-1,-1-1 0,1 1 0,-1-1 0,0 0 1,0-1-1,1 1 0,-1 0 0,5-4 0,1-1-18,0-1 0,0 0 1,-1 0-1,0-1 0,8-10 0,30-47 417,-21 29-672,-25 36 229,0 0 0,0 0 0,1 0-1,-1 0 1,0 0 0,0 0 0,0 0 0,0 0-1,0 0 1,0 0 0,1 0 0,-1 0 0,0 0 0,0 0-1,0 0 1,0 0 0,0 0 0,0 0 0,1 0-1,-1 0 1,0 1 0,0-1 0,0 0 0,0 0-1,0 0 1,0 0 0,0 0 0,0 0 0,0 0 0,0 1-1,0-1 1,1 0 0,-1 0 0,0 0 0,0 0-1,0 0 1,0 0 0,0 1 0,0-1 0,0 0 0,0 0-1,0 0 1,0 0 0,0 0 0,0 1 0,0-1-1,-1 0 1,1 0 0,0 0 0,0 0 0,3 17 78,0 1 109,-1-12-146,0-1-1,0 0 0,0 0 0,1-1 0,0 1 0,-1 0 1,2-1-1,-1 0 0,0 0 0,1 0 0,0 0 0,0 0 1,0-1-1,0 0 0,1 1 0,-1-2 0,10 5 0,4 1 81,0-2 0,0 0 0,33 6 0,-23-6 41,6 1-623,-13-3-2499,30 10 0,-26-3-3046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44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6 803 3904,'-6'2'8925,"8"-3"-8250,33-40 3751,115-136-1124,-115 128-2796,54-97 1,-85 139-516,0 0 1,-1-1-1,0 1 1,0-1-1,0 1 1,-1-1 0,0 0-1,-1 0 1,0 0-1,0 0 1,-1-9-1,14 52-791,-10-14 759,-1-1-1,0 1 0,-1 27 1,-6 64 101,1-60 4,1-6 30,-2-1 1,-2 1 0,-22 76-1,28-120-64,-1 0 0,1 0 0,-1 0-1,0 0 1,0 0 0,0 0 0,0 0-1,0 0 1,0 0 0,-1-1 0,1 1-1,-1-1 1,1 1 0,-1-1 0,-2 2-1,3-2-9,-1 0-1,0-1 0,1 1 0,-1-1 1,0 1-1,1-1 0,-1 0 0,0 0 0,0 0 1,1 0-1,-1 0 0,0 0 0,0-1 1,1 1-1,-1 0 0,0-1 0,1 1 1,-1-1-1,0 0 0,-2-1 0,-3-2-19,-1-1-1,1 0 0,0 0 1,0-1-1,1 0 1,0 0-1,0 0 0,0-1 1,1 0-1,-8-11 1,5 4-6,0 0-1,1-1 1,0 0 0,-8-31 0,10 22-93,4 23 89,1-1 0,0 1 0,0 0 0,-1 0-1,1 0 1,0 0 0,0-1 0,0 1 0,1 0 0,-1 0 0,0 0 0,0 0 0,0-1-1,1 0 1,0 2-1,0 0-1,0 0 1,0 0-1,0 0 1,0 1 0,0-1-1,-1 0 1,1 1-1,0-1 1,0 1-1,0-1 1,-1 0-1,1 1 1,0 0-1,-1-1 1,1 1-1,0-1 1,0 2-1,3 1-42,36 29 67,-25-18 55,2-1 1,0-1-1,0-1 0,1 0 0,27 12 0,-42-22-54,0 0 0,0 0 0,0-1 1,0 1-1,0-1 0,0 1 0,0-1 0,1 0 1,-1 0-1,0-1 0,0 1 0,0-1 0,0 1 1,0-1-1,3-1 0,-2 0 8,1-1 0,0 1 1,-1-1-1,1 0 0,-1 0 0,0 0 0,0-1 1,4-4-1,2-3-2,-1-1 1,-1-1-1,0 1 0,0-1 1,7-18-1,2-6 15,17-42-331,-32 78 159,0 7 55,0 15-9,0 33 79,-2 0-1,-15 99 1,5-69 36,-7 44 0,-7 66-4,14-101 125,7-46-25,2-31 34,0 0 0,-1 0 0,-5 22 0,6-38 83,0-4-70,0-15 16,1-22 25,6-43-139,4 1 1,21-85-1,-2 0-149,3-47 77,-15 89 65,-10 88-145,17-53 0,-21 83 1,0 1 0,0 0-1,1 0 1,0 0 0,0 1 0,7-9-1,-10 14 70,0 0-1,0 0 1,0 0-1,1 0 1,-1 0-1,0 1 1,1-1 0,-1 1-1,0-1 1,1 1-1,-1-1 1,1 1-1,-1 0 1,1-1-1,-1 1 1,1 0-1,-1 0 1,1 0-1,-1 0 1,1 0-1,-1 1 1,1-1-1,-1 0 1,1 1-1,-1-1 1,0 1 0,1-1-1,1 2 1,1 0 6,0 0 1,0 0-1,0 1 1,0-1 0,0 1-1,-1 0 1,1 0 0,4 6-1,-2 0 12,0 0 0,0 1 0,-1 0 0,0 0 0,-1 0 0,0 0 0,-1 1 0,0 0 0,0 0 0,0 14-1,0-1-26,-2 1-1,-1-1 0,-5 42 0,3-53 66,0-1 1,-1 1-1,-9 23 0,9-29-10,1-1 0,-2 0 0,1 0 0,-1 0 0,0 0 0,0 0 0,0-1-1,-9 9 1,10-11-17,0-1 1,0 0-1,0 0 0,-1 0 0,1 0 0,0-1 0,-1 1 0,1-1 1,-1 0-1,1 0 0,-1 0 0,0 0 0,1-1 0,-1 1 0,0-1 1,0 0-1,1 0 0,-1-1 0,0 1 0,0-1 0,1 0 0,-1 0 1,1 0-1,-1 0 0,1 0 0,-1-1 0,1 0 0,0 1 0,-1-1 1,1-1-1,0 1 0,0 0 0,1-1 0,-1 1 0,0-1 0,-3-5 1,5 6-38,0 1 0,0-1 0,0 0 0,0 1 0,0-1 0,0 0 0,1 0 0,-1 0 0,0 0 0,1 1 0,0-1 0,-1 0 0,1 0 0,0 0 0,0-4 0,1 5 4,-1-1 0,1 0-1,0 1 1,0 0 0,0-1-1,-1 1 1,1-1 0,1 1-1,-1 0 1,0 0 0,0-1 0,0 1-1,1 0 1,-1 0 0,0 0-1,1 0 1,-1 1 0,1-1 0,-1 0-1,3 0 1,160-80 64,-129 62 80,-1-2-1,49-41 1,-75 55-104,19-15-45,0-2 0,42-50 0,-63 66-18,-3 6 51,-1-1 0,0 1 0,0 0 1,-1-1-1,1 0 0,0 1 1,-1-1-1,0 0 0,1 0 1,-1 0-1,0 0 0,1-6 1,-2 9-19,0 0 1,0 0-1,0 0 1,0 0 0,0 1-1,0-1 1,0 0 0,0 0-1,0 0 1,0 0-1,1 0 1,-1 0 0,0 0-1,0 0 1,0 0 0,0 0-1,0 0 1,0 0-1,0 0 1,0 0 0,0 0-1,1 0 1,-1 0 0,0 0-1,0 0 1,0 0-1,0 0 1,0 0 0,0 0-1,0 0 1,0-1 0,0 1-1,0 0 1,1 0-1,-1 0 1,0 0 0,0 0-1,0 0 1,0 0 0,0 0-1,0 0 1,0 0-1,0 0 1,0 0 0,0 0-1,0-1 1,0 1 0,0 0-1,0 0 1,0 0-1,0 0 1,0 0 0,0 0-1,0 0 1,0 0 0,0-1-1,9 14-168,-3-3 234,-3-4-84,1 0 0,-1 0 1,-1 0-1,1 1 1,-1-1-1,2 9 0,5 44-56,-4-22 36,4 13 21,11 72 245,-20-118-203,0-1-1,1 0 0,-1 1 0,1-1 1,0 0-1,0 0 0,0 0 1,1 0-1,-1 0 0,1 0 0,0 0 1,-1 0-1,4 2 0,-4-4-5,0 1 1,1-1-1,-1 0 0,1 0 1,-1 0-1,1 0 0,0-1 1,-1 1-1,1 0 0,0-1 0,-1 1 1,1-1-1,0 1 0,0-1 1,-1 0-1,1 0 0,0 0 1,0 0-1,0 0 0,0 0 0,-1 0 1,1-1-1,0 1 0,2-2 1,-1 1-1,1 0 1,-1-1-1,0 1 1,1-1-1,-1 0 1,0 0-1,0 0 1,0-1-1,-1 1 1,4-4-1,22-30 166,-12 14-227,135-176 81,-146 192-13,0-1 0,0 0-1,-1 0 1,0-1 0,-1 1-1,1-1 1,-1 0 0,-1 0-1,0 0 1,0 0 0,1-11-1,-3 17-21,0-1 0,0 1 0,0-1 0,-1 1 0,1-1 0,-1 1 0,0-1 0,0 1 0,0 0 0,0-1 0,0 1 0,0 0 0,0 0 0,-1 0 0,1 0 0,-1 0 0,0 0 0,0 0 0,1 0 0,-1 1 0,0-1 0,0 1 0,0-1 0,-1 1 0,1 0 0,0 0 0,-1 0 0,1 0 0,0 0 0,-1 1 0,-2-1 0,0 0-27,0 0 1,0 0-1,0 1 0,0 0 1,0 0-1,0 1 0,0-1 1,0 1-1,0 0 1,0 0-1,0 1 0,0-1 1,1 1-1,-1 0 0,-4 3 1,3-1 4,0 0 0,0 1 0,1 0 0,-1 0 0,1 0 0,0 0 0,0 1 0,1 0 0,0 0 0,0 1 0,0-1 0,-5 14 0,6-11 33,0 0 1,1 0-1,0 0 1,1 1-1,0-1 1,0 0-1,1 1 1,0-1-1,3 19 1,-1-16-32,0-1 0,1 0-1,0 0 1,1 0 0,10 20 0,-13-27 40,1-1-1,1 0 1,-1 1-1,0-1 1,1 0-1,0 0 1,-1 0-1,1-1 1,0 1-1,0 0 1,1-1-1,-1 0 1,1 0-1,-1 0 1,1 0-1,-1-1 1,1 1-1,0-1 1,0 0-1,6 1 1,-2-2 24,0 0 1,-1 0 0,1-1-1,-1 0 1,1 0-1,-1 0 1,1-1 0,-1-1-1,0 1 1,0-1 0,13-7-1,5-5 44,42-34 0,-22 14-173,26-25 47,-49 40 24,48-34 0,-68 53 17,0-1-12,0 0 0,1 1 0,-1-1 0,1 1 0,0-1 0,-1 1 0,1 0 1,0 0-1,0 0 0,-1 1 0,1-1 0,0 1 0,0 0 0,0-1 0,0 1 0,5 1 1,-2 0-44,0-1 37,0 1 0,-1 0 0,0 1-1,1-1 1,-1 1 0,6 3 0,-4-2 21,11 8 101,-18-11-29,-4-12 399,3 9-480,-1 1 0,1 0-1,-1 0 1,0 0 0,0-1-1,0 2 1,0-1-1,0 0 1,0 0 0,0 1-1,-1-1 1,1 1 0,0 0-1,-1-1 1,1 1 0,-1 0-1,0 1 1,1-1 0,-1 0-1,-3 1 1,2-1-22,-1 0 0,1 1 0,-1-1 0,0 1 0,1 0 0,-1 1 0,0-1 0,1 1 0,-1 0 0,1 0 0,-6 2 0,3 1 1,1 0 0,-1 0 0,0 0 0,1 1 1,0 0-1,0 0 0,1 0 0,-1 1 0,1 0 0,0 0 0,1 1 1,-1-1-1,-3 10 0,2-5 46,1 1 0,0 1 0,1-1 0,1 1 0,0-1 0,0 1 0,0 17 0,3-21-13,0-1 0,0 0 0,1 1 0,0-1 0,1 0 0,2 10 0,-2-13 12,-1-1 0,1 1 0,0-1 0,0 1 1,0-1-1,1 0 0,-1 0 0,1 0 0,0 0 0,1 0 0,-1-1 0,5 4 0,-7-5-7,1-1-1,0 0 0,-1 0 0,1 0 1,0 0-1,0 0 0,0 0 0,0-1 1,0 1-1,-1-1 0,1 1 0,0-1 1,0 0-1,1 1 0,-1-1 0,0 0 1,0 0-1,0-1 0,0 1 0,0 0 1,0-1-1,0 1 0,0-1 0,-1 0 1,5-1-1,-2-2 32,0 1-1,0-1 1,0-1 0,0 1 0,-1 0-1,6-10 1,16-34 47,-19 35-54,4-13-17,-1 0-1,-1 0 1,4-28-1,-5 22-103,-5 23 74,-1 7 8,0-1 1,-1 1-1,1-1 1,-1 1-1,1-1 0,-1 1 1,0-1-1,0 0 1,0 1-1,0-1 0,-1 1 1,0-5-1,1 7-4,0 0 0,0-1-1,0 1 1,0 0 0,-1 0-1,1-1 1,0 1-1,0 0 1,0 0 0,0-1-1,0 1 1,-1 0 0,1 0-1,0 0 1,0-1 0,0 1-1,-1 0 1,1 0 0,0 0-1,0 0 1,0 0 0,-1-1-1,1 1 1,0 0 0,0 0-1,-1 0 1,1 0 0,0 0-1,0 0 1,-1 0 0,1 0-1,0 0 1,0 0-1,-1 0 1,1 0 0,0 0-1,-1 0 1,1 0 0,0 0-1,0 0 1,-1 0 0,1 1-1,0-1 1,0 0 0,0 0-1,-1 0 1,1 0 0,0 0-1,0 1 1,-1-1 0,-7 11-137,5-3 135,0-1 0,1 1-1,0-1 1,1 1 0,-1 0 0,1 0 0,1 0 0,0 12 0,1-2 63,1 0 1,6 31-1,-6-40-35,1-1 1,0 0-1,0-1 1,1 1-1,6 10 0,-8-15-8,0 0 0,0 1 0,0-1-1,1 0 1,-1-1 0,1 1-1,0 0 1,0-1 0,0 0-1,0 0 1,0 0 0,1 0 0,-1 0-1,7 2 1,-4-3-4,0 0-1,1 0 1,-1-1 0,0 0-1,1 0 1,-1-1 0,0 1 0,11-4-1,51-17 75,-54 16-67,34-14 13,0-2-1,-1-1 1,-2-3 0,0-2 0,50-40 0,-72 46 43,-22 20-75,1 0 0,-1-1 0,0 1-1,0-1 1,0 1 0,0-1 0,0 1 0,0-1 0,0 0-1,-1 1 1,1-1 0,0-4 0,-1 6 1,0 0 0,0 0 0,0-1 0,-1 1-1,1 0 1,0 0 0,0-1 0,-1 1 0,1 0 0,0 0 0,0-1 0,-1 1 0,1 0 0,0 0 0,-1 0 0,1 0-1,0 0 1,-1 0 0,1-1 0,0 1 0,-1 0 0,1 0 0,0 0 0,-1 0 0,1 0 0,0 0 0,-1 0 0,1 0-1,0 1 1,-1-1 0,1 0 0,0 0 0,-1 0 0,1 0 0,-1 1 0,-12 3-137,-3 5 140,0 1 1,0 1 0,1 1-1,-24 24 1,39-35 2,-17 14-4,2 2 0,0 0 0,-15 24 0,23-31-26,1 1 1,0-1 0,1 1-1,0 0 1,1 1-1,0-1 1,-4 22-1,8-30 42,-1 0 0,1 0 0,0 0-1,0 1 1,0-1 0,0 0 0,1 0 0,0 0-1,-1 0 1,1 0 0,0 0 0,0 0 0,1 0-1,2 5 1,-3-6-4,0-1 0,0 1 0,1-1-1,-1 1 1,1-1 0,-1 0 0,1 0 0,-1 0 0,1 0-1,0 0 1,0 0 0,-1 0 0,1 0 0,0 0-1,0-1 1,0 1 0,0-1 0,0 0 0,0 1 0,0-1-1,0 0 1,0 0 0,0 0 0,0-1 0,2 1 0,0-1 2,0 0 1,-1 0 0,1 0-1,0-1 1,-1 1 0,1-1 0,-1 0-1,0 0 1,5-4 0,25-24 66,-29 25-65,10-10 4,0-2 0,-1 0 1,-1 0-1,15-30 1,30-80 31,-46 101-73,5-12 43,-3 0 0,-1-1 0,-2 0 0,10-75 1,-16 79-70,-2 0 0,-3-39 0,1 70 39,0 0-19,0-1 0,-1 1 0,0-1 1,-1-5-1,2 9 21,0 1 0,-1-1 1,1 0-1,0 1 0,0-1 1,-1 1-1,1-1 0,0 1 1,-1-1-1,1 0 1,0 1-1,-1 0 0,1-1 1,-1 1-1,1-1 0,-1 1 1,1-1-1,-1 1 0,1 0 1,-1-1-1,1 1 0,-1 0 1,1 0-1,-1-1 0,0 1 1,1 0-1,-1 0 0,1 0 1,-1 0-1,0 0 0,1 0 1,-1 0-1,0 0 0,1 0 1,-1 0-1,0 0 1,1 0-1,-1 1 0,-1-1 1,-1 2 1,0 0 1,-1 0 0,1 0-1,0 1 1,0-1 0,1 1 0,-1-1-1,0 1 1,1 0 0,-1 0 0,1 0-1,0 1 1,-2 3 0,-6 12-88,-8 23 0,13-29 66,-6 14 5,1-1-1,-12 55 1,20-67 51,0 1 0,1 0 0,0 0 0,2 0 0,-1 0 0,2 0 0,4 22 0,0-14 174,0-1-1,1 0 1,2 0-1,0 0 1,17 28-1,-19-40-421,0 1 0,1-1 0,0 0 0,16 14 0,-16-17-888,0-1 0,1 0 0,-1 0 0,1-1 0,0 0 0,15 5-1,-2-2-2442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47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118 704 2816,'3'-13'1952,"-1"1"0,1-18 0,-3 30-1864,0-1 1,0 1-1,0-1 1,0 0-1,0 1 0,0-1 1,0 1-1,0-1 1,0 1-1,0-1 1,0 1-1,-1-1 1,1 1-1,0-1 1,-1 1-1,1-1 0,0 1 1,0-1-1,-1 1 1,1 0-1,-1-1 1,1 1-1,0 0 1,-1-1-1,1 1 0,-1 0 1,1-1-1,-1 1 1,-1 0 18,1-1 0,0 1 0,-1 0 0,1 0 0,0 0 0,-1 0 0,1 0 0,0 0-1,-1 0 1,1 0 0,-2 1 0,-1 0 94,0 1-1,0-1 0,1 1 0,-1 0 1,0-1-1,1 2 0,-5 2 0,2 1-16,-1 1 0,1-1-1,1 1 1,-1 1-1,1-1 1,0 1 0,1 0-1,0 0 1,0 0 0,-4 17-1,6-18-122,1-1-1,-1 1 1,2 0-1,-1 0 0,1-1 1,0 1-1,0 0 1,1 0-1,0-1 0,0 1 1,1 0-1,0-1 1,0 1-1,0-1 0,4 7 1,-2-6 59,0 0 0,0 0 0,1 0 0,0 0 0,0-1 0,1 0 0,-1 0 0,12 8 0,-14-12-68,-1 0 1,1 0-1,0-1 1,-1 0 0,1 1-1,0-1 1,0 0 0,0 0-1,0-1 1,0 1-1,0 0 1,0-1 0,0 0-1,0 0 1,0 0 0,0 0-1,0 0 1,0-1-1,0 1 1,0-1 0,0 0-1,0 0 1,0 0-1,0 0 1,4-3 0,-2 0-5,0 1-1,0-1 1,0 0 0,-1-1 0,0 1-1,0-1 1,0 0 0,0 0 0,-1 0-1,0 0 1,0-1 0,0 1 0,-1-1 0,4-9-1,-3 3-7,0 1-1,-1-1 0,0 0 1,0 0-1,-1 1 0,-2-21 1,0 14-88,-1 0 1,-1 1 0,-9-28 0,11 39 37,-1 0 0,-1 0 0,1 1 1,-1-1-1,0 1 0,0-1 0,-1 1 1,0 0-1,0 0 0,0 0 1,0 1-1,-1 0 0,-7-6 0,11 9 5,-1 0 0,0 0 0,0 0-1,1 1 1,-1-1 0,0 1 0,0 0-1,0-1 1,1 1 0,-1 0 0,0 0-1,0 0 1,0 0 0,0 0 0,0 0 0,-3 2-1,4-2-1,0 0-1,0 0 0,0 1 1,0-1-1,0 1 1,0-1-1,0 1 1,1-1-1,-1 1 0,0 0 1,0-1-1,0 1 1,1 0-1,-1 0 0,0-1 1,0 1-1,1 0 1,-1 0-1,1 0 0,-1 0 1,1 0-1,-1 0 1,1 0-1,0 0 0,-1 0 1,1 0-1,0 0 1,0 2-1,0-1 8,0 1 1,0-1-1,0 1 0,0-1 1,0 1-1,1-1 0,-1 0 1,1 1-1,0-1 0,1 3 0,-1-4 23,-1 0-1,1 0 0,0 0 1,0-1-1,0 1 1,0 0-1,0 0 0,0-1 1,0 1-1,0-1 0,0 1 1,0-1-1,0 1 0,1-1 1,-1 0-1,0 0 0,0 1 1,0-1-1,1 0 0,-1 0 1,0 0-1,2 0 0,3-1 13,0 0-1,1 0 1,-1-1-1,0 0 1,0 0 0,-1 0-1,1-1 1,0 0-1,5-3 1,14-7-77,72-28 102,107-50 1304,-192 84-1288,-1 0 0,0-1-1,-1 0 1,0-1 0,0 0 0,0 0-1,-1-1 1,-1-1 0,0 1 0,0-1-1,-1 0 1,-1-1 0,10-22-1,1-11 214,-2 0-1,14-71 0,-20 76-223,-6 27-156,0 0 0,-1 0 1,0-14-1,-7 86-329,1-18 365,-29 228 90,-17-3-53,20-113-15,20-96 107,-3 0-1,-2-1 0,-31 73 1,43-124-26,1 0 0,-1-1 0,0 1 0,0-1 0,0 0 0,0 0 1,-1 0-1,-4 4 0,7-7-26,0 0 0,-1 0 1,1 0-1,0 0 0,0 0 0,-1 0 1,1-1-1,-1 1 0,1-1 0,-1 1 1,1-1-1,-1 1 0,1-1 0,-1 0 0,1 0 1,-1 1-1,1-1 0,-1 0 0,1-1 1,-1 1-1,1 0 0,-1 0 0,1-1 1,-1 1-1,1-1 0,-1 1 0,1-1 0,-1 1 1,1-1-1,0 0 0,0 0 0,-1 0 1,-1-1-1,1-1-17,-1 0-1,1 0 1,-1 0 0,1 0-1,0 0 1,0 0 0,1-1 0,-1 1-1,1 0 1,0-1 0,-1 0-1,1 1 1,1-1 0,-1 0 0,1 1-1,-1-1 1,1 0 0,0 0-1,0 1 1,1-1 0,-1 0 0,1 0-1,0 1 1,1-6 0,2-2-19,0-1 0,1 1 0,0 0 1,0 0-1,1 1 0,10-14 0,1 3 7,1 0 0,1 2-1,1 0 1,1 1 0,0 1 0,1 1-1,1 1 1,0 1 0,1 1 0,36-14-1,-55 25-50,0 0 0,0 1-1,0-1 1,1 1 0,-1 0-1,0 1 1,1-1 0,-1 1-1,0 0 1,1 0 0,9 3-1,-11-3-473,0 2 0,-1-1-1,1 0 1,-1 1 0,1-1-1,-1 1 1,0 0 0,0 0-1,1 0 1,-1 1 0,2 2-1,7 8-3271,-9-10 2903,0 1 0,0-1 0,0 0 0,1 0 0,5 4 0,13 0-3904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51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6 218 5632,'-5'1'2569,"12"0"-472,18 0 127,-12-4-1837,-1 0-1,0 0 0,1-1 0,-2 0 0,1-1 1,0-1-1,-1 0 0,0 0 0,0-1 0,-1-1 1,19-16-1,-23 17-295,0 0 0,0-1 0,0 1-1,-1-1 1,9-16 0,-13 21-88,0 0 0,0-1-1,0 1 1,0-1 0,0 1-1,0-1 1,-1 1 0,0-6-1,0 7-14,0 1 0,0-1 0,0 0 0,-1 0-1,1 0 1,-1 0 0,0 0 0,1 1 0,-1-1 0,0 0-1,0 1 1,0-1 0,0 1 0,0-1 0,-1 1 0,-1-3-1,1 2-1,-1 1 0,1-1 0,-1 1 0,1 0 0,-1-1 0,0 1 0,0 0 0,1 0-1,-1 1 1,0-1 0,0 1 0,0-1 0,0 1 0,0 0 0,0 0 0,0 0 0,0 1 0,0-1-1,1 1 1,-1-1 0,0 1 0,0 0 0,0 0 0,-3 2 0,-2 0-9,1 1 1,0 0-1,1 0 1,-1 0 0,1 1-1,0 0 1,0 0-1,-6 7 1,7-6 118,0 1 0,1 0 0,0 0 0,0 0 0,0 0 0,1 0 0,0 1 0,1 0 0,0-1 0,0 1 1,0 0-1,1 0 0,0 0 0,1 15 0,0-14 25,1 0 0,0-1 0,0 1 0,1-1 0,0 1 0,1-1 0,0 0 0,0 0 0,1 0 0,0-1 1,0 1-1,1-1 0,8 11 0,-11-16-80,-1 0 1,1 0 0,0 0-1,0 0 1,0 0 0,1-1-1,-1 1 1,0-1 0,1 1-1,-1-1 1,1 0 0,-1 0-1,1 0 1,-1-1 0,1 1-1,0 0 1,-1-1 0,1 0-1,0 0 1,-1 1-1,1-2 1,0 1 0,-1 0-1,1 0 1,0-1 0,-1 0-1,1 1 1,0-1 0,-1 0-1,5-2 1,4-4 44,0 0 0,0-1 1,0 0-1,-1 0 0,10-11 0,-7 7-6,22-18-96,0 1 0,3 1 0,63-35 0,-82 52-21,-16 8 23,0 1 0,0 0-1,0 0 1,0 1 0,1-1-1,-1 1 1,1 0 0,5-2-1,-9 3 12,1 0 0,-1 0 0,0 0 0,0 0 0,1 0 0,-1 0 0,0 0 0,1 0 0,-1 0 0,0 0 0,1 0 0,-1 0 0,0 0 0,1 0 0,-1 0 0,0 0 0,0 0 0,1 0 0,-1 1 0,0-1 0,0 0 0,1 0 0,-1 0 0,0 1 0,0-1 0,1 0 0,-1 0 0,0 1 0,0-1 0,0 0 0,1 1-1,-2 11-64,-9 17-5,8-26 66,-6 16-2,-2 1 8,-7 29 0,7-23 24,7-21 74,1 1 0,0 0-1,0 0 1,1 0-1,-3 13 1,4-19-93,0 0 1,1 0-1,-1 0 1,0 0-1,0 0 1,0 0-1,0-1 1,0 1-1,0 0 0,0 0 1,0 0-1,0 0 1,0 0-1,0 0 1,0 0-1,0 0 1,0 0-1,0 0 0,0 0 1,0 0-1,0 0 1,1 0-1,-1 0 1,0 0-1,0 0 1,0 0-1,0 0 0,0 0 1,0 0-1,0 0 1,0 0-1,0 0 1,0 0-1,0 0 1,0 0-1,0 0 0,0 0 1,0 1-1,0-1 1,1 0-1,-1 0 1,0 0-1,0 0 1,0 0-1,0 0 0,0 0 1,0 0-1,0 0 1,0 0-1,0 0 1,0 0-1,0 0 1,0 0-1,0 0 0,0 0 1,0 0-1,0 0 1,0 1-1,0-1 1,22-14 116,-1-1 1,26-24-1,-27 22-54,1 0 0,35-20 0,15-2-126,-70 38 28,1 0 0,-1 0 0,1 0-1,0 0 1,-1 0 0,1 1 0,0-1-1,0 1 1,0-1 0,-1 1 0,1 0-1,3-1 1,-5 1 22,0 1-1,1-1 1,-1 0-1,0 0 1,0 0-1,1 0 1,-1 0-1,0 1 1,0-1-1,1 0 1,-1 0-1,0 0 1,0 1-1,0-1 1,1 0-1,-1 0 1,0 1-1,0-1 1,0 0-1,0 0 1,0 1-1,0-1 1,0 0 0,1 1-1,-1-1 1,-2 15-128,-5 9 67,4-14 72,0 0 0,-2 13 0,0 6 54,2-11-35,0 1-1,0 23 1,3-37 13,0-1 0,0 1 0,1-1 0,-1 0 0,1 1 0,0-1 0,0 0 0,1 0 0,-1 1 0,1-1 0,0 0-1,0-1 1,0 1 0,1 0 0,2 3 0,-4-6-20,0 0 0,1 0-1,-1 0 1,0 0-1,0 0 1,1 0-1,-1 0 1,0-1 0,1 1-1,-1 0 1,1-1-1,-1 1 1,1-1 0,-1 0-1,1 0 1,-1 1-1,1-1 1,1 0 0,0 0 0,0-1 0,1 1 1,-1-1-1,0 0 1,0 0-1,0 0 0,0 0 1,4-3-1,2-1-1,-1-1 0,1 0 0,-1-1 1,10-10-1,14-18 105,37-52 1,-17 18-15,-50 67-116,5-6 52,-1 0 0,7-13 0,-12 20-53,0-1-1,0 0 0,0 0 1,0 0-1,0 0 1,-1 0-1,1 0 1,-1 0-1,1 0 1,-1-1-1,0 1 0,0 0 1,0 0-1,0 0 1,0 0-1,-1 0 1,1 0-1,-1-3 1,0 4-1,1 1 1,-1-1 0,1 0 0,-1 0-1,1 1 1,-1-1 0,1 1 0,-1-1-1,0 0 1,1 1 0,-1-1 0,0 1 0,0 0-1,1-1 1,-1 1 0,0 0 0,0-1-1,0 1 1,0 0 0,1 0 0,-1 0-1,0-1 1,0 1 0,0 0 0,0 0-1,0 0 1,1 1 0,-1-1 0,0 0-1,0 0 1,0 0 0,0 1 0,1-1 0,-1 0-1,0 1 1,0-1 0,0 1 0,-5 2-6,0 0 1,1 0 0,-9 6 0,8-4 1,0 1 1,0-1-1,1 1 1,0 0 0,0 0-1,0 1 1,1 0 0,-1 0-1,2 0 1,-1 0-1,1 0 1,-4 14 0,4-7 54,-1 0 0,2 0 0,0 0 0,1 1 0,0-1 0,2 16 0,-1-26-33,1 0-1,-1 0 1,1 0-1,0 1 1,0-1 0,0 0-1,1-1 1,-1 1 0,1 0-1,4 6 1,-5-9 5,0 1 0,0-1 0,1 1-1,-1-1 1,1 0 0,-1 0 0,1 1 0,-1-1 0,1 0 0,0 0 0,0-1 0,-1 1 0,1 0 0,0 0 0,0-1-1,0 1 1,0-1 0,0 0 0,0 0 0,-1 1 0,1-1 0,0-1 0,0 1 0,4-1 0,7-2 30,-1-1 1,1 0 0,-1-1-1,0-1 1,13-7 0,-8 4 13,39-22 47,35-17 28,97-39-231,-184 85 77,-1 1-1,1-1 1,0 1-1,-1 0 0,1 0 1,6 0-1,-10 1 20,1 0-1,-1 0 1,1 0-1,-1 0 1,1 0-1,-1 0 0,1 0 1,-1 0-1,1 1 1,-1-1-1,1 0 1,-1 0-1,0 0 0,1 1 1,-1-1-1,1 0 1,-1 1-1,0-1 1,1 0-1,-1 1 1,0-1-1,1 1 0,-1 0-1,1 0-1,-1-1 0,0 1 0,0 0 0,0 0 0,0 0 1,1 0-1,-1 0 0,-1 0 0,1 0 0,0 0 0,0 0 1,0-1-1,0 1 0,-1 0 0,1 1 0,-37 141-140,36-137 174,0-1-1,1 1 1,0-1-1,-1 1 1,2-1 0,-1 1-1,1-1 1,0 1 0,3 10-1,-4-14-12,1 0 0,0 0 0,0 0-1,0 0 1,1-1 0,-1 1 0,0 0-1,1 0 1,-1-1 0,1 1 0,-1-1 0,1 1-1,0-1 1,0 0 0,0 0 0,-1 0-1,1 0 1,0 0 0,0 0 0,1 0 0,-1-1-1,0 1 1,0-1 0,0 1 0,0-1-1,0 0 1,5 0 0,-3 0 12,0-1 1,1 0-1,-1 0 1,0 0-1,0 0 1,0 0-1,0-1 1,0 0-1,-1 0 1,1 0-1,0 0 1,-1-1-1,6-4 1,4-5 31,23-26 1,-19 19-60,-1 2 5,-6 8 13,-1-1 0,0-1 0,0 1 0,-1-1 0,-1-1 0,9-16 0,-15 27-19,-1-1 1,1 1-1,-1 0 1,0 0 0,1-1-1,-1 1 1,0 0-1,0-1 1,0 1-1,0-1 1,0 1-1,0 0 1,0-1-1,-1 1 1,1 0-1,0 0 1,-1-1-1,1 1 1,-1 0-1,1 0 1,-2-3-1,1 4-10,1-1 1,-1 0-1,0 1 0,0-1 0,1 1 0,-1-1 0,0 1 1,0-1-1,0 1 0,1-1 0,-1 1 0,0 0 0,0 0 1,0-1-1,0 1 0,0 0 0,0 0 0,0 0 0,0 0 0,0 0 1,0 0-1,0 0 0,0 0 0,1 0 0,-1 1 0,0-1 1,0 0-1,0 0 0,0 1 0,0-1 0,0 1 0,-1 0 1,-3 2 2,0 1 1,-1 0 0,1 0 0,1 1 0,-1-1 0,1 1 0,-1 0 0,-6 11-1,3-2 8,0 1 0,-9 21-1,11-25-1,2 1 0,0-1-1,0 1 1,1 0 0,0 0-1,1 0 1,1 1 0,0-1-1,1 23 1,1-31 23,0 0 0,0-1-1,0 1 1,0 0 0,0-1 0,1 1 0,0-1 0,0 0-1,0 0 1,0 0 0,0 0 0,5 5 0,-6-7-12,0 0 0,0 0 0,0 0 0,0 0 1,0 0-1,1 0 0,-1 0 0,0-1 0,0 1 0,1-1 0,-1 1 1,0-1-1,1 1 0,-1-1 0,1 0 0,-1 1 0,1-1 1,-1 0-1,0 0 0,1 0 0,-1 0 0,1 0 0,-1-1 0,1 1 1,-1 0-1,0-1 0,1 1 0,-1-1 0,0 1 0,1-1 1,-1 0-1,0 1 0,0-1 0,1 0 0,0-1 0,2-2 7,0-1 0,0 1 0,-1-1-1,0 0 1,1 0 0,-2 0-1,1-1 1,-1 1 0,1-1 0,-2 1-1,1-1 1,0 0 0,-1 0 0,0 1-1,-1-1 1,1 0 0,-2-10 0,0 8-164,-3 10-36,-4 12 50,-18 87-117,-12 33-31,13-55 220,15-44 189,-25 55-1,24-66-1,9-18-103,-1 1 1,0-1-1,0 0 0,0 0 1,-1 0-1,0 0 1,0 0-1,0-1 1,-1 0-1,-8 7 1,12-11-3,0 0 1,-1 0 0,1 0 0,0-1-1,-1 1 1,1 0 0,-1-1 0,1 1 0,-1-1-1,1 0 1,-1 1 0,1-1 0,-1 0-1,1 0 1,-1 0 0,1 0 0,-1 0-1,-2-1 1,1 0 3,0 0 0,0 0 1,0 0-1,0-1 0,1 1 0,-1-1 0,0 0 0,-3-3 0,-2-2 5,0-1 0,1 0-1,-1 0 1,-6-12 0,11 15-9,-1-1 1,1 1-1,0-1 0,0 0 1,0 0-1,-2-8 1,5 12-25,-1 1 1,1-1 0,0 1-1,0-1 1,0 1-1,0-1 1,0 1 0,0-1-1,0 1 1,0 0-1,0-1 1,1 1-1,-1-1 1,1 1 0,-1-1-1,1 1 1,-1 0-1,1 0 1,0-1-1,0 1 1,0 0 0,-1 0-1,1 0 1,0 0-1,0 0 1,1 0 0,-1 0-1,0 0 1,0 0-1,0 0 1,1 0-1,-1 1 1,2-2 0,2 1-5,0-1 0,0 1 0,0 0 1,8-1-1,11-2-58,43-9 26,-47 9 129,33-10 0,-46 12-73,-1-1 1,0 0-1,0 0 1,1 0 0,-2-1-1,1 0 1,0 0-1,8-9 1,10-12-44,14-14 93,48-64 0,-63 71-23,-2 0 1,33-68 0,7-24 116,-59 120-159,22-43-329,-22 45 241,-2 2 77,1-1 0,-1 1 0,0-1 0,0 1 0,1 0 0,-1-1 0,0 1 0,0-1 0,0 1 0,0-1 0,1 1 0,-1-1 0,0 1 0,0-1 0,0 1 0,0-1 0,0 1 0,0 0 0,0-1 1,-1 0-1,-17 16-217,17-14 231,0 0 4,0-1 0,0 1 0,0 0 0,1-1 0,-1 1 0,0 0 0,0 0 0,1 0 0,-1-1 1,1 1-1,-1 0 0,0 0 0,1 0 0,0 0 0,-1 0 0,1 0 0,0 0 0,-1 0 0,1 0 0,0 0 0,0 0 1,0 2-1,0-2 304,1-2-294,0 0 0,1 0 0,-1 0 0,0 0-1,0 0 1,0 0 0,0-1 0,0 1 0,0 0 0,0 0 0,0-1 0,0 1 0,-1-1 0,1 1 0,-1-1-1,1-1 1,0 2-28,1-3 25,0 0 0,0 0 0,1 1 0,4-6 0,-4 6 14,-1-1 1,1 1-1,-1-1 1,3-5-1,-1 2-18,-3 6-14,0 0 0,-1 1 0,1-1 0,-1 0 1,1 0-1,-1 0 0,1 0 0,-1 0 0,0 0 0,0 0 1,1 0-1,-1 0 0,0 0 0,0-1 0,0 0 1,0 2 1,0 0 0,0 0 0,0 0 0,0 0 0,0 0 0,0 0 0,0 1 0,0-1 0,0 0 0,0 0 0,0 0 0,0 0 0,0 0 0,0 0-1,0 0 1,0 0 0,0 0 0,-1 0 0,1 1 0,0-1 0,0 0 0,0 0 0,0 0 0,0 0 0,0 0 0,0 0 0,0 0 0,0 0 0,0 0 0,0 0 0,-1 0 0,1 0 0,0 0 0,0 0 0,0 0 0,0 0 0,0 0 0,0 0 0,0 0 0,0 0 0,-1 0 0,1 0 0,0 0 0,0 0 0,0 0 0,0 0 0,0 0 0,0 0 0,0 0 0,0 0 0,0 0 0,-1 0 0,1 0 0,0 0 0,0 0 0,0 0 0,0 0 0,0 0 0,0-1 0,0 1 0,0 0 0,0 0 0,0 0 0,0 0 0,0 0 0,0 0 0,0 0 0,0 0 0,0-1 0,-6 9-115,-1 14 106,0 0 0,2 0 0,0 1 0,-2 27 1,7-41 57,-1 0 0,1 0 1,1 0-1,-1-1 0,2 1 1,3 17-1,-4-24-27,-1 0 1,1 0-1,0 0 0,-1 0 1,1 0-1,0 0 0,0 0 1,1 0-1,-1 0 1,0 0-1,1-1 0,-1 1 1,1 0-1,-1-1 0,1 1 1,0-1-1,0 0 0,-1 0 1,1 1-1,0-1 0,0 0 1,0-1-1,0 1 0,0 0 1,1 0-1,-1-1 0,0 0 1,0 1-1,0-1 0,1 0 1,-1 0-1,4 0 0,5-2-9,0-1-1,0 0 0,-1 0 0,1-1 1,-1-1-1,0 0 0,0 0 1,19-14-1,-9 4 56,0-1 0,33-36 0,-39 36-21,17-28 0,-18 24-12,-11 16-40,0 0 0,0 0 0,0 0 1,-1 0-1,1 0 0,-1-1 0,1-6 0,-1 9-1,-1 0 1,1-1-1,-1 1 1,0-1 0,0 1-1,0 0 1,-1-1-1,1 1 1,0-1-1,-1 1 1,1 0-1,-1-1 1,0 1-1,-2-4 1,3 5 4,-1 1-1,1-1 1,0 1 0,-1-1-1,1 1 1,-1 0 0,1-1-1,-1 1 1,1-1 0,-1 1-1,1 0 1,-1 0 0,0-1-1,1 1 1,-1 0 0,1 0-1,-1-1 1,0 1 0,1 0-1,-1 0 1,1 0 0,-1 0-1,0 0 1,1 0 0,-1 0-1,1 0 1,-1 0 0,0 1-1,0-1 1,-18 11-82,10-5 83,6-4-6,-1 1 0,1-1 0,1 1 0,-1 0 0,0 0 0,0 0 0,1 0 0,0 0 1,0 0-1,-3 6 0,2-2 10,0-1 1,0 1-1,1 0 1,0 0-1,-2 7 1,4-9 23,-2 4-25,0 0 0,1 0 0,0 1 0,0-1 1,1 0-1,1 0 0,0 1 0,0-1 0,3 14 1,-1-16 0,-1 1 1,1-1 0,1 0-1,-1 0 1,1 0 0,0-1 0,1 0-1,6 9 1,-8-13 3,-1 1 1,1-1-1,0 0 0,0 0 0,0 0 1,0 0-1,0 0 0,0-1 0,1 1 1,-1-1-1,0 0 0,1 0 0,-1 0 1,1 0-1,-1-1 0,1 1 1,-1-1-1,1 0 0,0 0 0,5-1 1,4-2 24,0 0 1,-1-1-1,1 0 1,-1 0-1,0-2 1,0 0 0,-1 0-1,14-9 1,-2-2 73,-1-1 0,34-34 1,-32 28-43,-2 3-68,-2-1 1,35-47 0,-54 68-6,0-1 1,0 1-1,0-1 0,-1 1 0,1-1 1,0 1-1,-1-1 0,0 1 0,1-1 0,-1 1 1,0-1-1,1 0 0,-1 1 0,0-1 0,0 1 1,-1-4-1,1 4 0,-1 0 1,1 1 0,-1-1-1,1 0 1,-1 1-1,1-1 1,-1 0 0,1 1-1,-1-1 1,0 0-1,1 1 1,-1-1 0,0 1-1,0-1 1,1 1-1,-1 0 1,0-1 0,0 1-1,0 0 1,0 0-1,0-1 1,1 1 0,-1 0-1,0 0 1,0 0-1,0 0 1,0 0 0,0 0-1,0 0 1,1 0-1,-3 1 1,-4 0-9,-1 1 0,1 0 1,0 1-1,0-1 0,0 1 0,0 1 0,0-1 1,1 1-1,-1 0 0,1 1 0,0 0 1,0 0-1,-5 6 0,-3 4 36,1 0 0,0 1 0,-18 32 0,9-11 8,2 1 0,1 1 0,-20 61 0,33-86 60,-1 2 242,21-21-294,20-5 115,0 1-1,46-5 0,-40 8 72,55-15 0,27-18-5,-106 35-548,15-5 637,-19 1-2920,-4-4-3851,-8 12 6298,0 0-1,0-1 0,0 1 0,0-1 0,0 1 0,0 0 0,0-1 0,0 1 1,0-1-1,0 1 0,0 0 0,0-1 0,0 1 0,0-1 0,0 1 0,0 0 1,-1-1-1,1 1 0,0 0 0,0-1 0,-1 0 0,-11-10-6830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51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12 7040,'-50'-12'2624,"42"12"-2048,-2 0-128,6 4-352,13 1-352,4-2-3072,10 5 1792,-6 9-1760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52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9 3136,'4'-4'900,"2"-1"3277,-10 7-2300,-47 72 2123,45-63-3985,1 0 1,0 0-1,0 0 0,1 1 0,1 0 0,-4 23 0,3-18-1182,-1-1-2956,4-12 2417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53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 4320,'2'-3'5821,"-2"4"-5727,1-1-1,-1 0 0,0 0-1,0 1 1,0-1 0,0 0 0,1 0-1,-1 1 1,0-1 0,0 0 0,0 0 0,0 1-1,0-1 1,0 0 0,0 0 0,0 1-1,0-1 1,0 0 0,0 1 0,0-1-1,0 0 1,0 0 0,0 1 0,0-1 0,0 1-1,-3 4 375,0 1 0,0-1 0,0 1 0,-1-1 0,0 0 0,0 0 0,0-1 0,-1 1 0,-6 4 0,-18 23 490,20-21-734,-4 5-23,-13 24-1,22-34-201,1 1 1,0 0-1,0 0 0,1 0 0,0 0 0,0 1 1,-1 9-1,2 6-68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53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91 4320,'0'-1'236,"0"0"1,0-1-1,-1 1 1,1 0-1,0 0 1,0-1-1,0 1 1,0 0-1,0 0 1,1-1-1,-1 1 1,0 0-1,0 0 1,1 0-1,-1-1 1,2 0-1,1-5 2108,-4 12 1078,-5 28-1182,-9 10-1138,2 2 1,-12 74-1,23-108-1004,1-1 0,1 1 0,0 0 0,0-1 1,1 1-1,2 10 0,-2-17-57,-1-1 0,1 0 1,0 0-1,1 0 0,-1-1 0,0 1 1,1 0-1,0 0 0,-1-1 0,1 1 1,2 2-1,-2-4 2,0 0 0,-1 1 0,1-1 0,0 0 0,0 0 0,0 0 0,0 0 0,0-1 0,0 1 0,0 0 0,0-1 0,0 1 0,0-1 0,0 0 0,0 0 1,0 0-1,0 0 0,3 0 0,1-1 8,1-1 1,-1 1 0,0-1-1,0-1 1,0 1 0,0-1-1,0 0 1,-1 0 0,9-6-1,0-2-20,0 0-1,15-16 1,-6 0 0,30-43 1,-43 55-277,-10 16 26,3 9 118,-1-1 0,6 15 0,-5-19 111,-1-1 0,1 0 0,0 0 0,0 0 0,0 0 0,1 0 0,-1-1 0,1 1 0,0-1 0,0 0 0,0 0 1,0 0-1,1-1 0,-1 0 0,1 1 0,0-2 0,5 3 0,0-1 165,1-1 1,0 0-1,0-1 0,0 0 0,0 0 1,0-1-1,0-1 0,0 0 1,0 0-1,0-1 0,0-1 0,-1 0 1,1 0-1,11-6 0,-17 6-136,0 0 1,0 0-1,0 0 0,0-1 0,-1 0 0,1 0 0,-1 0 0,0 0 1,-1-1-1,7-8 0,-6 5-26,0 0 1,0 0 0,0 0-1,-1-1 1,-1 0-1,3-10 1,-2-5-12,0 0-1,-2-1 1,-1 1-1,-3-27 1,3 45-55,0 0 1,-1 0-1,0 1 1,0-1 0,0 0-1,0 1 1,-1-1 0,0 1-1,-1-1 1,-2-4 0,5 9-30,-1 1 1,1-1-1,0 1 1,-1-1-1,1 1 1,-1-1-1,1 1 1,-1 0-1,1-1 1,-1 1-1,1 0 1,-1-1-1,1 1 1,-1 0-1,1-1 1,-1 1-1,0 0 1,1 0-1,-1 0 1,1 0 0,-1 0-1,0 0 1,1 0-1,-1 0 1,1 0-1,-1 0 1,0 0-1,1 0 1,-1 0-1,0 0 1,1 0-1,-1 1 1,1-1-1,-1 0 1,1 0-1,-1 1 1,0-1-1,1 0 1,-1 1-1,1-1 1,0 1-1,-1-1 1,1 0-1,-1 1 1,1-1 0,-1 2-1,-1 0-691,0 1 0,0 0-1,0 0 1,1 0 0,-1 1-1,-2 5 1,-1 15-1829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54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13 262 4480,'1'0'260,"0"0"0,0 1 0,0-1 0,0 0 0,0 1 0,-1-1 0,1 1 0,0-1 0,0 1 0,-1 0 0,1-1 0,0 1 0,-1 0 0,1-1 0,-1 1 0,1 0 0,-1 0 0,1-1 0,-1 1 0,1 0 0,-1 0 0,0 0 0,0 0 0,1 1 0,4 24 1469,1 138 1332,-1-81-4127,-5-80-249,8-6-2762</inkml:trace>
  <inkml:trace contextRef="#ctx0" brushRef="#br0" timeOffset="1">13 32 2912,'-5'-23'1312,"2"20"-1152,-2-2 128,10 10-192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1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19 695 1824,'-12'10'983,"12"-10"-939,-1 1 0,1-1 0,0 0 0,0 1 0,-1-1 0,1 0 0,0 1 0,0-1 0,0 1 0,-1-1 0,1 0 0,0 1 0,0-1 0,0 1 0,0-1 0,0 1 0,0-1 0,0 0 0,0 1 0,0-1 0,0 1 0,0-1 0,0 1 0,0-1 0,0 0 0,1 2 0,-1-2 2,0 0 0,0 1 0,0-1 0,0 1 0,1-1 0,-1 1 0,0-1 0,0 1 0,0-1 0,0 0 0,0 1 0,-1-1 0,1 1 0,0-1 0,0 1 0,0-1 0,0 0 0,0 1 0,-1-1-1,1 1 1,0-1 0,0 0 0,-1 1 0,1-1 0,0 0 0,0 1 0,-1-1 0,0 4 3066,6-12-2077,7-3-642,-1-1 0,0 0 0,0-1 0,-2 0-1,0-1 1,0 0 0,8-20 0,38-109-282,-51 131-21,18-74-106,-22 81-341,-3 11 138,-1 11 101,2 0 1,-1 27-1,-3 19 146,-12 83-316,17-136 286,0 1 61,1-1 1,1 17-1,-1-26-10,0 1 0,0 0-1,0 0 1,0-1 0,1 1-1,-1-1 1,1 1 0,-1 0-1,1-1 1,0 1 0,0-1-1,-1 1 1,1-1 0,0 0-1,0 1 1,0-1 0,1 0-1,-1 1 1,0-1 0,0 0-1,1 0 1,1 1 0,-1-2-13,-1 1 1,0-1-1,0 0 1,0 0-1,0 0 1,0 0-1,0 0 1,0 0-1,0 0 1,0 0-1,0 0 1,0-1-1,0 1 1,0 0-1,0-1 1,1 0-1,19-11 251,-13 7-165,23-15 84,-1-1 1,-1-1-1,-1-2 1,-1-1-1,-1-1 1,35-45-1,-32 27-241,-1 0-1,31-69 1,48-129 376,-101 229-266,-3 7-50,0 0-1,-1 0 0,0-1 0,0 1 1,0-1-1,0-7 0,-2 14-29,0 0-1,0 0 0,0 0 1,0 0-1,0-1 0,0 1 1,0 0-1,0 0 1,0 0-1,0 0 0,0-1 1,0 1-1,0 0 0,0 0 1,-1 0-1,1 0 1,0 0-1,0-1 0,0 1 1,0 0-1,0 0 0,-1 0 1,1 0-1,0 0 1,0 0-1,0 0 0,0 0 1,0 0-1,-1 0 1,1 0-1,0 0 0,0 0 1,0 0-1,-1 0 0,1 0 1,0 0-1,0 0 1,0 0-1,0 0 0,-1 0 1,1 0-1,0 0 0,0 0 1,0 0-1,0 0 1,-1 0-1,1 0 0,0 0 1,0 0-1,0 0 0,0 1 1,0-1-1,0 0 1,-1 0-1,1 0 0,0 0 1,0 1-1,-9 6-30,3-1 13,1 1 1,0 0 0,1 1 0,0-1-1,0 1 1,-4 9 0,-3 9-9,-59 142-5,-5 10-51,-20 43 95,63-142 123,26-64-40,-6 13 347,10-20 131,4-12 370,5-7-877,1-1 0,0 1 0,0 1 0,1 0 0,0 0 0,1 0 0,0 1 0,19-12 0,-19 14-152,1 0-1,0 1 1,0 0-1,1 1 1,0 0-1,-1 1 1,2 0-1,-1 1 1,20-2-1,-28 5 66,0 0-1,0 0 0,0 1 1,0 0-1,0 0 0,0 0 0,0 0 1,0 1-1,0-1 0,-1 1 0,1 0 1,-1 0-1,1 1 0,2 2 0,6 4 36,-1 1 0,15 16-1,-25-24 13,1 0-1,0 0 1,0 0 0,0 0-1,1 0 1,-1-1 0,0 1-1,1-1 1,-1 1 0,1-1-1,-1 0 1,1 0 0,4 1-1,-4-2 25,-1 0 1,0 0-1,1 0 0,-1 0 0,0-1 0,0 1 0,1-1 1,-1 1-1,0-1 0,0 0 0,0 0 0,0 0 0,1 0 1,-2 0-1,1 0 0,2-2 0,0-1 41,0-1 1,0 1-1,0-1 0,-1 0 0,0 0 1,0 0-1,0-1 0,-1 1 1,1 0-1,0-7 0,-1 9-93,-2 1 0,1 0 0,0-1 0,0 1 0,-1-1 0,1 1 0,-1-1 0,0 0 0,0 1 0,0-1 0,0 1 0,0-1 0,0 1-1,-2-4 1,2 5-3,0 1 0,0 0 0,0 0-1,0 0 1,0 0 0,0 0-1,0-1 1,0 1 0,0 0 0,0 0-1,-1 0 1,1 0 0,0 0-1,0 0 1,0-1 0,0 1 0,0 0-1,0 0 1,-1 0 0,1 0-1,0 0 1,0 0 0,0 0 0,0 0-1,-1 0 1,1 0 0,0 0-1,0 0 1,0 0 0,0 0-1,-1 0 1,1 0 0,0 0 0,0 0-1,0 0 1,0 0 0,-1 0-1,1 0 1,0 0 0,0 0 0,0 0-1,0 0 1,0 0 0,-1 0-1,1 0 1,0 1 0,0-1 0,0 0-1,0 0 1,0 0 0,-1 0-1,-5 13-385,-2 20-12,6-23 373,1 1 0,0-1 0,1 0 0,1 1 0,-1-1 1,5 19-1,-4-24 53,0 0 0,0 0 0,1 0 0,0 0 0,0 0 1,0-1-1,1 1 0,-1-1 0,1 1 0,0-1 1,0 0-1,1 0 0,-1-1 0,1 1 0,8 5 0,-9-7 16,1 0-1,-1-1 0,1 1 0,0-1 1,0 0-1,0 0 0,0-1 0,0 1 0,0-1 1,0 0-1,0 0 0,0 0 0,0-1 1,-1 1-1,1-1 0,0 0 0,0 0 1,5-2-1,8-4 169,0 0 0,26-16 1,-33 17-131,10-5-10,41-25 108,-53 31-679,0-1 1,-1 1-1,0-2 1,0 1 0,8-11-1,-14 16 304,1-1-1,-1 1 1,0 0-1,-1 0 0,1-1 1,0 1-1,0 0 1,0-1-1,-1 1 1,1-1-1,-1 1 1,1-1-1,-1 0 1,0 1-1,1-1 1,-1 1-1,0-1 0,0 1 1,0-1-1,0 0 1,-1 1-1,1-1 1,0 1-1,-1-1 1,1 1-1,-1-1 1,1 1-1,-1-1 0,0 1 1,1-1-1,-1 1 1,0 0-1,-1-2 1,-8-10-1588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54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340 347 3552,'-15'0'1147,"15"0"-1116,-1 0 0,1 1 1,-1-1-1,1 0 0,-1 0 1,1 1-1,0-1 1,-1 0-1,1 1 0,-1-1 1,1 1-1,0-1 0,-1 0 1,1 1-1,0-1 1,0 1-1,-1-1 0,1 1 1,0-1-1,0 1 0,0-1 1,0 1-1,0-1 1,-1 1-1,1 0 0,0-1 76,-6 14 894,-1-1-1,-1 0 1,0-1 0,-1 0-1,0 0 1,-11 11-1,-68 58 1036,48-49-1434,21-17-261,-1 0-1,2 2 0,0 0 1,-17 23-1,34-38-286,-1 0 0,1-1 1,0 1-1,0 0 0,0 1 1,0-1-1,0 0 1,0 0-1,1 0 0,-1 1 1,1-1-1,0 0 0,-1 0 1,1 4-1,0-4-27,1-1-1,-1 1 1,1-1 0,-1 1-1,1-1 1,-1 0 0,1 1 0,0-1-1,-1 0 1,1 1 0,0-1-1,0 0 1,0 0 0,0 0-1,0 0 1,0 1 0,1-2 0,-1 1-1,0 0 1,0 0 0,1 0-1,2 0 1,5 3 83,0-1 0,0-1 0,0 1 0,0-2 0,1 1 0,-1-1 1,1-1-1,-1 0 0,1 0 0,16-3 0,-19 2-65,0-1 1,0 0-1,0 0 0,0-1 1,0 0-1,-1 0 1,1 0-1,-1-1 1,0 0-1,0 0 1,8-7-1,-7 4-16,0-1 0,-1 1 0,0-1 0,0-1 0,0 1 0,-1-1 0,5-12 0,0-7-8,-1 0-1,-1 0 1,-1-1-1,4-46 1,3-96-140,-13 132 70,-2 0-1,-9-55 1,7 69-18,1 15-68,1-1 0,-1 1 0,0 0 1,-5-11-1,7 20 106,0 0-1,-1 0 1,1 0 0,-1 0 0,1 1 0,-1-1-1,1 0 1,-1 0 0,0 1 0,1-1 0,-1 0-1,0 1 1,0-2 0,0 2 13,1 0 0,0 0-1,-1 0 1,1 0 0,-1 0-1,1-1 1,0 1 0,-1 0 0,1 0-1,0 0 1,-1 0 0,1 0 0,0 0-1,-1 1 1,1-1 0,-1 0-1,1 0 1,0 0 0,-1 0 0,1 0-1,0 0 1,-1 1 0,1-1 0,-2 1-7,1 1 0,-1-1 0,1 1 1,0-1-1,0 1 0,0-1 0,0 1 1,0 0-1,0 0 0,0-1 0,0 4 1,-4 14 139,1-1 0,0 1 0,2 0 0,-1 22 0,5 80 865,0-68-576,4 27-146,3-1-1,20 80 1,-20-113-100,-7-34 78,4 12-1169,-6-22 467,1-1 0,0 1 0,0 0 0,0-1 0,0 1 0,1 0 0,-1-1 0,0 1 0,0-1 0,3 2 0,11-10-6768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55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 7136,'-9'1'8597,"9"-1"-8414,0 0 0,0 1 0,0-1 0,0 0-1,-1 0 1,1 0 0,0 1 0,0-1 0,0 0 0,0 0 0,0 1 0,1-1 0,-6 12 1001,1-3-679,-1 1-1,1-1 0,-2 10 1,-7 15 5,-3 6-266,2 0-1,-11 44 0,-10 87 41,26-127-108,9-40-163,-5 17 67,2 1 1,0-1 0,0 36-1,4-51-49,-1 0-1,1 0 1,0 0 0,0 0-1,1 0 1,-1 0 0,1 0-1,1-1 1,-1 1-1,1-1 1,0 1 0,0-1-1,1 0 1,-1 0-1,1-1 1,0 1 0,0-1-1,6 4 1,-4-3 36,1 0-1,0-1 1,1 0 0,-1 0 0,1-1-1,0 0 1,0 0 0,0-1-1,0 0 1,10 1 0,4-1 24,-1-1 1,39-2-1,-49 0-238,0-1 1,1 0 0,-1 0-1,20-8 1,-21 6-1722,1-1 0,14-9 0,-23 13 1212,0-1 0,0 1 0,0-1 0,0 0 0,0 0 0,-1 0 0,1 0 0,-1-1 0,1 1 0,-1 0 0,0 0 0,0-1 0,0 1 0,0-1 0,0 1 0,0-1 0,-1 0 0,1 1 0,-1-6 1,-3-14-2524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55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23 117 8384,'-16'-5'1461,"9"1"1745,7 4-3169,24-9 3411,25-5 1,27-2-1614,76-1-1741,-105 14-75,53-5-1327,-79 4-1909,23-5 1,-17-3-160,-1-3-2480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56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6560,'-1'0'174,"1"0"1,-1 0 0,1 0-1,-1 1 1,1-1-1,-1 0 1,1 0 0,0 1-1,-1-1 1,1 0 0,0 0-1,-1 1 1,1-1-1,0 1 1,-1-1 0,1 0-1,0 1 1,-1-1-1,1 1 1,0-1 0,0 0-1,0 1 1,-1-1-1,1 1 1,0-1 0,0 1-1,0-1 1,0 1 0,-3 21 1672,2-9-961,-20 247 3692,15-133-3311,3-89-981,-1 12 360,3 55 1,1-100-554,1 0 1,-1 0 0,1-1 0,0 1 0,2 5 0,-3-9-66,1 0 0,-1 0 1,1 0-1,-1 0 0,1 0 0,-1 0 1,1 0-1,-1 0 0,1 0 1,0-1-1,0 1 0,-1 0 0,1 0 1,0-1-1,0 1 0,0 0 1,0-1-1,0 1 0,0-1 0,0 0 1,0 1-1,0-1 0,0 0 1,0 1-1,0-1 0,0 0 0,0 0 1,0 0-1,0 0 0,1 0 1,4-1 4,0 0 0,0-1 0,0 0 0,0 0 0,0 0 0,7-5 0,35-22-42,-35 21 48,1-2-75,1 1 0,0 1 1,0 1-1,28-10 0,-39 16 16,-1 0 1,1 0-1,0 0 0,0 1 0,0-1 0,0 1 1,0 0-1,0 0 0,0 0 0,0 1 0,0 0 1,0-1-1,0 1 0,0 1 0,0-1 1,-1 1-1,1-1 0,-1 1 0,1 0 0,-1 0 1,1 0-1,-1 1 0,0-1 0,0 1 0,4 5 1,-3-3 43,-1 0-1,1 0 1,-1 0 0,0 0 0,-1 0 0,1 1 0,-1-1 0,0 1 0,-1 0 0,1-1 0,-1 1-1,0 6 1,0 1-173,-1 1-1,0-1 1,-1 0-1,-3 16 0,-1-19-3408,5-10 3447,0 0 0,0 0 0,0 0-1,-1 1-1001,0-1 1002,1 1-1,0-1 1,0 0 0,0 0-1,0 0 1,-1 0 0,1 0-1,0 0 1,0 0 0,0 0 0,0 0-1,-1 0 1,1 0 0,0 0-1,0 0 1,0 0 0,0 0-1,0 0 1,-1-1 0,1 1-1,0 0 1,0 0 0,0 0-1,0 0 1,0 0 0,-1-1-1002,0 0 1001,1 1 1,0 0 0,0 0-1,0 0 1,0-1 0,-1-6-2625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56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9 6240,'-1'-9'3673,"1"20"1390,-1-4-4622,0-1 1,-1 0-1,0 1 1,0-1-1,-1 0 1,-6 11-1,-26 35 1275,24-36-1339,-40 51 1009,-10 17-601,-5 26-540,66-109-365,-1 0-1,1-1 1,0 1-1,0-1 0,0 1 1,-1-1-1,1 1 1,0-1-1,-1 1 1,1-1-1,0 1 0,-1-1 1,1 1-1,-1-1 1,1 1-1,-1-1 0,1 0 1,-1 1-1,1-1 1,-1 0-1,0 1 1,1-2-396,1-1 1,-1 1-1,1 0 1,0 0 0,0 0-1,-1 0 1,1 0 0,0 0-1,0 0 1,0 0 0,2-1-1,21-17-6886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8:57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0 11232,'-28'35'4128,"15"-10"-3200,-14 23-257,9-21 1313,-9 6-1216,-4-1 768,-1-1-896,1-3-160,4 4-288,1 0-64,2 4-64,3-4-64,2 4 32,6-4-7007,8-1 3807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9:53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28 1728,'-3'-2'157,"-2"-2"245,13 3 1871,-4-7-12,-4 8-2181,0 0 0,1 0 0,-1 0 0,0-1 0,1 1 0,-1 0 1,0 0-1,0-1 0,1 1 0,-1 0 0,0-1 0,0 1 0,0 0 0,1-1 0,-1 1 0,0 0 0,0-1 0,0 1 0,0-1 0,0 1 0,0 0 0,0-1 0,0 1 0,0-1 1,0 1-1,0 0 0,0-1 0,0 1 0,0 0 0,0-1 0,0 0 0,0-1 265,-10 166 194,4-87-65,3 79 1,6-106-90,2 0 0,2-1 0,2 1 0,22 64 0,-29-109-244,0 0 1,0 0-1,0-1 0,0 1 1,1-1-1,3 6 1,-5-9-95,0 0 1,0 0-1,0 0 0,1 0 1,-1 0-1,0 0 1,0 0-1,0 0 1,1 0-1,-1-1 1,0 1-1,1 0 0,-1-1 1,1 1-1,-1-1 1,1 0-1,-1 1 1,1-1-1,-1 0 1,1 0-1,-1 0 1,1 0-1,-1 0 0,2-1 1,3 0 71,-1-1 0,0 0 0,0 0 0,0 0 0,0-1 0,0 0-1,-1 0 1,1 0 0,-1 0 0,5-5 0,7-8 148,16-20 0,-11 13 61,-8 8-256,-1 0 0,0 0 0,-1-1 0,0 0 0,10-23 0,-6 6-38,-1 1 0,15-55 0,-18 40-1,6-56 1,-15 83-61,-1 0 0,-1 0-1,0 0 1,-2 0 0,-5-26 0,0 27-18,0 4-86,4 7-17,3 8 16,-1 0-1,1 0 1,0 0-1,0-1 1,0 1-1,-1 0 1,1 0-1,0-1 1,0 1 0,0 0-1,0-1 1,0 1-1,0 0 1,-1 0-1,1-1 1,0 1-1,0 0 1,0-1-1,0 1 1,0 0-1,0-1 1,0 1 0,0 0-1,0-1 1,0 1-1,1 0 1,-1 0-1,0-1 1,0 1-1,0 0 1,0-1-1,0 1 1,0 0 0,1 0-1,-1-1 1,0 1-1,0 0 1,1 0-1,-1-1 1,0 1-1,9-1-1349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9:58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1050 1728,'-9'7'4442,"10"-7"-4245,0-1 0,-1 1 0,1-1-1,-1 1 1,1-1 0,0 1-1,-1-1 1,1 1 0,-1-1-1,0 0 1,1 1 0,-1-1-1,1 0 1,-1 1 0,0-1-1,0 0 1,1-1 0,6-19 475,-4 12-133,9-19 143,0 0-1,2 1 1,1 1 0,30-41-1,40-37 189,-84 102-884,0 1 1,0 0 0,0 0 0,1 0 0,-1 0 0,0 0 0,0 0 0,1 0 0,-1 0 0,0 0 0,1 1 0,-1-1 0,1 1-1,1-1 1,-2 1 8,0 0 0,0 0 0,0 0 0,0 0 0,-1 0 0,1 0 0,0 1 0,0-1 0,0 0 0,-1 1 0,1-1 0,0 1 0,0-1 0,-1 0 0,1 1 0,0 0 0,-1-1 0,1 1 0,-1-1 0,1 1 0,-1 0 0,1-1 0,-1 1 0,1 0 0,-1 0 0,0-1 0,1 1 0,-1 1 0,3 4 4,-1 1 0,0-1 0,0 0 0,-1 1 0,0-1 0,0 1 0,0 8 0,-4 47 125,2-45-53,-2 1 7,2-14-27,0-1 0,1 0 0,-1 1-1,1-1 1,0 1 0,0-1 0,0 1 0,0-1 0,2 7 0,-2-10-25,0 0 1,0 0 0,1 0 0,-1 0 0,0 0 0,0 0 0,0 0 0,0 0 0,0 0 0,0 0-1,1 0 1,-1 0 0,0 0 0,0 0 0,0 0 0,0 0 0,0 0 0,1 0 0,-1 0 0,0 0-1,0 0 1,0 0 0,0 0 0,0 0 0,0 0 0,1 0 0,-1 0 0,0 0 0,0 0 0,0 0-1,0-1 1,0 1 0,0 0 0,0 0 0,1 0 0,-1 0 0,0 0 0,0 0 0,0 0 0,0-1-1,0 1 1,0 0 0,0 0 0,0 0 0,5-7-7,-5 6 104,8-12-59,0 0 1,-1 0-1,8-19 0,-11 22-107,0 0 0,1 0 0,0 0 0,1 1 0,0-1 0,0 2 0,13-15 0,-18 23 30,-1-1 0,1 0 0,0 1 0,-1-1-1,1 1 1,0-1 0,-1 1 0,1-1-1,0 1 1,0-1 0,0 1 0,0 0 0,-1-1-1,1 1 1,0 0 0,0 0 0,0 0-1,0-1 1,0 1 0,0 0 0,0 0-1,1 1 1,-1-1 3,-1 0 0,1 1 0,0-1 0,0 1 0,0 0 0,-1-1 0,1 1 0,0 0 0,-1-1 0,1 1 0,-1 0 0,1 0 0,-1-1 0,1 1 0,-1 0 0,1 0 0,-1 1 1,3 5 2,-1 1 0,-1-1 1,0 1-1,1 8 0,-2-12 30,1 65 14,-1-40 169,0-27-189,0 0 1,0 0 0,0 0-1,1 0 1,-1 0 0,1 0-1,-1-1 1,2 3 0,-2-3-17,1 0 126,4-3 123,6-1-55,-1 0 0,0 0 0,12-6 0,19-10-240,-20 10 272,38-23-1,-54 28-234,126-79-56,-121 77 7,0 1 0,0 0 0,1 1 0,18-6 0,-25 9 58,1 0 1,-1 0 0,1 1 0,0-1-1,-1 1 1,1 0 0,-1 0-1,1 1 1,0-1 0,-1 1 0,1 0-1,-1 0 1,1 1 0,4 2-1,-2-1-54,1 0-1,15 4 0,11 4 115,-28-7 763,-17-13-226,9 6-605,-1 1-1,0-1 1,0 1-1,0 0 1,0 0-1,0 0 1,0 0-1,-1 1 1,1-1-1,0 1 1,-1 0-1,1 0 1,-1 0-1,0 1 1,1-1-1,-1 1 1,0 0-1,1 0 1,-1 0-1,0 0 1,1 0-1,-1 1 1,0 0-1,1 0 0,-1 0 1,-3 2-1,-4 1-52,1 0 0,0 1-1,0 1 1,0 0 0,1 0-1,0 0 1,-14 13 0,22-17 59,0-1 1,0 0-1,0 1 1,0-1 0,0 1-1,0-1 1,0 1-1,1 0 1,-1-1 0,1 1-1,-1 0 1,1-1-1,-1 1 1,1 0-1,0 0 1,0-1 0,0 1-1,0 0 1,0 0-1,0-1 1,0 1-1,1 0 1,-1 0 0,1-1-1,-1 1 1,1 0-1,0-1 1,0 2-1,2 2 0,-1-1-1,1 0 0,0-1 1,0 1-1,1 0 0,-1-1 1,1 0-1,7 6 0,12 8 74,-15-10-58,1-1 0,0 0 1,10 5-1,-11-7 24,0-1 0,1 0 0,-1-1 0,0 1 0,1-2 0,-1 1 0,1-1 0,0 0 0,-1-1-1,1 0 1,0-1 0,15-2 0,-14 2-16,-1 0 7,-1 0-1,0-1 1,0 1-1,0-2 1,0 1-1,14-7 1,28-17 225,-32 18-173,0-1 1,-1-1-1,0-1 0,-1 0 1,0-1-1,16-15 1,-29 24-70,-1 0 0,0 1-1,0-1 1,0 0 0,0 0 0,-1-1 0,1 1 0,-1 0 0,1 0 0,-1-1 0,0 1 0,-1-1 0,1 1-1,0-7 1,-1 8-16,0 0 0,-1 0-1,1 1 1,0-1 0,-1 0-1,1 0 1,-1 0 0,0 0-1,0 0 1,1 1 0,-1-1-1,-1 0 1,1 1 0,0-1 0,0 1-1,0-1 1,-1 1 0,1 0-1,-1-1 1,1 1 0,-1 0-1,1 0 1,-1 0 0,0 0-1,0 0 1,1 0 0,-1 1-1,0-1 1,0 1 0,-3-1-1,0 0-14,0 0 0,0 0 0,0 1 0,0 0 0,-1 0 0,1 1 0,0-1 0,0 1 0,0 0 0,0 0 0,0 1 0,0-1 0,-5 3 0,4-1-29,0 0-1,0 1 1,0-1 0,0 1-1,1 0 1,-1 1 0,1-1 0,0 1-1,-6 7 1,11-11 46,-9 10-52,1 0 1,0 1-1,0 1 1,-5 12-1,11-20 34,0-1 0,1 1 0,0 0 0,0-1-1,0 1 1,0 0 0,1 0 0,0 0 0,0 0-1,0 0 1,1 0 0,-1-1 0,1 1 0,0 0 0,4 8-1,-4-10 33,1 1 0,0-1-1,0 1 1,0-1 0,0 0-1,0 0 1,1 0 0,-1 0-1,1 0 1,0-1 0,0 1-1,0-1 1,0 0 0,1 0-1,-1 0 1,1 0 0,-1 0-1,1-1 1,-1 0 0,1 1-1,0-1 1,0-1 0,0 1-1,5 0 1,2 0 53,0-1 1,0 0-1,-1-1 1,1 0-1,0-1 1,-1 0-1,19-6 0,8-6 178,0-2-1,65-37 1,-68 29-177,-23 16-130,23-13 0,4-5-49,-29 22 116,-1 0 0,1 0 0,1 2 0,16-5 0,-23 7-29,0-1-1,0 1 1,0-1-1,0 1 1,0 0-1,0 0 1,0 1-1,0-1 1,0 1-1,0-1 1,0 1-1,0 0 0,0 0 1,0 0-1,0 0 1,-1 1-1,1-1 1,0 1-1,2 2 1,-3-1 32,1 1 0,-2-1 0,1 0 1,0 1-1,-1 0 0,0-1 0,1 1 0,-2 0 1,1 0-1,0-1 0,-1 1 0,1 0 1,-1 0-1,0 0 0,-1 0 0,0 6 0,-1 11-18,0 39-1,2-46 30,0-12-2,0-1 0,0 1 0,1 0 0,-1-1 1,1 1-1,-1-1 0,1 1 0,-1-1 0,1 0 0,0 1 0,0-1 0,0 1 0,0-1 1,0 0-1,0 0 0,0 0 0,0 0 0,0 0 0,0 0 0,1 0 0,-1 0 0,0 0 1,1 0-1,-1 0 0,1-1 0,-1 1 0,1-1 0,-1 1 0,1-1 0,-1 0 0,1 1 1,0-1-1,-1 0 0,1 0 0,-1 0 0,1 0 0,0-1 0,-1 1 0,1 0 0,-1-1 1,1 1-1,-1-1 0,1 1 0,-1-1 0,1 0 0,-1 1 0,3-3 0,16-12 103,0-2 0,0 0 0,19-24 0,-20 21 93,3-2-198,-2-1 0,0-1 0,-1-1 0,29-52 0,-18 14 68,27-83 1,8-65 2,-56 176-39,9-67-1,-16 89-34,-1-24 0,-1 33-31,0-1 0,-1 1-1,1 0 1,-1 0 0,0 0-1,0-1 1,0 1-1,-1 0 1,-3-7 0,5 10-5,-1 1 1,1-1-1,-1 1 1,1-1-1,-1 1 1,1-1-1,-1 1 1,1-1-1,-1 1 1,1-1-1,-1 1 1,0 0-1,1-1 1,-1 1-1,0 0 1,1-1 0,-1 1-1,0 0 1,1 0-1,-1 0 1,0 0-1,0 0 1,1 0-1,-1 0 1,0 0-1,0 0 1,1 0-1,-1 0 1,0 0-1,1 0 1,-1 1-1,0-1 1,1 0-1,-1 1 1,0-1-1,-3 2-27,1 0 0,0 0-1,1 1 1,-1-1-1,0 0 1,-2 4 0,-9 10 25,1 0-1,1 1 1,1 0 0,1 1 0,0 0 0,1 0 0,1 1 0,0 1-1,2-1 1,-4 21 0,-6 30 12,4 1 0,2 1 0,4-1 0,4 108 0,3-172 31,-1 1 0,1-1 0,1 1-1,0-1 1,0 1 0,0-1 0,0 0-1,1 0 1,7 12 0,-8-16 18,1 1 1,-1-1-1,1 1 0,0-1 1,0 0-1,1 0 1,-1 0-1,1-1 0,-1 1 1,1-1-1,0 0 0,0 0 1,0 0-1,0 0 1,0-1-1,0 0 0,0 0 1,6 1-1,2-1 2,0 0 0,0-1 0,0-1 0,-1 0-1,22-4 1,59-20 164,-83 23-172,75-32 112,-7 3-318,-29 17 104,-50 15 352,-4 1-313,0-1-1,-1 1 0,2 1 0,-1-1 0,-7 5 1,4-1 5,0 1 1,0 0 0,1 0-1,0 1 1,1-1 0,-1 2-1,2-1 1,-1 1 0,1 0-1,0 1 1,-8 18 0,13-25 32,0-1 1,1 1 0,-1-1-1,1 1 1,-1 0 0,1-1 0,0 1-1,0 0 1,0-1 0,0 1-1,0 0 1,0-1 0,1 1-1,-1-1 1,1 1 0,0 0 0,0-1-1,2 4 1,-3-5 11,1 0 0,0 0 0,0 1 0,0-1 0,0 0 0,0 0 0,0 0 0,0 0 0,0 0 1,1 0-1,-1-1 0,0 1 0,0 0 0,1-1 0,-1 1 0,0-1 0,1 1 0,-1-1 0,1 1 0,-1-1 0,1 0 0,-1 0 0,0 0 0,1 0 0,-1 0 0,1 0 1,-1 0-1,1-1 0,-1 1 0,1 0 0,-1-1 0,0 1 0,1-1 0,1-1 0,3-1 38,-1 0 0,1 0 0,-1-1 0,0 0 1,0 0-1,-1 0 0,1-1 0,-1 1 0,0-1 0,0 0 0,4-9 0,1 0 8,-2-1 0,0 0-1,7-21 1,4-35-893,-20 77 803,0 0-1,0 1 1,1-1 0,0 0 0,0 1-1,0-1 1,1 0 0,0 1-1,0-1 1,1 1 0,0-1 0,0 0-1,3 10 1,-3-12 39,0-1 1,0 0-1,1 0 0,0 1 0,-1-1 1,1 0-1,0 0 0,0-1 0,1 1 1,-1 0-1,0-1 0,1 1 0,0-1 0,-1 0 1,1 0-1,0 0 0,0 0 0,0 0 1,1-1-1,-1 0 0,0 1 0,1-1 1,-1 0-1,0 0 0,1-1 0,3 1 1,3-1 56,0 0 0,0 0-1,-1-2 1,1 1 0,0-1 0,-1 0 0,1-1 0,-1 0 0,0-1 0,0 1 0,14-10 0,7-6 75,52-42 1,-59 42-63,0-1-63,-19 15-85,1 0 1,1 1-1,-1 0 1,11-7 0,-16 11 54,1 0 1,-1 0 0,0 1-1,0-1 1,0 0 0,1 0 0,-1 0-1,0 0 1,0 0 0,0 0-1,1 1 1,-1-1 0,0 0 0,0 0-1,0 0 1,0 0 0,0 1-1,1-1 1,-1 0 0,0 0-1,0 0 1,0 1 0,0-1 0,0 0-1,0 0 1,0 1 0,0-1-1,0 0 1,0 0 0,0 1 0,0-1-1,0 0 1,0 0 0,0 1-1,1 9-106,-1 18-94,-1-16 236,0 1 0,2-1 0,-1 0-1,2 0 1,0 1 0,4 15 0,-2-18-37,-3-5 70,0-1-1,1 1 1,0-1 0,0 0 0,0 0-1,5 7 1,-7-10-39,1-1 0,0 1 0,-1-1 1,1 1-1,-1-1 0,1 1 0,0-1 0,0 1 0,-1-1 0,1 0 0,0 1 1,0-1-1,-1 0 0,1 0 0,0 1 0,0-1 0,1 0 0,-1 0 4,1-1 0,-1 1 0,1 0-1,-1-1 1,1 1 0,-1-1 0,0 1 0,1-1-1,-1 0 1,0 1 0,1-1 0,1-2 0,46-38 105,19-14-268,-65 53 143,0 0-13,0 0 1,1-1-1,-1 1 0,1 1 0,4-3 0,-8 4 7,1 0-1,-1 0 1,1-1-1,-1 1 1,1 0-1,-1 0 1,1 0 0,0 0-1,-1 0 1,1 0-1,-1 0 1,1 0-1,-1 0 1,1 1-1,-1-1 1,1 0 0,-1 0-1,1 0 1,0 1-1,-1-1 1,0 0-1,1 0 1,-1 1-1,1-1 1,-1 0-1,1 1 1,-1-1 0,0 1-1,1-1 1,-1 1-1,0-1 1,1 1-1,-1-1 1,0 1-1,1-1 1,-1 1 0,0-1-1,0 1 1,0-1-1,0 1 1,0-1-1,1 1 1,-1-1-1,0 2 1,1 14-30,0 28-1,-1-30 320,19-29 292,48-44-624,-66 58 27,-1 1-1,1-1 1,-1 1-1,1 0 0,0-1 1,-1 1-1,1-1 1,-1 1-1,1 0 1,0-1-1,-1 1 0,1 0 1,0 0-1,-1 0 1,1-1-1,0 1 1,0 0-1,-1 0 0,1 0 1,0 0-1,-1 0 1,2 0-1,-1 1 16,0 1 1,0-1-1,0 0 1,0 0-1,0 0 0,0 1 1,0-1-1,-1 0 1,1 1-1,0 1 0,0-1 36,2 4-35,0 0-1,1-1 1,7 10-1,-10-13 9,0-1 0,0 1 0,1-1 0,-1 0-1,1 0 1,-1 0 0,1 1 0,-1-1 0,1-1 0,0 1-1,0 0 1,-1 0 0,1-1 0,0 1 0,0-1 0,0 1 0,0-1-1,2 1 1,2-2 54,0 1-1,0-1 0,1 0 0,-1-1 0,0 1 1,0-1-1,0 0 0,-1-1 0,8-3 1,4-4 60,24-19 0,-35 25-119,6-5 15,-2-1 1,1-1 0,-1 1-1,-1-2 1,0 1-1,0-1 1,-1-1-1,10-21 1,1-7 66,19-63 1,-12 18-139,-3-1 1,-4-1 0,11-137-1,-29 155-283,-3 60 131,2 10 204,0 0 0,0 0 0,-1-1 0,1 1 1,0 0-1,0 0 0,0 0 0,0 0 0,0 0 0,-1 0 0,1 0 0,0 0 0,0 0 0,0 0 0,0 0 1,-1 0-1,1 0 0,0 0 0,0 0 0,0 0 0,0 0 0,0 0 0,-1 0 0,1 0 0,0 0 0,0 0 0,0 0 1,0 0-1,-1 0 0,1 0 0,0 1 0,0-1 0,0 0 0,-1 1-12,0 0 0,0-1 1,0 1-1,0 0 0,1 0 0,-1 0 1,0 1-1,1-1 0,-1 0 0,0 0 1,0 2-1,-22 72-157,0 0 116,-20 113 0,33-108 53,0 116 1,10-183-2,1 1 0,1 0 1,0 0-1,1-1 0,0 1 0,1-1 0,1 0 1,0 0-1,0 0 0,14 20 0,-4-10 93,24 27-1,-36-46-40,24 25 47,-26-28-70,0 0 0,0 0 0,1 0 0,-1 0 0,1 0 0,-1-1 0,1 1 0,-1 0 0,1-1-1,-1 1 1,1-1 0,-1 1 0,1-1 0,0 1 0,-1-1 0,1 0 0,0 0 0,-1 0 0,4-1 0,-2 1 43,1-1-1,0 0 1,-1-1 0,1 1-1,-1-1 1,0 1 0,1-1-1,-1 0 1,0 0 0,0 0-1,0-1 1,0 1 0,-1-1-1,1 0 1,3-4 0,23-35 148,31-55 0,-60 96-219,0 1-1,0 0 0,0 0 1,0 0-1,0 0 0,0 0 1,0 0-1,0 0 1,0 0-1,0 0 0,0 0 1,0 0-1,0 0 0,0 0 1,0 0-1,0-1 0,0 1 1,1 0-1,-1 0 1,0 0-1,0 0 0,0 0 1,0 0-1,0 0 0,0 0 1,0 0-1,0 0 1,0 0-1,0 0 0,0 0 1,0 0-1,0 0 0,0 0 1,0 0-1,0 0 0,0 0 1,1 0-1,-1 0 1,0 0-1,0 0 0,0 0 1,0 0-1,0 0 0,0 0 1,0 0-1,0 0 1,0 0-1,0 0 0,0 0 1,0 0-1,0 0 0,0 0 1,1 0-1,-1 0 0,0 0 1,0 0-1,0 0 1,0 0-1,0 0 0,0 0 1,0 0-1,0 0 0,0 0 1,0 0-1,0 1 0,0-1 1,0 0-1,0 0 1,0 0-1,1 8-103,-1 11 124,-6 13-54,4-22 70,0 1 0,0 0 0,1 0-1,0 0 1,2 22 0,0-6 221,-1-27-243,-1 1 0,1-1 0,0 0 0,0 1 1,0-1-1,0 0 0,0 1 0,0-1 0,0 1 1,0-1-1,0 0 0,0 1 0,0-1 0,1 0 0,-1 1 1,0-1-1,0 0 0,0 1 0,0-1 0,0 0 1,1 1-1,-1-1 0,0 0 0,0 0 0,1 1 1,-1-1-1,0 0 0,0 0 0,1 1 0,-1-1 1,0 0-1,1 0 0,-1 0 0,0 1 0,1-1 0,-1 0 1,0 0-1,1 0 0,-1 0 0,0 0 0,1 0 1,-1 0-1,0 0 0,1 0 0,-1 0 0,1 0 1,-1 0-1,0 0 0,1 0 0,-1 0 0,0 0 1,1 0-1,-1-1 0,0 1 0,1 0 0,-1 0 0,1-1 1,1 0 15,1-1-1,-1 1 1,1-1 0,-1 0 0,4-4 0,134-134 104,-133 134-154,0 0 0,0 1 0,0 0 0,9-5 0,-14 9 18,-1 0-1,1 0 0,0 1 1,-1-1-1,1 0 0,0 0 1,0 1-1,0 0 1,-1-1-1,1 1 0,0 0 1,0 0-1,0 0 1,0 0-1,0 0 0,-1 0 1,1 0-1,0 1 0,0-1 1,0 1-1,0-1 1,-1 1-1,1 0 0,0-1 1,-1 1-1,3 2 1,-2-1 4,-1-1 1,0 1-1,1 0 1,-1 0-1,0 0 1,0 0 0,0 0-1,-1 0 1,1 1-1,0-1 1,-1 0-1,0 0 1,1 1-1,-1-1 1,0 0 0,0 0-1,0 1 1,-1 2-1,0 6-15,-1 0 0,-5 17 0,-16 39-93,-59 121 0,23-80 229,50-94-35,0 0 0,-1-1 0,-1 0-1,0-1 1,-17 14 0,25-23-48,-1-1 1,1 1-1,-1-1 1,1 0-1,-1 0 1,0 0-1,0-1 1,1 1-1,-1-1 1,-1 0-1,1 0 0,0-1 1,0 1-1,0-1 1,0 0-1,-8 0 1,9-1-38,0 1 0,-1-1-1,1 0 1,0-1 0,0 1 0,0 0 0,0-1 0,0 0 0,0 1 0,0-1 0,0 0-1,1-1 1,-1 1 0,1 0 0,0-1 0,0 1 0,-1-1 0,2 0 0,-1 0-1,0 0 1,-1-4 0,1 3 0,0 0 1,1-1-1,0 1 0,0-1 0,1 1 0,-1-1 1,1 1-1,0-1 0,0 1 0,0-1 0,1 1 1,-1-1-1,1 1 0,0-1 0,1 1 0,-1 0 0,1 0 1,0-1-1,0 1 0,4-7 0,2 0-27,0 0 0,0 0 0,1 0 0,1 1-1,18-15 1,-15 14 50,1 2-1,1 0 1,0 0-1,18-7 1,67-22-139,-63 25 66,-17 7-216,14-5-4438,-33 10 4251,1 0 1,0 0-1,-1 0 0,1 0 1,-1 0-1,1-1 0,-1 1 1,0 0-1,1-1 0,-1 1 1,0-1-1,0 1 0,0-1 1,0 1-1,1-4 0,1-13-2989,1 3 1216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9:58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 5568,'-26'-10'1786,"41"8"1996,21 2-3494,-36 0-272,338 12 1093,-279-3-1059,11 1-641,-61-9-1241,-1-1-1,1-1 0,12-1 0,-12 1-348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9:58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3968,'-3'-5'1824,"30"17"-1600,-14-4-192,0 0-64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1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14 304 3968,'-14'-8'1824,"41"4"-1600,-5 0 160,6 0-256,20-12 32,12 4-96,29-20 384,6 7-256,13-14 352,-10 12-320,-8-10 800,-9 6-576,1-6-3712,-16 9 1760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19:59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66 4896,'-31'8'2208,"39"-8"-1920,-3 0 480,3 3-480,24-3 448,9 5-416,36-10 256,8 2-320,14-9 0,-6-1-160,12-2 96,-12 2-128,12 1-2496,-16 4 1344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10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8 933 2560,'-7'2'1839,"11"1"354,-2-2-1964,-1 0 0,1-1 1,-1 0-1,1 1 0,-1-1 1,1 0-1,-1 0 0,1 0 1,-1 0-1,1 0 0,0 0 1,1 0-1,4-3 412,-3 2-434,0-1-1,0 1 1,0-1 0,0 0 0,0 0-1,0 0 1,0-1 0,5-5-1,-1-1-97,0 0 0,-1-1 1,-1 0-1,0-1 0,0 1 0,-1-1 0,0 0 0,-1-1 0,0 1 0,4-23 0,-5 25-412,-1 13-204,-2 18 59,-6 114 336,-1 8 163,-1-30-44,4-47 87,1-39 198,2 0 1,3 44-1,-1-21 2775,-3-51-2530,-1-5-392,-3-10 10,5 0-146,0-1 0,3-22-1,-1 2 158,2-36 15,3 0 0,22-101 1,-19 137-192,1 1 1,2 0 0,20-41-1,-29 70-34,0 0-1,1 0 0,-1 1 0,1 0 0,0-1 0,1 1 0,-1 1 0,1-1 1,0 1-1,0-1 0,1 1 0,-1 1 0,10-6 0,-10 7 35,1-1 1,-1 1-1,0 0 0,0 1 0,1 0 0,-1 0 1,1 0-1,-1 0 0,1 1 0,0 0 1,-1 0-1,1 0 0,-1 1 0,1 0 0,-1 0 1,7 2-1,-3 0-16,0 0 0,0 1 0,0 0 0,0 1 0,-1 0 0,10 7 1,-15-9 44,0-1 1,-1 1-1,1 0 1,-1 0 0,1 0-1,-1 0 1,0 0 0,0 0-1,-1 0 1,1 1 0,0-1-1,-1 1 1,0-1 0,0 1-1,0 0 1,0-1 0,-1 1-1,1 7 1,-2-8 0,1 1 0,-1-1 1,0 0-1,1 0 0,-1 0 0,-1 0 0,1 0 1,0 0-1,-1 0 0,0 0 0,1 0 1,-1 0-1,0-1 0,-1 1 0,1-1 1,0 0-1,-1 0 0,1 1 0,-6 2 1,-2 1 18,-1 1 1,0-1-1,0-1 1,-14 5-1,12-6 46,0-1-1,-1 0 0,1-1 1,-28 0-1,40-1-110,-1-1-1,0 0 1,0 0 0,1 1 0,-1-1-1,0 0 1,0 1 0,-1 1 0,3-2 24,0 0 1,0 0 0,-1 0 0,1 0-1,0 0 1,0 0 0,0 0 0,0 0-1,0 0 1,0 0 0,0 0 0,0 0-1,0 0 1,0 0 0,0 0 0,0 0-1,0 0 1,0 0 0,0 0 0,0 0-1,-1 0 1,1 0 0,0 0 0,0 0-1,0 0 1,0 1 0,0-1 0,0 0-1,0 0 1,0 0 0,0 0 0,0 0-1,0 0 1,0 0 0,0 0 0,0 0-1,0 0 1,0 0 0,0 0 0,0 0-1,0 1 1,0-1 0,0 0 0,0 0-1,0 0 1,0 0 0,0 0 0,0 0-1,0 0 1,0 0 0,1 0 0,-1 0-1,0 0 1,0 0 0,0 0 0,0 0-1,0 0 1,0 0 0,0 0 0,11 2 18,10-4 42,1-1 0,-1-1-1,35-10 1,-38 8 6,-1-1 0,0 0 0,0-1 0,-1-1 0,0-1 1,0 0-1,-1-1 0,-1 0 0,0-1 0,0-1 0,-1 0 0,-1-1 0,0-1 0,16-25 0,-17 23-57,-8 13-17,0 0 1,-1 0 0,1 0 0,-1 0 0,0 0-1,0 0 1,0-1 0,0 1 0,-1-1 0,0 1 0,1-9-1,-2 13-9,1 0 0,-1 0 0,1 0 0,-1 0 0,1 0 0,-1 0-1,0 0 1,1 0 0,-1 0 0,1 0 0,-1 0 0,0 0 0,1 0-1,-1 0 1,0 1 0,1-1 0,-1 0 0,0 0 0,1 0-1,-1 1 1,0-1 0,1 0 0,-1 1 0,1-1 0,20 15-18,6 3 45,-11-10 23,-10-5-35,0 0-1,0 0 0,-1 1 0,0-1 0,1 1 1,7 8-1,-8-7-1,-1 0 1,1 1 0,-1 0-1,0 0 1,0 0-1,-1 0 1,1 1 0,-1-1-1,-1 1 1,1 0-1,-1 0 1,-1 0 0,1 0-1,-1 0 1,0 0-1,0 8 1,-1 91 79,-1-105-70,1-1 0,0 1-1,0-1 1,0 1 0,0 0 0,0-1 0,0 1 0,0-1 0,0 1 0,1-1 0,-1 1 0,0 0 0,0-1-1,0 1 1,1-1 0,-1 1 0,0-1 0,0 1 0,1-1 0,-1 1 0,0-1 0,1 0 0,-1 1-1,1-1 1,-1 1 0,1-1 0,-1 0 0,1 1 0,-1-1 0,1 0 0,-1 0 0,2 1 0,0-1 18,0 0 0,0 0 1,0 0-1,0 0 1,0-1-1,0 1 1,4-2-1,2 0 17,5-1 47,0-1 0,0-1 0,0 0 1,-1 0-1,0-1 0,0-1 0,-1 0 0,1-1 0,19-17 0,-11 5-42,0 0 0,-2-2 0,29-42 0,-39 52-87,-6 8-37,-5 11-19,-2 1 37,2 1 0,-1-1 0,1 1 0,0-1 0,1 1 0,0 0 0,1 0 0,-2 17 0,4-23 79,-1 0 0,0-1 1,1 1-1,-1 0 0,1-1 0,0 1 1,0 0-1,0-1 0,0 1 0,0-1 1,1 0-1,-1 1 0,1-1 1,-1 0-1,1 0 0,0 0 0,0 0 1,0 0-1,0-1 0,0 1 0,0 0 1,1-1-1,1 2 0,2-1 6,-1 1-1,1-1 0,-1 0 1,1 0-1,0 0 0,0-1 1,0 0-1,0 0 0,8 0 1,-6-2 16,1 0 1,0 0 0,-1 0 0,1-1-1,-1 0 1,0-1 0,0 0 0,0 0-1,0 0 1,0-1 0,8-6-1,-6 3-45,0 0-1,-1-1 0,0 0 0,0-1 1,-1 1-1,0-2 0,9-12 0,-12 14 81,0 1 0,11-11 0,-14 16-97,1 0-1,-1 0 1,0 0 0,1 0-1,-1 0 1,1 1 0,0-1-1,-1 1 1,1 0-1,5-2 1,-7 3 10,0 0 0,0 0 0,0 0 0,0 0-1,0 0 1,0 0 0,0 1 0,0-1 0,0 0 0,0 1 0,-1-1 0,1 0-1,0 1 1,0-1 0,0 1 0,0 0 0,-1-1 0,1 1 0,0-1 0,-1 1-1,1 0 1,0 0 0,-1-1 0,1 1 0,-1 0 0,1 0 0,-1 0 0,0 0-1,1 0 1,-1-1 0,0 1 0,0 0 0,1 2 0,1 4-39,-1 0 1,0 1-1,1 8 1,-2-11-3,1 63 258,-1-37 129,3-32 221,5-9-348,8-15-105,-6 3-189,1 1 1,0 0-1,29-38 0,-39 58 78,-1 1 0,1-1 0,-1 0-1,1 0 1,0 0 0,0 1-1,-1-1 1,1 0 0,0 1 0,0-1-1,0 1 1,-1-1 0,1 1 0,0-1-1,0 1 1,0 0 0,0-1-1,0 1 1,0 0 0,0 0 0,0 0-1,0-1 1,0 1 0,0 0 0,0 0-1,0 1 1,0-1 0,0 0 0,0 0-1,0 0 1,0 1 0,0-1-1,0 0 1,0 1 0,0-1 0,0 1-1,0-1 1,-1 1 0,1 0 0,0-1-1,0 1 1,-1 0 0,2 0-1,2 5 5,1-1 0,-1 1-1,-1 0 1,1 0 0,2 6 0,-3-6 28,7 14-65,-5-9 15,1 0-1,0 0 0,14 17 1,-18-25 37,0 0 0,1-1 0,-1 0 0,1 0 0,0 1 0,-1-2 0,1 1 0,0 0 0,0 0 0,0-1 0,0 0 0,1 1 0,-1-1 0,0-1 0,0 1 0,1 0 0,-1-1 0,6 1 0,6-2 69,1 0 0,-1-1 1,0 0-1,0-2 0,0 1 1,23-11-1,-3-1-45,47-29 1,32-31-305,-83 53 220,-30 21 39,0 0 0,1 0 0,-1 0 1,1 0-1,-1 0 0,1 1 0,-1-1 1,1 0-1,3 0 0,-3 5-71,-3 6 138,-1-7-49,1 0 0,0 0 0,-1 0 0,0 0-1,-3 5 1,-5 9-42,6-11 37,0 0 0,0 0 1,0 0-1,-1-1 0,0 1 1,-8 6-1,8-7-11,-1 0 0,1 1 0,-1 0 0,2 0 0,-7 10 0,9-13 12,0 0-1,1 0 0,-1 1 1,1-1-1,-1 0 0,1 1 1,0-1-1,1 1 0,-1-1 1,0 1-1,1 0 1,0-1-1,0 1 0,0-1 1,0 1-1,1 0 0,-1-1 1,1 1-1,0-1 0,0 1 1,0-1-1,1 1 0,-1-1 1,4 6-1,-3-8 3,-1 1 0,0-1 0,1 0-1,-1 1 1,1-1 0,-1 0 0,1 0 0,-1 0-1,1 0 1,0 0 0,0-1 0,-1 1 0,1 0 0,0-1-1,0 1 1,0-1 0,0 0 0,0 0 0,0 1-1,0-1 1,2-1 0,5 1 19,0-1 0,0-1-1,10-2 1,-15 3 20,36-10 147,0-1-1,58-28 1,69-50-171,-129 65 54,57-50-1,-66 50-236,-29 25 162,0 0-1,1-1 0,-1 1 1,0 0-1,0 0 0,0 0 1,0 0-1,0 0 0,0 0 1,0 0-1,0 0 0,0 0 1,0 0-1,0 0 0,0 0 1,0 0-1,0 0 0,1 0 1,-1 0-1,0 0 0,0 0 1,0 0-1,0 0 0,0 0 1,0 0-1,0 0 0,0 0 1,0 0-1,0 0 0,0 0 1,0 0-1,1 0 0,-1 0 1,0 0-1,0 0 0,0 0 1,0 0-1,0 0 0,0 0 1,0 0-1,0 0 0,0 0 1,0 0-1,0 0 0,0 0 1,0 0-1,0 1 0,0-1 1,0 0-1,1 0 0,-1 0 1,0 0-1,0 0 0,0 0 1,0 7-48,-2 11-26,1-16 34,-10 50-222,8-42 252,0 0 1,1 0 0,0 0-1,1 1 1,0-1-1,0 0 1,2 13 0,0-19 39,-1 1 1,1-1 0,0 0-1,1 0 1,-1 0-1,4 7 1,-4-9-22,0-1 0,0 0-1,0 1 1,0-1 0,0 0 0,0 0-1,1 0 1,-1 0 0,0 0 0,1 0-1,-1 0 1,1 0 0,-1-1 0,1 1 0,-1 0-1,1-1 1,-1 1 0,1-1 0,3 1-1,-1-1 41,-1 0 0,1 0-1,0-1 1,0 1 0,0-1-1,0 1 1,0-1-1,-1-1 1,8-2 0,31-18 132,-26 12-138,-9 6-53,-1-1 0,12-9 0,9-7-100,-20 16 153,-1 0 1,0-1-1,0 1 0,6-9 1,13-13-154,-21 24 114,-1-1-1,0 0 0,0 0 0,0 0 0,0 0 1,-1 0-1,0-1 0,0 1 0,0-1 1,0 1-1,2-10 0,-4 14-66,0 17-229,-3 21 244,-1 1 0,-10 45 1,4-30 34,-30 278-157,37-260 338,-4 34 61,7-83-136,0-15 214,1-9 437,6-149-18,-5 113-650,4-13-57,1 0 0,3 1-1,2 0 1,1 1 0,3 1 0,2 0-1,2 1 1,48-79 0,-63 116-45,0 1-1,1 1 1,0-1 0,0 1-1,1 0 1,-1 0 0,2 1-1,-1 0 1,11-7 0,-15 11 14,1 0 1,0 1-1,0-1 1,0 1 0,0-1-1,0 1 1,0 0 0,0 1-1,0-1 1,0 1-1,1 0 1,-1 0 0,0 0-1,0 0 1,0 1-1,1 0 1,-1-1 0,0 2-1,0-1 1,0 0-1,0 1 1,-1 0 0,5 2-1,-3-1 24,0 1 0,0-1-1,-1 1 1,1 0 0,-1 1-1,0-1 1,0 1 0,-1-1-1,1 1 1,-1 0 0,0 1-1,0-1 1,-1 0 0,0 1-1,0 0 1,0-1 0,0 1-1,0 8 1,-1-9 0,0 0 0,-1-1 0,0 1 0,0 0 1,0-1-1,-1 1 0,1-1 0,-1 1 0,0-1 0,0 1 0,-1-1 0,1 1 0,-1-1 1,0 0-1,0 0 0,-1 0 0,1 0 0,-1 0 0,0 0 0,0-1 0,0 0 0,0 1 1,-8 4-1,4-3 25,0-1 1,0-1 0,-1 1-1,1-1 1,-1 0 0,0-1-1,0 0 1,-13 2 0,4-3 23,1 0 0,-1-1 0,-22-2 0,25 1 35,10 1-104,1 1 0,-1-2 0,0 1 0,1 0 0,-1-1 0,-5-1 0,3-1 55,6 1-109,13 0-152,-4 1 181,68-9 68,83-13 301,-126 16-428,-1-1 0,56-21 0,-49 10 90,68-44-1,-107 62 6,6-4-11,0 1 1,0 0-1,0 0 1,1 1-1,0 0 1,0 0-1,0 0 1,0 1-1,15-1 1,-23 3 8,0 0 0,1 0 0,-1 1 0,1-1 0,-1 0 0,0 1 0,1-1 0,-1 0 0,0 1 0,0-1 0,1 1 0,-1-1 0,0 1 0,0-1 0,1 0 0,-1 1 0,0-1 0,0 1 0,0-1 0,0 1 0,0-1 0,0 1 0,0-1 0,0 1 0,0-1 0,0 1 0,0-1 0,0 1 0,0-1 0,0 1 0,-1-1 0,1 1 0,-5 10-6,0-1 1,-1-1-1,0 1 1,-1-1 0,-11 13-1,-46 40-204,-4 5 261,66-65-43,0 0 1,0 1-1,0-1 0,0 0 1,1 1-1,-1-1 1,1 1-1,-1 0 1,1 0-1,0-1 1,0 1-1,0 0 1,0 0-1,1 0 1,-1 0-1,1 4 1,0-7-3,0 1 1,0-1-1,0 0 1,0 1 0,0-1-1,0 0 1,0 1 0,1-1-1,-1 0 1,0 1-1,0-1 1,0 0 0,0 1-1,1-1 1,-1 0 0,0 0-1,0 0 1,1 1-1,-1-1 1,0 0 0,0 0-1,1 0 1,-1 1 0,0-1-1,1 0 1,-1 0-1,0 0 1,1 0 0,-1 0-1,0 0 1,1 0-1,-1 0 1,0 0 0,1 0-1,16-5 183,15-16 36,-25 15-160,0-1 0,-1 0-1,0 0 1,7-11 0,2-2 22,-1 2-77,-2-1 1,0 0 0,-1 0-1,-1-1 1,-1-1 0,-1 0-1,9-34 1,-16 40-130,-3 11 61,-2 11 22,0 0-26,1 1-1,0 1 1,0-1 0,0 0 0,2 1 0,-1-1 0,1 1 0,0-1 0,0 1 0,2 13 0,0-15 62,0 0 0,0 0 0,1 0 0,4 12 0,-5-16-1,1-1 0,-1 1 0,1 0-1,0 0 1,0-1 0,0 1 0,0-1-1,1 0 1,-1 0 0,0 1-1,1-1 1,2 1 0,-2-1 35,0-1 0,0 1 0,0-1 0,1 0 0,-1 0 0,0 0 1,0 0-1,0 0 0,1-1 0,-1 0 0,0 0 0,1 0 0,-1 0 0,0 0 0,1 0 0,-1-1 0,0 0 1,7-2-1,1-1 20,1-1 1,-1-1 0,19-12 0,-25 15-58,9-8 19,0 0 0,0 0 0,-1-2 1,0 1-1,-1-2 0,-1 1 0,0-2 0,-1 1 0,10-20 1,9-23 57,28-74 1,-47 106-82,18-49-45,-3-2-1,-3-1 1,-4 0 0,8-80 0,-25 147-8,0 1 0,-1-1 0,-1-12 0,1 22 55,0 0 1,0 0-1,0 0 1,0 0 0,0-1-1,0 1 1,0 0-1,0 0 1,0 0-1,1 0 1,-1 0 0,0 0-1,0 0 1,0 0-1,0-1 1,0 1-1,0 0 1,0 0 0,0 0-1,0 0 1,-1 0-1,1 0 1,0 0 0,0 0-1,0 0 1,0-1-1,0 1 1,0 0-1,0 0 1,0 0 0,0 0-1,0 0 1,0 0-1,0 0 1,0 0 0,0 0-1,0 0 1,0 0-1,-1 0 1,1-1-1,0 1 1,0 0 0,0 0-1,0 0 1,0 0-1,0 0 1,0 0 0,0 0-1,0 0 1,-1 0-1,1 0 1,0 0-1,0 0 1,0 0 0,0 0-1,0 0 1,0 0-1,0 0 1,0 0 0,-1 0-1,1 0 1,0 0-1,0 1 1,0-1-1,0 0 1,-5 7-79,3-3 26,-52 99-386,38-73 371,2 2 0,2 0-1,0 0 1,-8 47 0,10-26 96,2 0 1,-1 58-1,8-85-17,1-1 1,1 1-1,1 0 1,1-1-1,1 1 1,2-1-1,0 0 1,2-1-1,17 39 1,-11-41-1856,-14-22 1644,0 1 1,1 0-1,-1-1 1,1 1 0,-1-1-1,0 1 1,1-1-1,-1 0 1,1 1 0,-1-1-1,1 1 1,0-1-1,-1 0 1,1 1 0,-1-1-1,1 0 1,-1 0-1,1 0 1,0 1-1,-1-1 1,1 0 0,0 0-1,-1 0 1,1 0-1,0 0 1,-1 0 0,1 0-1,0 0 1,-1 0-1,1 0 1,0-1 0,7-3-1605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10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 6304,'-23'-8'2848,"23"12"-2464,0 0-1696,0 0 640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10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9 6304,'-39'-8'2848,"24"11"-2464,11 2-480,4 3-32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24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12 2720,'3'-12'14773,"-10"28"-14864,-2 15 158,-15 31 0,4-9-57,2-7 144,-2-1-1,-2 0 1,-1-2-1,-3-1 1,-1-1-1,-2-1 0,-2-1 1,-51 48-1,69-73-92,-66 67 284,64-67-158,14-13-161,1-1-1,0 0 1,-1 1-1,1-1 1,-1 1-1,1-1 1,-1 0-1,1 1 1,-1-1-1,1 0 1,-1 0-1,1 1 1,-1-1-1,0 0 1,1 0-1,-1 0 1,1 0-1,-1 0 1,0 0-1,1 0 1,-1 0-1,1 0 1,-1 0-1,0 0 1,1 0-1,-1 0 1,0-1-1,1 1 8,0-1 1,0 0-1,0 1 0,0-1 0,0 0 1,0 0-1,1 1 0,-1-1 0,0 0 1,0 1-1,1-1 0,-1 1 0,0-1 1,1 0-1,-1 1 0,1-2 0,23-25 291,-17 19-241,1-1-1,6-10 0,10-20-53,-1 0 1,-3-2-1,16-43 0,62-145-50,-68 164 27,-19 38-38,1 1 0,18-28-1,-29 53 40,10-14-149,-10 15 137,-1 0 1,0-1 0,1 1 0,-1 0-1,0 0 1,1-1 0,-1 1 0,0 0-1,1 0 1,-1 0 0,1-1 0,-1 1-1,0 0 1,1 0 0,-1 0 0,1 0-1,-1 0 1,1 0 0,-1 0 0,0 0-1,1 0 1,-1 0 0,1 0-1,-1 0 1,0 0 0,1 0 0,-1 1-1,1-1 1,-1 0 0,0 0 0,1 0-1,-1 1 1,0-1 0,1 0 0,-1 0-1,1 1 1,20 18-247,6 6 358,-13-7-67,-2 0 0,0 0 0,14 32-1,-7-12-11,92 152 162,-84-150-109,1-2-1,56 58 1,-40-52-49,69 93 0,-82-90 426,-31-47-449,0 0 1,0 0-1,0 1 0,1-1 0,-1 0 0,0 0 0,0 0 1,0 1-1,0-1 0,1 0 0,-1 0 0,0 0 0,0 1 1,0-1-1,0 0 0,0 0 0,0 1 0,0-1 0,0 0 0,0 0 1,0 1-1,0-1 0,0 0 0,0 0 0,0 1 0,0-1 1,0 0-1,0 0 0,0 1 0,0-1 0,0 0 0,0 0 1,-1 1-1,1-1 0,0 0 0,0 0 0,0 0 0,0 1 0,-1-1 1,1 0-1,0 0 0,0 0 0,0 0 0,-1 1 0,1-1 1,0 0-1,0 0 0,0 0 0,-1 0 0,1 0 0,0 0 1,0 0-1,-1 0 0,1 0 0,0 0 0,0 0 0,-1 0 0,1 0 1,0 0-1,0 0 0,-1 0 0,1 0 0,0 0 0,-1 0 1,-20-6 226,14 4-214,-257-53 369,245 51-436,-239-25 6,248 28 14,-48-2-36,-114 8 0,166-5 61,0 1 0,1 0 1,-1 1-1,1-1 0,-9 4 1,13-5-108,0 1-1,1-1 1,-1 0 0,0 1 0,0-1-1,0 1 1,0-1 0,1 1 0,-1-1-1,0 1 1,1 0 0,-1-1 0,0 1-1,1 0 1,-1 0 0,1-1 0,-1 1 0,1 0-1,-1 0 1,1 0 0,0-1 0,-1 1-1,1 0 1,0 0 0,0 0 0,0 0-1,-1 0 1,1 0 0,0 0 0,0 0-1,0 0 1,1 0 0,-1 0 0,0 0 0,0-1-1,0 1 1,1 0 0,-1 0 0,0 0-1,2 1 1,-1 1-508,1-1-1,1 1 1,-1 0-1,0-1 1,1 0-1,-1 0 1,1 0-1,0 0 1,0 0-1,-1 0 1,5 1-1,0 1-718,24 15-2404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25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3072,'7'2'11299,"-6"-1"-11054,1 16 2193,-3 22-2842,-7 153 1752,6-103-899,1 7-51,-6 90 804,6-173-1066,0 1 0,2 14 0,0 3 912,0-30-1018,-1-1-1,0 1 0,0-1 0,1 1 0,-1-1 0,0 1 1,1-1-1,-1 1 0,1-1 0,-1 0 0,1 1 1,-1-1-1,1 1 0,-1-1 0,1 0 0,-1 0 0,1 1 1,-1-1-1,1 0 0,-1 0 0,1 0 0,0 1 1,-1-1-1,1 0 0,-1 0 0,1 0 0,0 0 1,-1 0-1,1 0 0,1-1 0,18 0 240,65-16 67,0 3 0,139-3 0,-156 8-59,-70 8-1030,0 1 0,1 0 0,-1-1 0,0 1 1,0-1-1,1 1 0,-1-1 0,0 0 0,1 0 0,-1 0 0,-1-1 1,-7-4-1440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25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41 4160,'-8'-6'1689,"8"6"-1573,0 0-1,-1 0 1,1 0-1,0 0 1,-1 0 0,1 0-1,0-1 1,-1 1-1,1 0 1,0 0-1,-1 0 1,1 0-1,0-1 1,-1 1-1,1 0 1,0-1-1,0 1 1,-1 0-1,1 0 1,0-1-1,0 1 1,0 0 0,0-1-1,-1 1 1,1 0-1,0-1 1,0 1-1,0-1 1,1-3 2379,-1 4-2272,0-1-1,0 1 1,0 0-1,0-1 1,0 1 0,1-1-1,-1 1 1,0 0 0,0-1-1,0 1 1,0-1 0,1 1-1,-1 0 1,0-1-1,0 1 1,1 0 0,-1 0-1,0-1 1,1 1 0,-1 0-1,0 0 1,1-1-1,5-2 57,1 1 0,-1-1 0,0 1 0,1 1-1,-1-1 1,1 1 0,-1 0 0,1 0 0,0 1-1,8 1 1,12 1-132,33 7-1,-35-5 52,133 25 196,-149-27-534,1 0-5,-10-3-61,0 1-1,0 0 0,0-1 1,0 1-1,0 0 0,0-1 1,0 1-1,0 0 1,0-1-1,0 1 0,-1 0 1,1-1-1,0 1 0,0 0 1,0-1-1,-1 1 1,1 0-1,0 0 0,0-1 1,0 1-1,-1 0 1,1 0-1,0-1 0,-1 1 1,1 0-1,0 0 0,-1 0 1,1-1-1,-4-3-1739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26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9 116 6240,'-8'-11'2005,"8"10"-1689,0-1 0,0 1 0,0 0 1,1-1-1,-1 1 0,0 0 0,1-1 0,-1 1 0,1 0 0,1-2 0,3-3 301,0 1 0,0 0-1,0 1 1,1-1 0,0 1-1,0 0 1,0 1 0,0-1-1,13-4 1,4 0 241,37-9 0,-31 11-651,0 2 1,0 0-1,54 2 1,3 7-1065,-1 5-3329,-53-5 1466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27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49 3136,'-2'4'8449,"2"4"-5871,2 13-3730,-1-16 2082,1 29-497,-2 0 0,-2 0 0,-6 45 1,6-69-402,-5 38 561,-24 81-1,-27 44 282,47-152-367,6-15 162,4-14 304,4-2-800,0 0 1,7-19-1,6-16-133,16-111 18,-31 151-52,25-117 118,-3 16-259,-19 81 310,1 1 0,2-1 0,0 1 0,15-32 0,-22 55-182,0 1 0,0-1-1,1 1 1,-1-1 0,0 1 0,0-1 0,1 1-1,-1-1 1,0 1 0,1-1 0,-1 1-1,1 0 1,-1-1 0,0 1 0,1 0 0,-1-1-1,1 1 1,-1 0 0,1-1 0,-1 1 0,1 0-1,-1 0 1,1 0 0,0-1 0,-1 1 0,1 0-1,0 0 1,0 0 2,-1 1 1,1-1-1,0 0 0,0 1 0,0-1 1,0 1-1,-1-1 0,1 1 0,0-1 1,-1 1-1,1 0 0,0-1 0,-1 1 0,1 0 1,0 0-1,3 6 5,0 0 0,0 0 0,3 8 0,-5-10-5,39 95 84,-21-49 58,2 0 1,35 58-1,-34-74-27,1-1 0,2-2 0,1 0-1,48 43 1,-42-46-15,153 149 424,-178-172-106,2 0-282,-9-5 327,-1-3-447,0 1 0,0-1 0,0 1 0,0-1 0,-1 1 0,1-1 0,0 1 0,-1-1 0,1 1 0,-1-1 0,0 0 0,1 1-15,-1 0 29,0-1 1,0 1-1,-1-1 0,1 1 0,0-1 0,-1 1 0,1 0 0,-1-1 1,1 1-1,-1 0 0,1 0 0,-1 0 0,-2-1 0,-26-10-258,19 8 221,-34-12-53,-2 2 0,1 2 0,-1 1 0,-64-4 0,69 10 52,-8 0-157,-88 1 1,111 4 178,18-1-522,1 1 0,-1 0 0,-9 2 0,7 2-682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29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10 3072,'-1'0'63,"1"1"-29,0-1 1,0 0-1,-1 0 0,1 0 1,0 0-1,-1 0 1,1 0-1,0 0 1,0 0-1,-1 0 0,1 0 1,0 0-1,-1 0 1,1 0-1,0 0 1,0 0-1,-1 0 0,1 0 1,0-1-1,0 1 1,-1 0-1,1 0 1,0 0-1,0 0 0,-1 0 1,1-1-1,0 1 1,0 0-1,-1 0 1,1 0-1,0-1 0,0 1 1,0 0-1,0 0 1,0-1-1,-1 1 1,1 0-1,0 0 0,0-1 1,0 1-1,0 0 1,0-1-1,0 1 1,0 0-1,0 0 0,0-1 1,0 1-1,0 0 1,0-1-1,0 1 1,0 0 96,0-1 0,1 1 1,-1 0-1,0 0 0,0 0 1,0 0-1,0-1 0,0 1 1,1 0-1,-1 0 0,0 0 1,0 0-1,0 0 1,0 0-1,1-1 0,-1 1 1,0 0-1,0 0 0,0 0 1,1 0-1,-1 0 0,0 0 1,0 0-1,1 0 1,-1 0-1,0 0 0,0 0 1,0 0-1,1 0 0,-1 0 1,0 0-1,0 0 0,0 1 1,1-1-1,-1 0 0,0 0 1,0 0-1,1 0 1,9 1 6307,-11 5-6035,-1 0 0,0 0 0,0 0 0,-1 0 0,0 0 0,0-1 0,0 0 0,-6 8 0,6-9-147,-17 28 221,1 1 0,-17 42 1,0 17-17,-13 27 228,40-100-574,1 0 0,1 0 0,0 0 0,2 1 0,0 0 0,1 0 0,-2 35 0,6-50-67,0 0 1,0-1-1,1 1 1,0 0 0,0-1-1,0 1 1,0-1 0,1 1-1,-1-1 1,1 0-1,0 0 1,1 0 0,-1 0-1,5 5 1,-3-4-7,1 0 1,0-1-1,0 0 1,0 0-1,0 0 1,1-1-1,0 1 0,0-1 1,8 3-1,13 3 95,0-2 1,0 0-1,41 3 0,-60-9-88,2 1 30,1-2-1,0 0 1,-1 0 0,1-1-1,0 0 1,19-5 0,-22 3-622,0 1 1,0-2-1,12-5 1,-15 7-743,-1-1 0,0 0 0,0 0-1,0 0 1,-1 0 0,7-7 0,-2 4-1089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2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162 516 1248,'5'-11'2270,"-3"8"-1196,-1 1 615,-5 2-1061,-10 7-471,-17 11 132,22-14-176,0 1 0,1 1 1,-14 10-1,-1 2-186,15-12-1,1-1 1,-10 10-1,16-13 62,-1 0 0,0 1 1,1-1-1,-1 0 0,1 0 0,-1 1 0,1-1 0,0 1 0,0-1 0,0 1 1,0-1-1,0 6 0,1-3 17,-1 0 1,2 0-1,-1 0 0,0 0 1,1 1-1,0-1 0,0 0 1,1 0-1,-1-1 1,1 1-1,0 0 0,3 6 1,-3-9 41,-1 0 1,0 0-1,1 0 1,-1 0 0,1 0-1,-1-1 1,1 1-1,0 0 1,0-1 0,0 1-1,0-1 1,0 1-1,0-1 1,0 0 0,0 0-1,1 0 1,-1 0-1,0-1 1,1 1 0,-1 0-1,1-1 1,-1 0-1,1 0 1,-1 1 0,0-1-1,1-1 1,3 1-1,-3-1 38,-1 0 0,1 0 0,0-1 0,0 1 0,-1-1 0,1 1 0,-1-1-1,0 0 1,1 0 0,-1 0 0,0 0 0,2-3 0,2-2 175,-1 0-1,8-12 1,-11 14-135,1 0 0,-1 0 0,0 0 0,0 0 0,0 0 0,-1-1 0,0 1 0,0-1 0,1-9 0,-3 6-47,1 0 1,-1 0 0,-1 0-1,-4-18 1,6 18-528,0 8-127,0 8-362,-18 232 1029,10-164 207,-14 86 178,17-139-168,-1 0 1,0 0-1,-2 0 0,0-1 0,-13 22 1,20-42-183,0 1 0,1-1 1,-1 1-1,0-1 1,0 0-1,0 1 0,-1-1 1,1 0-1,0 0 1,-3 2-1,4-3-113,0 0 0,0 0 0,0 0 0,0 0 0,0 0 1,0 0-1,0 0 0,0 0 0,0 0 0,-1 0 0,1 0 0,0 0 0,0 0 0,0 0 0,0 0 0,0 0 1,0 0-1,0-1 0,0 1 0,0 0 0,0 0 0,-1 0 0,1 0 0,0 0 0,0 0 0,0 0 0,0 0 1,0 0-1,0 0 0,0 0 0,0-1 0,0 1 0,0 0 0,0 0 0,0 0 0,0 0 0,0 0 1,0 0-1,0 0 0,0 0 0,0 0 0,0-1 0,0 1 0,0 0 0,0 0 0,0 0 0,0 0 0,0 0 1,3-13-14,36-71 32,30-70-347,-57 129 333,1 0 0,1 0 0,1 2 0,33-40 0,-16 28 113,71-62 0,28 1-107,-88 66-235,-41 29 222,0 0 0,0-1 0,-1 1 0,1 0 0,-1-1 0,1 0 0,-1 1 0,1-1 0,-1 0 0,0 0 0,0 0 0,0 0 0,0 0 0,0 0 0,0 0 0,0-3 0,2 2 177,-2 2-210,-1 0-1,1 0 1,0 0 0,0 1 0,-1-1-1,1 0 1,0 0 0,0 0 0,0 1-1,0-1 1,0 0 0,1 0 0,23-1 41,-14 1-87,0 1 0,15 0 0,-23 1 25,0-1 0,0 0 0,0 1-1,1 0 1,-1 0 0,0 0 0,0 0-1,0 1 1,-1-1 0,1 1-1,0-1 1,4 5 0,0 0-25,-5-5 75,0 0-1,-1 1 1,1-1-1,0 1 1,0 0-1,-1-1 1,1 1-1,-1 0 1,0 0-1,1 0 1,-1 0-1,0 0 1,0 0 0,0 1-1,0-1 1,-1 0-1,1 0 1,-1 1-1,1-1 1,-1 3-1,-10 144 32,14-124 72,-4-24-93,0-1 0,0 1 1,0 0-1,1-1 1,-1 1-1,0 0 0,1-1 1,-1 1-1,1 0 1,-1-1-1,1 1 0,-1 0 1,1-1-1,-1 1 1,1-1-1,-1 1 0,1-1 1,0 0-1,-1 1 1,1-1-1,0 1 0,-1-1 1,1 0-1,0 0 1,-1 1-1,1-1 0,1 0 1,0 0 20,1-1 0,-1 1 0,0-1 0,0 1 0,0-1 0,0 0 0,0 0 0,0 0 0,0 0 0,0 0 0,-1 0 1,5-3-1,21-23 281,-21 21-264,31-32-52,53-43 0,-10 22 157,-66 51-347,-10 8 2,-7 7 125,1-2 21,-1 1 0,0-1 0,1 1 1,0 0-1,0 0 0,1-1 0,0 1 1,-1 9-1,2-13 46,0 1 1,0-1-1,0 0 0,0 0 1,1 1-1,-1-1 0,1 0 1,-1 0-1,1 0 1,0 0-1,0 1 0,0-1 1,0 0-1,0 0 1,0-1-1,0 1 0,1 0 1,-1 0-1,1-1 0,-1 1 1,1-1-1,0 1 1,0-1-1,0 1 0,0-1 1,3 1-1,2 1 45,0 0 1,0-1-1,0 0 0,1-1 0,-1 0 0,1 0 0,-1 0 0,1-1 1,-1 0-1,1-1 0,-1 1 0,0-1 0,11-3 0,-7 1 40,-1-1-1,1 1 0,-1-2 1,1 1-1,-1-1 0,0-1 1,-1 0-1,11-9 0,-17 13-55,-1 0 0,0 0 1,0 0-1,0 0 0,0 0 0,0-1 0,0 1 0,-1 0 0,3-6 1,-3 7-29,-1-1 0,0 0 1,1 1-1,-1-1 1,0 1-1,0-1 1,0 0-1,0 1 1,0-1-1,-1 1 0,1-1 1,0 0-1,-1 1 1,1-1-1,-1 1 1,1-1-1,-1 1 0,0-1 1,0 1-1,-1-3 1,-1 1-33,1 0 0,-1 0 1,0 0-1,0 1 0,0-1 1,0 1-1,-1 0 0,1 0 0,-1 0 1,1 0-1,-1 0 0,0 1 1,0-1-1,1 1 0,-1 0 0,0 0 1,0 1-1,-7-1 0,-1 1 2,0 0 1,1 0-1,-1 1 0,1 1 0,-16 3 0,24-4-71,5-2 34,13-3 16,23-5 47,63-14 84,-47 10-17,-51 12-94,0 0-1,-1 1 1,1-1-1,0 1 0,0 0 1,-1 0-1,1 0 0,0 0 1,0 1-1,0-1 1,-1 1-1,1 0 0,0-1 1,-1 1-1,1 0 0,-1 1 1,1-1-1,-1 0 1,3 3-1,-2-2 26,-1 0 0,0 1 0,1 0 0,-1-1 0,0 1 0,0 0 0,-1 0 0,1 0 0,-1 0 0,1 0 0,-1 1 0,0-1 0,0 0 0,1 6 0,0 17-34,-2-21 27,0 0 0,1 0-1,-1 0 1,1 0-1,0 0 1,0 0 0,1-1-1,0 1 1,0 0 0,3 5-1,-5-9 40,1-1-1,0 1 1,-1 0 0,1-1-1,0 1 1,-1-1-1,1 1 1,0-1-1,0 0 1,0 1 0,-1-1-1,1 0 1,0 0-1,0 1 1,0-1 0,0 0-1,0 0 1,-1 0-1,1 0 1,0 0-1,0 0 1,0 0 0,1-1-1,0 1 33,1-1 0,-1 1 0,0-1 0,0 0 0,0 0 0,1 0 0,2-2-1,3-3 55,0-1-1,-1 0 1,12-14 0,-12 12-144,0 1 0,1 1 1,13-11-1,6-6-413,-26 25 404,0 0-1,-1-1 1,1 1 0,-1 0-1,1 0 1,0 0 0,-1-1-1,0 1 1,1 0 0,-1 0-1,0 0 1,1 0 0,-1 0-1,0 0 1,0 1 0,3 11 35,-2-1-1,1 18 1,-2-25 33,0 0 0,1 0 1,-1 1-1,1-1 0,1 5 0,-2-10-9,1 1 0,-1 0 0,0-1 0,0 1 0,0 0 0,1-1 1,-1 1-1,0 0 0,1-1 0,-1 1 0,1-1 0,-1 1 0,1-1 0,-1 1 0,1-1 0,-1 1 0,1-1 1,-1 1-1,1-1 0,-1 1 0,1-1 0,0 0 0,-1 0 0,1 1 0,0-1 0,-1 0 0,1 0 0,0 0 1,-1 1-1,1-1 0,0 0 0,0 0 0,-1 0 0,1 0 0,0-1 0,-1 1 0,1 0 0,0 0 1,-1 0-1,1 0 0,1-1 0,14-6 282,28-18 1,12-6-259,-50 28-98,0 1 1,0 0 0,0 0-1,0 1 1,0-1 0,0 1-1,11 0 1,-16 1 34,1 0 1,-1 0-1,1 0 0,-1 0 1,1 1-1,-1-1 0,1 0 1,-1 1-1,0-1 0,1 1 1,-1 0-1,0-1 1,1 1-1,-1 0 0,0 0 1,0 0-1,1 0 0,-1 0 1,0 0-1,0 0 1,0 0-1,-1 0 0,1 1 1,0-1-1,0 0 0,-1 1 1,1-1-1,0 0 0,0 3 1,0 3 33,1 0 1,-1 0 0,-1-1-1,1 15 1,-1-18-18,0-2 188,14-7 603,2 0-674,22-10 0,-21 7-168,25-7 0,-37 14-18,1 0 0,-1 1 0,1 0 0,-1 0 0,1 1 0,0 0 0,-1 0 0,1 0 0,6 1 0,-9 0 57,0 0 0,0 0-1,0 1 1,0-1-1,0 1 1,0-1 0,3 4-1,-4-3 48,1-1-1,0 1 0,0 0 1,-1-1-1,1 1 1,0-1-1,4 1 0,-1-2-20,0 0-1,0 0 0,1-1 0,-1 0 0,0 0 0,0 0 0,-1-1 1,1 0-1,0 0 0,8-4 0,-6 3-40,0-2 65,1 1 0,-1-1 1,9-6-1,12-8-25,-21 14-62,-1 1 0,1-1-1,10-9 1,-21 24-12,-1 1 0,-7 15 0,0-7-9,7-14 50,0 2 1,0-1 0,0 0 0,1 1-1,0 0 1,0 0 0,1 0 0,0 0-1,0 0 1,-1 11 0,3-18 21,0 1 1,0-1 0,0 1 0,0-1-1,0 0 1,0 1 0,0-1-1,1 0 1,-1 1 0,0-1-1,0 1 1,0-1 0,0 0-1,0 1 1,0-1 0,1 0 0,-1 1-1,0-1 1,0 0 0,1 1-1,-1-1 1,0 0 0,0 0-1,1 1 1,-1-1 0,0 0 0,1 0-1,-1 0 1,1 1 0,11-3 219,14-12 160,-25 13-362,27-22 215,-16 11-169,-1 2-60,-1 0-1,-1-1 0,0-1 0,0 0 0,-1 0 1,0 0-1,-1-1 0,-1 0 0,0-1 1,5-17-1,4-22 24,-2 0 1,7-68-1,-14 76-80,5-50 63,-10 90-2,0 2-38,-1 1-1,1 0 1,-1-1 0,0 1-1,0-1 1,0 1 0,0 0-1,0-1 1,0 1 0,-1-1-1,1 1 1,-1 0-1,0-1 1,0 1 0,0 0-1,-2-4 1,3 6 11,0-1 1,0 1-1,-1 0 0,1-1 0,0 1 1,0 0-1,-1-1 0,1 1 0,0 0 0,-1-1 1,1 1-1,0 0 0,-1 0 0,1 0 1,-1-1-1,1 1 0,0 0 0,-1 0 1,1 0-1,-1 0 0,1 0 0,-1 0 1,1 0-1,-1 0 0,1 0 0,0 0 1,-1 0-1,1 0 0,-1 0 0,1 0 1,-1 0-1,1 0 0,0 0 0,-1 0 1,1 1-1,-1-1 0,1 0 0,0 0 1,-1 1-1,1-1 0,0 0 0,-1 0 0,1 1 1,0-1-1,-1 0 0,1 1 0,0-1 1,0 0-1,-1 1 0,1-1 0,0 1 1,0 0-1,-15 26-250,4 0 185,2 0 0,1 1 0,-5 31 0,-7 90 65,19-133 45,0-1 0,1 1 0,1-1 0,0 1 0,6 25 0,-5-35-2,0 1 0,0-1-1,0 1 1,1-1 0,0 0-1,1 0 1,-1 0-1,1 0 1,0 0 0,0-1-1,1 0 1,0 0 0,0 0-1,0 0 1,6 3 0,16 9 12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2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5 117 7712,'-5'-9'3520,"13"6"-3072,2-2 2304,4 5-1600,12-8 1503,11 4-1535,16-7 0,5 2-704,15-2-192,-6 2-128,-4-7-96,-8 9 32,-2-9-320,-8 7 160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34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52 1472,'0'0'4645,"-7"1"-1290,6 0-3066,0 0 1,0 0 0,-1-1-1,1 1 1,0 0 0,0-1-1,0 1 1,0-1 0,-1 1-1,1-1 1,0 0 0,0 0-1,-1 1 1,1-1 0,0 0 0,-1 0-1,1 0 1,-2 0 0,72-39 2621,-57 35-2663,0 0-1,0 1 1,0 0-1,20-1 0,49 1 164,63 11-178,-69-2 105,70-5 355,-153-7-4319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35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3968,'-13'0'2266,"59"-1"7827,7-1-5922,143 1-3971,-136 5-217,33 1 314,-29-3-3158,-62-3 2226,0 1 1,0 0 0,1-1-1,-1 1 1,0-1-1,0 1 1,1-1 0,-1 0-1,0 0 1,0 0 0,0 0-1,3-3 1,-5 4 513,18-12-3868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36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4224,'1'12'5822,"-5"11"-3449,-7 26-478,7-25-1227,0 1 0,1-1 0,1 37-1,-2 24-127,-4-16-150,-5 65 388,6-23-222,-4 130 440,14-187-759,-2-48-152,-1 0 0,1-1 0,1 1 0,-1-1 0,1 1 0,0-1 0,3 6 0,-5-10-64,1-1 1,-1 0-1,0 1 1,0-1-1,1 0 1,-1 1-1,0-1 1,0 0-1,1 0 0,-1 1 1,0-1-1,1 0 1,-1 0-1,1 1 1,-1-1-1,0 0 0,1 0 1,-1 0-1,1 0 1,-1 0-1,0 0 1,1 0-1,-1 0 1,1 0-1,-1 0 0,1 0 1,-1 0-1,0 0 1,1 0-1,-1 0 1,1 0-1,-1 0 1,0 0-1,1 0 0,-1-1 1,1 1-1,-1 0 1,0 0-1,1-1 1,-1 1-1,17-15 284,-12 9-294,72-81 193,-11 11-238,-52 63 38,98-93-77,-107 101 58,0 1 1,1 0-1,-1 0 1,1 1-1,0 0 1,0 0-1,1 0 1,11-3-1,-15 5 13,-1 1 0,0-1-1,1 1 1,-1 0 0,1 0-1,-1 0 1,1 0-1,-1 1 1,0-1 0,1 0-1,-1 1 1,0 0-1,1 0 1,-1 0 0,0 0-1,0 0 1,0 0 0,1 0-1,-1 0 1,-1 1-1,1 0 1,0-1 0,0 1-1,0 0 1,-1-1-1,1 1 1,1 4 0,6 10 86,-1 0 1,-1 1 0,0 0-1,-1 1 1,-1-1 0,-1 1-1,3 29 1,-3-7 50,-3 50 0,-1-56-282,0-33-29,0 0 0,0-1 0,0 1 0,0-1 0,0 1 0,-1-1 0,1 1 0,0-1 0,0 1 0,-1-1 0,1 1 0,0-1 0,-1 1 0,1-1 1,0 1-1,-1-1 0,1 0 0,-1 1 0,0-1 0,1 1-114,0-1 1,-1 0-1,1 1 0,-1-1 1,1 0-1,0 0 0,-1 0 1,1 1-1,-1-1 0,1 0 1,-1 0-1,1 0 0,-1 0 1,1 0-1,-1 0 0,1 0 1,0 0-1,-1 0 0,1 0 1,-1 0-1,1 0 0,-1 0 1,1 0-1,-1-1 0,1 1 1,-1 0-1,1 0 0,0 0 1,-1-1-1,1 1 0,-1 0 1,1 0-1,0-1 0,-1 1 1,1 0-1,0-1 0,0 1 1,-1-1-1,0-3-2515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36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652 0 7040,'-13'5'3200,"-1"3"-2752,1-4 1504,0 7-1152,-24 9 1152,6-3-1120,-36 3 415,8 3-735,-18 5 64,16 0-320,-3 4-320,15 1 32,-1 2 0,15 2 32,-7-1-3743,16-1 2047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41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2560,'0'-2'334,"1"-1"-1,-1 1 1,1-1-1,-1 0 1,1 1-1,0-1 1,0 1 0,0 0-1,0-1 1,1 1-1,-1 0 1,1 0-1,2-3 1,4-9 2740,-6 36 679,-1 21-2162,-1 614 1715,13-427-1941,-11-218-802,-2-12-555,0 0-1,0 0 1,0 0 0,0 0 0,0 0 0,0 0 0,0 0 0,0 0-1,0 0 1,0 1 0,0-1 0,0 0 0,0 0 0,0 0 0,0 0-1,0 0 1,0 0 0,0 0 0,0 0 0,0 0 0,0 0 0,0 0 0,0 0-1,0 0 1,0 0 0,0 0 0,0 0 0,0 0 0,1 0 0,-1 0-1,0 0 1,0 0 0,0 1 0,0-1 0,0 0 0,0 0 0,0 0-1,0 0 1,0 0 0,0 0 0,0 0 0,0 0 0,0 0 0,0 0-1,0 0 1,1 0 0,-1 0 0,0 0 0,0-1 0,0 1 0,0 0-1,0 0 1,0 0 0,0 0 0,0 0 0,0 0 0,0 0 0,0 0-1,0 0 1,0 0 0,6-19 540,12-74-413,-4 0 0,4-152 0,-18 52-98,0 150-71,-1-67-10,0 88 43,-1 0 1,-10-41-1,8 44 3,3 14-32,0 0-1,0 0 1,-1-1 0,0 1-1,1 1 1,-2-1-1,1 0 1,-5-7-1,7 12 18,0 0-1,-1 0 1,1 0-1,0 0 1,0-1-1,0 1 0,0 0 1,-1 0-1,1 0 1,0-1-1,0 1 1,0 0-1,0 0 1,0-1-1,0 1 1,-1 0-1,1 0 0,0-1 1,0 1-1,0 0 1,0 0-1,0-1 1,0 1-1,0 0 1,0 0-1,0-1 1,0 1-1,0 0 0,1 0 1,-1-1-1,0 1 1,0 0-1,0 0 1,0-1-1,0 1 1,0 0-1,0 0 0,1 0 1,-1-1-1,0 1 1,0 0-1,0 0 1,1 0-1,-1-1 1,0 1-1,0 0 1,0 0-1,1 0 0,-1 0 1,0 0-1,0 0 1,1 0-1,-1-1 1,0 1-1,0 0 1,1 0-1,-1 0 1,0 0-1,0 0 0,1 0 1,-1 0-1,0 0 1,0 0-1,1 1 1,-1-1-1,30 0 250,-15 1-218,129-6 155,52 1-436,-157 6 339,1-3 1,55-7-1,-92 8-78,1-1 0,-1 1 0,1 0 0,-1 0 0,0 0 0,1 0 0,-1 1 0,0-1 0,6 3 0,-8-3 14,1 1 0,-1-1 1,0 1-1,0 0 0,0-1 1,0 1-1,0 0 0,0 0 1,0 0-1,0 0 0,0 0 1,0 0-1,0 0 1,0 0-1,-1 0 0,1 1 1,-1-1-1,1 0 0,-1 0 1,1 1-1,-1-1 0,1 0 1,-1 0-1,0 1 0,0-1 1,0 0-1,0 3 0,-6 141 872,0-2-338,10-55-210,1 1-80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45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 2144,'-1'-2'912,"0"1"1,-2-13 11272,3 26-10233,6 0-1702,-1-1 0,-1 1 0,0 1 0,-1-1 0,2 13 0,3 12 154,0 3 159,-2 1-1,2 74 1,-8-112-528,-2 161 829,0-54-496,-1-61-313,1-33 17,2-1 0,1 25 1,-1-35-8,1 1 1,0-1-1,-1 1 1,0-1 0,-1 1-1,1-1 1,-1 1-1,0-1 1,-2 7 0,3-12-67,0 0 0,0 0 1,0 0-1,0 1 1,0-1-1,0 0 0,0 0 1,0 0-1,0 0 1,-1 0-1,1 0 0,0 1 1,0-1-1,0 0 1,0 0-1,0 0 0,0 0 1,-1 0-1,1 0 1,0 0-1,0 0 0,0 0 1,0 0-1,0 1 1,-1-1-1,1 0 0,0 0 1,0 0-1,0 0 1,0 0-1,-1 0 0,1 0 1,0 0-1,0 0 1,0 0-1,0 0 0,0-1 1,-1 1-1,-3-6-1615,-2-16-2968,3 0 349,2 1 1425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46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9 247 3328,'-9'-9'3173,"13"1"2984,9-9-3580,2-1-1173,3-16 230,0 0-927,1 1 0,24-30 0,-41 59-677,1 1 0,0 0-1,1-1 1,-1 1 0,0 1 0,5-4-1,-7 6-30,0-1 0,0 0 0,0 1 0,0-1 0,0 1 0,1-1 0,-1 1 0,0 0 0,0-1 0,1 1 0,-1 0 0,0 0 0,0 0 0,1 0 0,-1 0 0,0 0 0,1 0 0,-1 0 0,0 1 0,0-1 0,0 0 0,1 1 0,-1-1 0,0 1 0,0-1 0,1 2 0,6 5 124,0 0-1,-1 1 1,0-1-1,-1 2 1,0-1-1,8 16 1,10 12 411,-18-29-371,0-1-1,0 1 0,0-1 1,1 0-1,-1 0 0,2-1 0,-1 0 1,0-1-1,1 1 0,14 4 1,-10-4-2,0-1 1,1-1 0,-1-1-1,1 1 1,0-2 0,21 0 0,-13-1-128,0-2 0,0-1 1,-1 0-1,0-2 0,0 0 1,0-1-1,0-1 1,24-13-1,-38 17-42,-1 0 0,1 0-1,-1-1 1,0 0 0,0 0 0,0 0 0,-1-1 0,1 1-1,6-11 1,7-16-2789,-3-3-4473,-6 18 3553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47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 3552,'-2'4'14971,"17"-8"-12769,12-3-2165,199 21 1484,-223-14-1501,344 16 1495,-346-16-1558,7-19-7173,-11 9 2743,2 9 3459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47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4800,'3'-3'12240,"11"1"-9408,15 3-2577,87 7 1520,104 11-968,-211-17-1006,110 11 545,-68-11-4131,-42-2 1481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3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2560,'0'-5'5598,"0"4"-5465,8-13 2108,19-24-1688,-20 27 314,53-65 822,12-18-712,-47 52-588,-16 26-231,0 0 1,21-25-1,-30 41-166,1-1 1,-1 1-1,0 0 0,1-1 0,-1 1 1,0 0-1,1-1 0,-1 1 0,1 0 1,-1-1-1,1 1 0,-1 0 0,1 0 1,-1-1-1,1 1 0,-1 0 0,1 0 1,-1 0-1,1 0 0,-1 0 0,1 0 0,-1 0 1,1 0-1,-1 0 0,1 0 0,-1 0 1,1 0-1,0 0 0,-1 0 0,1 1 1,-1-1-1,0 0 0,1 0 0,-1 1 1,1-1-1,-1 0 0,1 1 0,-1-1 1,1 0-1,-1 1 0,0-1 0,1 0 0,-1 1 1,0-1-1,1 1 0,-1-1 0,0 1 1,1 0-1,0 2 17,1-1-1,-1 1 1,1 0-1,-1 1 1,0-1 0,1 5-1,2 17-8,-1 1 0,-1 0 0,-2-1 0,0 1 0,-5 28 0,4-30 217,1-18-114,0 0 0,0-1-1,-1 1 1,-2 7 0,3-13-86,0 0 1,0 0-1,0 0 1,0 0-1,0 0 1,0 0 0,0 0-1,0 0 1,0 0-1,0 0 1,0 1-1,-1-1 1,1 0-1,0 0 1,0 0-1,0 0 1,0 0-1,0 0 1,0 1-1,0-1 1,0 0-1,0 0 1,0 0-1,0 0 1,0 0-1,0 0 1,0 0 0,0 1-1,0-1 1,0 0-1,0 0 1,0 0-1,1 0 1,-1 0-1,0 0 1,0 0-1,0 1 1,0-1-1,0 0 1,0 0-1,0 0 1,0 0-1,0 0 1,0 0-1,1 0 1,-1 0-1,0 0 1,0 0 0,6-5 449,11-17-184,-13 17-234,97-109 231,-98 110-288,10-10-29,0 1 0,1 0-1,1 1 1,0 0 0,27-16-1,-39 27 21,-1 0 0,1-1-1,0 1 1,0 0 0,0 1-1,0-1 1,0 0 0,0 1-1,0 0 1,0 0 0,0 0-1,0 0 1,0 0 0,0 1-1,4 0 1,-5 0 15,0-1 0,-1 1 0,1 0 0,0 0 0,-1-1 0,1 1 0,-1 0 0,1 1 0,-1-1 0,1 0-1,-1 0 1,0 1 0,1-1 0,-1 1 0,0-1 0,0 1 0,0-1 0,0 1 0,-1 0 0,1-1 0,0 1 0,-1 0 0,1 0 0,-1 0 0,1 2 0,0 4 26,-1-1 0,0 0 0,0 1 0,-1-1 0,1 1 0,-2-1 0,1 0 0,-1 0 0,-3 9 0,5-16-7,0 1 0,0-1-1,0 0 1,0 0 0,0 0 0,0 0 0,0 0 0,0 1 0,0-1 0,0 0 0,0 0 0,0 0-1,0 0 1,0 0 0,0 1 0,0-1 0,0 0 0,0 0 0,0 0 0,1 0 0,-1 0-1,0 0 1,0 0 0,0 1 0,0-1 0,0 0 0,0 0 0,0 0 0,1 0 0,-1 0-1,0 0 1,0 0 0,0 0 0,0 0 0,0 0 0,1 0 0,-1 0 0,0 0 0,0 0-1,0 0 1,0 0 0,1 0 0,-1 0 0,0 0 0,0 0 0,0 0 0,0 0 0,0 0 0,1 0-1,-1 0 1,0 0 0,0 0 0,0 0 0,0 0 0,0 0 0,0 0 0,1-1 0,-1 1-1,19-6 261,20-14-265,-25 10-105,0 1-1,1 1 1,0 1 0,0 0-1,23-7 1,-36 14 65,-1 0 0,0-1 0,1 1 0,-1 0 0,1 0 0,-1 0 0,1 0 0,-1 0 0,1 1 0,-1-1 0,1 0-1,-1 1 1,1-1 0,-1 1 0,0-1 0,1 1 0,-1-1 0,0 1 0,2 1 0,-1 0 6,0 0 0,0 0 0,-1 0 0,1 0 0,0 0 0,-1 0 0,0 0 0,0 1 0,0-1 0,2 4 0,-1 3 0,0-1-1,0 1 0,-1 0 1,0 0-1,0 12 0,-8 55 173,7-75-130,0 1 1,0-1-1,-1 0 0,1 0 1,1 0-1,-1 0 1,0 0-1,0 1 0,0-1 1,1 0-1,-1 0 1,0 0-1,1 0 0,-1 0 1,1 0-1,-1 0 1,1 0-1,0 0 0,-1 0 1,1 0-1,0 0 1,0 0-1,0-1 0,-1 1 1,1 0-1,0-1 1,0 1-1,0 0 0,0-1 1,0 1-1,0-1 1,0 0-1,1 1 0,-1-1 1,0 0-1,0 1 1,0-1-1,0 0 0,0 0 1,1 0-1,-1 0 1,0 0-1,0-1 0,2 1 1,4-2 27,1 0 1,0 0 0,0 0 0,-1-1 0,8-4-1,28-16-29,70-50 0,-1 0 93,0 4-219,-110 69-23,-6 6 66,-8 8-35,-125 112-451,117-107 511,-6 6 77,-25 31 1,49-53-17,-1 0-1,1 0 1,0 0 0,0 0 0,1 0-1,-1 0 1,1 1 0,0-1-1,0 1 1,0-1 0,0 1 0,0 4-1,1-8-6,0 0 0,0 1 0,0-1 0,0 0 0,0 1 0,0-1 0,0 0-1,0 0 1,0 1 0,0-1 0,0 0 0,0 0 0,0 1 0,0-1-1,0 0 1,0 1 0,1-1 0,-1 0 0,0 0 0,0 0 0,0 1 0,1-1-1,-1 0 1,0 0 0,0 0 0,0 1 0,1-1 0,-1 0 0,0 0 0,0 0-1,1 0 1,-1 0 0,0 0 0,0 0 0,1 1 0,-1-1 0,0 0-1,1 0 1,-1 0 0,0 0 0,0 0 0,1 0 0,-1 0 0,0 0 0,1-1-1,13-4 306,-12 4-225,17-9 119,0-1-1,26-20 1,-12 8-135,-11 8-31,-1-1 0,0-1 0,26-26 0,-28 22-87,0-2 1,-1 0-1,17-30 0,-32 48-424,-10 17 209,-14 24 91,19-32 147,-3 5-1,0 0 0,1 1 0,-5 15 0,8-22 17,0 0 1,0 1-1,0-1 0,1 0 0,0 1 1,-1-1-1,1 0 0,0 1 1,1-1-1,-1 0 0,0 1 1,1-1-1,0 0 0,2 6 0,-2-7 25,0-1 0,1 1-1,-1 0 1,1-1 0,0 1-1,-1-1 1,1 1 0,0-1-1,0 0 1,0 1 0,0-1-1,0 0 1,0-1 0,0 1-1,0 0 1,0 0 0,1-1-1,-1 0 1,2 1 0,6 0 55,-1 0 1,0-1 0,14-1-1,-16 0-40,0 0-1,1-1 0,-1 0 1,0 0-1,0 0 0,0-1 1,0 0-1,0 0 0,-1-1 1,1 0-1,-1 0 0,0 0 1,0-1-1,-1 0 0,10-10 1,98-125-147,-113 140 96,1-1 1,-1 1-1,0-1 0,1 1 0,-1-1 1,1 1-1,-1 0 0,1-1 0,-1 1 1,1-1-1,-1 1 0,1 0 0,-1-1 1,1 1-1,0 0 0,-1 0 0,1 0 1,0-1-1,-1 1 0,2 0 0,-2 0-3,0 0-1,1 1 1,-1-1 0,1 0-1,-1 0 1,0 0-1,1 1 1,-1-1-1,0 0 1,1 1-1,-1-1 1,0 0-1,0 0 1,1 1 0,-1-1-1,0 1 1,0-1-1,0 0 1,1 1-1,-1-1 1,0 1-1,0-1 1,1 4-42,0 0 0,0 0 0,-1 1 1,1 6-1,-6 99-14,1-84 63,1 5-67,3-30 102,1 0 0,-1 0 0,0 0 0,0 0 0,0 1 0,1-1 0,-1 0 0,0 0 0,1 0 0,-1 0 0,1 0-1,0 0 1,-1 0 0,1 0 0,0 0 0,-1 0 0,1-1 0,0 1 0,0 0 0,0 0 0,1 0 0,-1-1 31,0 0 0,0-1 0,0 1 0,0 0 0,0-1 0,0 1 0,0-1 0,0 0 0,0 1 0,0-1 1,0 0-1,1-1 0,8-8 28,0-1 0,0 0 0,14-24 0,11-12-121,-23 34 6,-8 7-10,1 0 1,0 0-1,0 1 0,0-1 1,1 1-1,0 1 0,0-1 0,0 1 1,12-6-1,-18 10 26,1-1 1,0 1-1,0 0 0,0-1 0,0 1 0,0 0 1,0 0-1,0 0 0,0 0 0,-1 0 1,1 0-1,0 0 0,0 0 0,0 0 1,0 0-1,0 1 0,0-1 0,0 0 1,0 1-1,-1-1 0,1 0 0,0 1 0,0-1 1,0 1-1,-1-1 0,1 1 0,0 0 1,0-1-1,-1 1 0,1 0 0,-1-1 1,1 1-1,-1 0 0,1 1 0,1 1-1,-1-1 0,0 1 0,-1-1 0,1 1 0,0 0 0,-1-1 0,0 1 0,1 0 0,-1 0 0,-1 4 0,-3 21 25,-2 0-1,-1 0 1,-21 52 0,7-22-160,-28 95 97,-43 124 305,90-272-238,-7 19 143,-13 25 0,20-43-97,-1-1 0,0 0-1,-1 0 1,1 0 0,-1 0-1,0-1 1,0 1 0,-1-1 0,1 0-1,-8 5 1,10-8-44,1 0 0,-1 0 0,1-1 0,-1 1-1,1 0 1,-1-1 0,0 1 0,1-1 0,-1 0 0,1 1 0,-1-1 0,0 0 0,0 0 0,1 0-1,-1 0 1,0-1 0,1 1 0,-1 0 0,1-1 0,-1 1 0,0-1 0,1 1 0,-1-1-1,1 0 1,-1 1 0,1-1 0,-1 0 0,1 0 0,0 0 0,0 0 0,-1-1 0,1 1-1,0 0 1,0 0 0,0-1 0,0 1 0,0-1 0,-1-1 0,-1-4 24,0 1 0,0-1 0,1 1 0,-1-1 0,1 0 0,1 0 1,-2-11-1,1-5-57,2 0 1,1 1 0,0-1-1,2 0 1,5-22-1,-1 16-4,2 0-1,0 0 0,16-31 0,-19 48 10,0 1-1,1 0 0,1 1 0,0-1 0,0 1 1,1 1-1,0 0 0,0 0 0,1 1 0,0 0 1,1 0-1,0 2 0,0-1 0,1 1 0,11-4 1,-2 2-171,0 1 0,0 1-1,0 1 1,1 1 0,-1 1 0,1 1 0,43 1 0,-56 1-424,-1 1-1,1 0 1,-1 1-1,0 0 1,1 0-1,10 5 1,-13-4-479,1 0 1,-1 1-1,1 0 1,-1 0-1,-1 1 1,1-1-1,8 10 1,8 9-2309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48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21 3552,'-2'-17'2135,"2"14"78,1 12-1,1 2-1266,-2 0-1,1 0 1,-2 12 0,0 10 124,-13 400 2796,6-166-2368,8-250-1390,-3 28 136,2-36-118,0 0-1,0 0 0,1 0 1,0 0-1,1 0 1,0 0-1,3 13 1,-4-22-111,0 0 0,0 0 0,0 1 0,0-1 0,1 0 0,-1 0 0,0 0 0,0 0 0,0 1 0,1-1 0,-1 0 0,0 0 0,0 0 0,0 0 0,1 0 0,-1 0 0,0 0 0,0 0 0,1 0 0,-1 0 0,0 0 0,0 0 0,1 0 0,-1 0 0,0 0 0,0 0 1,1 0-1,-1 0 0,0 0 0,0 0 0,0 0 0,1 0 0,-1 0 0,0 0 0,0-1 0,1 1 0,-1 0 0,0 0 0,0 0 0,0 0 0,0-1 0,1 1 0,-1 0 0,3-4 10,1 0 0,-1 0 1,0 0-1,-1-1 0,1 1 0,1-6 0,5-7-20,11-16 76,-3 4-65,1 0 0,1 2-1,33-36 1,-45 55-18,0 1 0,1 0 0,0 1 0,0 0 0,0 0 0,14-7 0,-19 12 13,0 0-1,0 0 0,1 0 0,-1 0 0,0 0 0,1 1 0,-1 0 1,0-1-1,1 1 0,-1 1 0,1-1 0,-1 0 0,0 1 0,1-1 0,-1 1 1,0 0-1,0 0 0,0 1 0,1-1 0,-1 1 0,-1-1 0,1 1 1,4 3-1,-1-1 45,0 1 0,-1 1 0,1-1 0,-1 1 1,0 0-1,0 0 0,-1 1 0,0-1 0,0 1 1,0 0-1,-1 0 0,0 0 0,0 1 0,-1-1 1,0 1-1,0-1 0,0 11 0,0 2-193,-2 0 0,0 0 0,-1 0 0,-1 0 0,-6 29 0,6-43-2651,1-2 751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48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751 13 5056,'-7'-4'1081,"5"3"-730,0 0-1,0 0 0,1 0 0,-1 0 1,0 0-1,0 1 0,0-1 1,0 1-1,0-1 0,0 1 0,0 0 1,0 0-1,0 0 0,-4 0 1,-14 3 436,0 1 1,0 0 0,0 2 0,1 0-1,0 2 1,0 0 0,0 1 0,-22 15-1,-18 15 146,-58 51 0,42-31-566,66-52-391,-206 149-1899,176-130 851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56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47 165 1984,'0'0'71,"-1"0"-1,1 0 1,-1 0 0,0 0 0,1 0-1,-1 0 1,1 0 0,-1 0 0,1 0-1,-1 0 1,0 0 0,1 0-1,-1 0 1,1 0 0,-1-1 0,1 1-1,-1 0 1,1 0 0,-1-1 0,1 1-1,-1 0 1,1-1 0,-1 0 0,-3 2 2001,3-1-1876,1 1-1,0-1 1,-1 0-1,1 1 0,-1-1 1,1 0-1,-1 0 0,1 0 1,-1 0-1,1 1 1,-1-1-1,1 0 0,-1 0 1,1 0-1,-1 0 0,1 0 1,-1 0-1,1 0 1,-1 0-1,1-1 0,-1 1 1,1 0-1,-1 0 0,1 0 1,-1 0-1,1-1 1,-1 1-1,1 0 0,-1-1 1,1 1-1,0 0 0,-1-1 1,1 1-1,-1 0 1,1-1-1,-1 0 0,1 1-68,0 0 0,-1-1 0,1 1 0,-1-1 0,1 1-1,-1 0 1,1-1 0,-1 1 0,1 0 0,-1-1 0,1 1-1,-7-1 4975,18 2-4101,21-2-1041,-6-1 244,37 2-1,7 1 91,89-11-105,133-3 286,-121 16-21,-135 1-384,-35-4-85,-1-4 288,-4 5-294,3-1 25,1 0-1,-1 0 0,1 0 0,0 0 1,-1 0-1,1 0 0,0 0 0,-1 0 0,1 0 1,-1 0-1,1 0 0,0 0 0,-1-1 1,1 1-1,0 0 0,-1 0 0,1 0 1,0 0-1,-1-1 0,1 1 0,0 0 0,0 0 1,-1-1-1,1 1 0,0 0 0,0-1 1,-1 1-1,1-1 0,-10-7 42,-1 1-1,-16-9 1,-12-8 49,24 13-105,2 1-30,-25-15 0,29 22 53,6 2-8,0 0 0,0-1-1,1 1 1,-1 0-1,1-1 1,-1 1 0,1-1-1,-1 0 1,-3-4-1,2 1-153,10 5 53,9 4-26,61 33 396,-66-33-281,-1 1 1,0 0-1,0 1 1,0 0-1,-1 0 1,0 1-1,-1 0 1,1 0-1,10 14 1,-17-19 25,0 1-1,1-1 1,-1 0 0,0 1 0,0-1 0,0 0 0,-1 1 0,1-1 0,-1 1 0,1 0 0,-1-1 0,0 1 0,0-1-1,0 1 1,0 0 0,-1 3 0,0-2 21,0 0-1,-1 1 1,1-1-1,-1 0 0,0 0 1,0 0-1,-1 0 1,-4 6-1,0-2 9,-1 0-1,0 0 1,0-1 0,-1 1-1,0-2 1,-13 9 0,20-14-251,-22 14 123,13-2-7082,10-6 3458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0:59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56 177 1888,'0'0'25,"0"0"0,0 0 0,0 0 0,0 0 1,0 0-1,0 0 0,-1 0 0,1 0 0,0 0 0,0 0 0,0 0 1,0 0-1,0 0 0,0 0 0,0 0 0,0 0 0,-1-1 0,1 1 1,0 0-1,0 0 0,0 0 0,0 0 0,0 0 0,0 0 0,0 0 0,0 0 1,0 0-1,0 0 0,0 0 0,-1 0 0,1-1 0,0 1 0,0 0 1,0 0-1,0 0 0,0 0 0,0 0 0,0 0 0,0 0 0,0 0 1,0-1-1,0 1 0,0 0 0,0 0 0,0 0 0,0 0 0,0 0 0,0-1 1,-4 5 1185,3-4-1171,-8 7 2152,8-7-2013,0 0-1,0 0 1,0-1-1,0 1 1,1 0 0,-1 0-1,0-1 1,0 1 0,0 0-1,1-1 1,-1 1 0,0-1-1,1 1 1,-1-1-1,0 1 1,1-1 0,-1 0-1,0 0 1,-8 1 1012,5 0-579,4 1 129,0-1-684,0 1 1,0-1-1,0 1 1,0 0-1,0-1 1,0 1-1,0-1 1,0 1-1,-1-1 0,1 1 1,0-1-1,0 1 1,-1-1-1,1 1 1,-1-1-1,1 1 1,0-1-1,-1 0 0,0 1 1,1 0 217,-5 2 506,4-3-414,4 1 682,-3-1-944,0 0 0,1 1 1,-1-1-1,0 0 0,0 1 0,0-1 0,0 0 0,1 1 0,-1-1 0,0 0 0,0 0 0,1 1 1,-1-1-1,0 0 0,0 0 0,1 1 0,-1-1 0,0 0 0,1 0 0,-1 0 0,0 0 1,1 0-1,-1 1 0,0-1 0,1 0 0,-1 0 0,0 0 0,1 0 0,-1 0 0,1 0 1,-1 0-1,0 0 0,1 0 0,-1 0 0,0 0 0,1 0 0,0-1 0,20-3-460,-13 2 679,95-19 26,-16 2-151,115-5 134,-55 8 65,-41 4-398,111 3 0,-128 14 46,-3 0 153,-82-5-176,-3-1-16,0 1-1,1 0 1,-1 0 0,0 0 0,0 0-1,1 1 1,-1-1 0,0 0 0,0 0-1,0 1 1,0-1 0,0 1 0,2 0-1,-1 0 405,-20-8-272,-21 3-250,-72 2-1,61 3 180,-113 4-41,72 2-33,56-3 6,-47 4 14,-175 16 52,245-23-91,0 1-1,-15 6 1,-8 1 101,3-9-502,28 5 386,4-5 44,0 1-1,-1 0 1,1-1 0,0 1 0,-1 0-1,1-1 1,0 1 0,-1 0-1,1-1 1,-1 1 0,1-1 0,-1 1-1,1-1 1,-1 1 0,1-1 0,-1 0-1,0 1 1,1-1 0,-1 0-1,0 1 1,1-1 0,-1 0 0,0 0-1,0 1 1,-4 2 32,5-2-26,-1-1 1,1 1-1,0-1 1,0 1-1,-1-1 1,1 1-1,-1-1 1,1 1-1,0-1 1,-1 0-1,1 1 0,-1-1 1,1 0-1,-1 1 1,1-1-1,-1 0 1,1 0-1,-2 1 1,-17-1 301,20 0-182,0 0 217,-1-4-27,2 1-303,-1 1 0,0 0-1,1 0 1,0 0 0,-1 0 0,1 0 0,0 0 0,0 0-1,0 0 1,2-1 0,27-16 129,-16 11-93,23-17 30,0 0-22,1 2 0,47-21 1,-58 29-164,-26 14 120,-2 1-52,-12 9-131,-1 1 162,-1 0 0,0 0 0,-29 13 0,11-6 4,-25 14-17,25-15 14,-41 29-1,62-39 13,-20 11 0,6-3 39,29-12-82,1-1 18,14 8 5,8 2 63,3-4 197,50 3 1,15 3-165,-5 2 180,-85-15-428,-1 0-1,1 0 1,-1 0-1,1 0 1,-1-1-1,1 0 1,-1 0 0,7-2-1,-4 1-2812,7-1 20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1:01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1 189 2720,'5'-11'1605,"-2"23"7968,5 6-7292,-4-10-2234,0 0 0,4 14 0,-2 14 518,-2 0 0,-1 0 0,-2 43 1,3 40 143,-4-103-525,2-22 536,1-25-109,-12-119-152,5 104-540,2 8 24,2 21 58,-1 1 0,-1-1-1,0 1 1,-6-18 0,-15-57-342,23 91 343,0-1-1,0 1 1,0-1 0,0 0 0,0 1 0,0-1 0,0 0-1,0 1 1,0-1 0,0 1 0,0-1 0,0 1 0,1-1-1,-1 0 1,0 1 0,1-1 0,-1 1 0,0-1 0,1 1-1,-1-1 1,0 1 0,1-1 0,-1 1 0,1 0 0,-1-1-1,1 1 1,-1 0 0,1-1 0,-1 1 0,1 0 0,-1-1-1,1 1 1,-1 0 0,1 0 0,0 0 0,-1 0 0,1-1-1,-1 1 1,1 0 0,0 0 0,37-3 243,-20 3-80,-12-1-112,102-13 696,-91 11-686,0-2-1,-1 1 1,1-2-1,20-9 1,-29 11-7,52-29 138,-60 33-199,0 0 0,0 0-1,0 0 1,0 0 0,0 0-1,0 0 1,0 0 0,1 0 0,-1 0-1,0 0 1,0 0 0,0 0-1,0 0 1,0 0 0,0 0-1,1 0 1,-1 0 0,0 0-1,0 0 1,0 0 0,0 0-1,0 0 1,0 0 0,1 0 0,-1 0-1,0 0 1,0 0 0,0 0-1,0 0 1,0 0 0,0 0-1,0 0 1,0 1 0,1-1-1,-1 0 1,0 0 0,0 0-1,0 0 1,0 0 0,0 0 0,0 0-1,0 1 1,0-1 0,3 10-145,-1 17 58,-1-17 130,4 22 87,-2-21-69,-2 0 0,2 20 0,-3-17-27,-1-2 30,2-1 1,-1 1-1,4 18 1,-2-16 291,1-2-3060,13-2-8351,1-3 6260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1:08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29 160 3136,'1'-10'1210,"-1"3"369,0 7-1489,-1 0 0,1-1 0,0 1-1,0 0 1,0 0 0,-1 0 0,1-1 0,0 1-1,0 0 1,0 0 0,0 0 0,0-1 0,0 1-1,-1 0 1,1 0 0,0-1 0,0 1 0,0 0-1,0 0 1,0-1 0,0 1 0,0 0 0,0-1 0,0 1-1,0 0 1,0 0 0,0-1 0,0 1 0,1 0-1,-1 0 1,0-1 0,0-4 2544,-7 4-1145,6 1-1475,0 0 0,1 0 0,-1 0 0,1 0 0,-1 0 0,1 0 0,-1 0 0,1 1 0,-1-1 0,0 0 0,1 1 0,-1-1 0,1 0 0,0 1 0,-1-1 0,1 0 0,-1 1 0,1-1 0,-1 1 0,1-1 0,0 1 0,-1-1 0,1 1 0,0-1 0,0 1 0,-1-1 0,1 1 0,0-1-1,0 1 1,0-1 0,0 1 0,0 0 0,-1 25 139,1-11-95,-5 44 376,3 0 0,9 94 0,0-78-145,4 39 280,-9-70 66,1-3-267,2-25 398,-1-14 535,1-8-643,1-14-530,0 0 0,-2 0 0,0-1 0,-1 0 0,0-29 0,2-11-123,2 5-19,1 0 56,-1-57 0,-12-67-74,3 171 8,1 1 1,-1 0-1,0 0 0,-1 0 1,0 0-1,0 0 1,0 0-1,-1 1 1,-10-14-1,7 9-23,7 12 47,0-1-1,0 1 1,0 0 0,0 0-1,0-1 1,0 1-1,0 0 1,0 0 0,0 0-1,1-1 1,-1 1 0,0 0-1,0 0 1,0-1-1,0 1 1,0 0 0,0 0-1,1 0 1,-1 0 0,0-1-1,0 1 1,0 0-1,1 0 1,-1 0 0,0 0-1,0 0 1,0 0 0,1-1-1,-1 1 1,0 0-1,0 0 1,1 0 0,-1 0-1,0 0 1,0 0 0,1 0-1,-1 0 1,0 0 0,0 0-1,1 0 1,-1 0-1,17-2-20,-13 2-11,216-5 92,-137 6-3,-24 0-32,-14 0 168,59-6 0,-102 5-208,0 0 1,0-1 0,0 1 0,1 0-1,-1 0 1,0 0 0,0 1 0,0-1-1,0 0 1,0 1 0,0 0 0,0-1-1,0 1 1,2 1 0,-3-1 7,0 0-1,0 0 1,0 0 0,0 0 0,0 0-1,0 0 1,-1 1 0,1-1 0,0 0-1,-1 0 1,1 1 0,-1-1 0,1 0-1,-1 1 1,1-1 0,-1 1 0,0-1-1,0 1 1,0-1 0,0 0 0,0 3-1,-5 131 280,2-77-158,1-41-557,1-1 0,1 1 0,0-1 0,1 1 0,4 19 0,-4-32-607,1-1-1,-1 1 1,0-1-1,1 1 0,3 4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1:11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2080,'-3'72'10896,"-6"34"-7749,-3 49-3297,7-45 481,1 107 415,6-165-449,-2-26-80,4 30 0,-2-47-146,0-1-1,0 1 1,0 0 0,1-1-1,0 0 1,1 0-1,6 11 1,-7-14-17,1 0 0,0 0 0,0 0 0,0 0 0,1-1 0,0 1 0,0-1 0,0 0 0,0-1 0,1 1 0,-1-1 0,1 0 0,0-1 0,0 1 1,0-1-1,0 0 0,0-1 0,0 0 0,1 1 0,-1-2 0,0 1 0,11-1 0,146-14 579,-52 2-637,-86 13-66,-20-1 103,-1 1 0,1-1 0,0 0 0,0-1-1,0 1 1,9-3 0,-14 3-68,1 0 0,-1 0 0,0 0 0,0 0 0,0 0 0,0 0 0,0 0 0,0 0 0,0 0 0,1 0 0,-1 0 0,0-1 0,0 1 0,0 0 0,0 0 0,0 0 0,0 0 0,0 0 0,0 0 0,0 0 0,0 0 0,0 0-1,1 0 1,-1-1 0,0 1 0,0 0 0,0 0 0,0 0 0,0 0 0,0 0 0,0 0 0,0 0 0,0-1 0,0 1 0,0 0 0,0 0 0,0 0 0,0 0 0,0 0 0,0 0 0,0 0 0,0-1 0,0 1 0,-1 0 0,1 0 0,0 0 0,0 0 0,0 0 0,0 0 0,0 0 0,0 0 0,0-1 0,0 1 0,0 0 0,0 0 0,0 0 0,-1 0 0,1 0 0,0 0 0,0 0 0,0 0 0,0 0 0,0 0-1,0 0 1,0 0 0,-1 0 0,-3-4-1421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1:12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39 2080,'1'-2'150,"0"1"0,0-1 1,0 1-1,0-1 0,0 1 0,0 0 1,0 0-1,1-1 0,-1 1 0,0 0 0,1 0 1,-1 0-1,1 0 0,-1 1 0,1-1 1,2-1-1,4-1 1146,-7 2-1148,-1 1-1,1-1 1,-1 1-1,1-1 1,0 0-1,-1 1 1,1-1-1,-1 1 1,1-1-1,-1 0 1,1 0-1,-1 1 0,1-2 1,2-3 1357,3 12-701,-5-5-591,0 0 0,0 0 1,0 0-1,-1 0 0,1 0 0,-1 0 1,1 0-1,-1 1 0,0-1 1,0 0-1,0 0 0,0 0 1,0 1-1,0-1 0,-1 0 1,1 0-1,-1 0 0,-1 4 0,-2 3 121,0 0 0,-12 16 0,8-12 126,-13 26-46,1-1 0,1 2 0,3 1 0,-23 84-1,32-97-521,6-27 225,1 1 0,0 0 0,-1-1 0,1 1 0,-1-1 0,0 1 0,1-1 0,-1 0 0,0 1 0,0-1 0,-2 2 0,4-4-40,0 0-1,0-1 0,-1 1 0,1-1 0,-1 1 1,1-1-1,-1 1 0,0-1 0,0 0 0,1 1 0,-1-2 1,0-1-10,23-89 612,-10 47-558,27-72-51,-13 45-12,-14 43 6,-11 26-21,0-1 1,0 0-1,0 1 0,0-1 0,-1 0 0,0 0 1,0 0-1,1-8 0,6 20-427,-4-2 373,1 0 0,0 0-1,9 7 1,8 7 13,5 8 79,-11-11-161,20 25 0,-31-35 148,-1 0-1,0 1 1,-1-1-1,1 1 0,-1 0 1,0 0-1,-1 0 1,3 10-1,-5-16-44,0 0-1,0 0 1,0 0-1,1 0 1,-1 0-1,-1 1 1,1-1-1,0 0 1,0 0-1,0 0 1,0 0 0,-1 0-1,1 0 1,0 0-1,-1 0 1,1 0-1,-1 0 1,1-1-1,-1 1 1,-1 2-1,0-2 20,1 1-1,-1-1 0,0 0 1,0 1-1,0-1 0,0 0 0,0 0 1,0 0-1,-4 0 0,-5 2 38,-1-1 0,0 0 0,-14 0 0,20-2-113,-30 1 199,-23 1-110,53-1-82,0 0-1,1 0 1,-1 0-1,0 1 1,1 0-1,-1 0 1,-9 6-1,14-8-155,0 1-1,0 0 1,0 0-1,0 0 1,0 0-1,0 0 0,0 0 1,0 0-1,1 0 1,-1 1-1,0-1 1,1 0-1,-1 0 1,1 1-1,-1-1 0,1 0 1,0 1-1,-1-1 1,1 0-1,0 1 1,0-1-1,0 0 1,0 3-1,0 25-2354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1:15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1 544 2720,'2'-7'7717,"3"-3"-3536,19-28-3214,-11 17-179,12-16-437,-16 23-263,11-19 1,-5 4 75,38-68 136,-19 46-104,3 2 0,1 1 0,55-52 0,-92 99-205,0 0 0,-1 1 1,1-1-1,-1 0 0,1 1 0,0-1 1,0 1-1,-1-1 0,1 1 0,0-1 1,0 1-1,0-1 0,-1 1 0,1 0 1,0-1-1,0 1 0,0 0 0,0 0 1,1 0-1,-1 0 9,0 0 1,-1 0-1,1 1 0,-1-1 0,0 0 1,1 1-1,-1-1 0,1 1 1,-1-1-1,1 1 0,-1-1 0,0 0 1,1 1-1,-1-1 0,0 1 1,0 0-1,1-1 0,-1 1 1,0-1-1,0 1 0,0-1 0,1 2 1,0 5 31,-1 1 0,1-1 1,-2 14-1,1-12-63,-10 129 101,3-72 111,0-33-78,5-26 78,1 1-1,-2 15 1,4-20 44,1-6-7,3-12 97,5-18-231,2 1 0,0 0 1,24-41-1,-26 54-59,-3 3-32,-2 6-3,0 0 0,0 0 1,0 0-1,1 1 0,1 0 1,0 0-1,10-10 0,-17 18 0,1 1-1,0-1 1,0 0 0,0 1 0,0-1-1,0 1 1,-1-1 0,1 1-1,0-1 1,0 1 0,0 0 0,1 0-1,-1-1 1,0 1 0,1 0-1,-2 0 9,1 0-1,-1 0 1,1 0-1,-1 1 1,1-1-1,-1 0 1,1 0-1,-1 0 1,0 1-1,1-1 0,-1 0 1,1 1-1,-1-1 1,0 0-1,1 1 1,-1-1-1,0 0 1,1 1-1,-1-1 1,0 1-1,0-1 0,1 1 1,0 3-2,1 1 1,-1-1 0,0 0-1,-1 1 1,1 7 0,0-6-15,3 185 92,-4-134 156,8-77 26,-1 1-159,5-15-79,1 1 0,2 0 0,1 1 0,29-42-1,-43 71-34,14-17-238,-16 19 251,1 1 0,-1-1-1,0 1 1,1 0 0,-1-1-1,0 1 1,1 0 0,-1 0 0,1-1-1,-1 1 1,0 0 0,1 0 0,-1-1-1,1 1 1,-1 0 0,1 0 0,-1 0-1,1 0 1,-1 0 0,1 0 0,-1 0-1,1 0 1,-1 0 0,0 0 0,1 0-1,-1 0 1,1 0 0,-1 0 0,1 0-1,-1 0 1,1 1 0,-1-1-1,1 0 1,-1 0 0,0 1 0,1-1-1,-1 0 1,0 0 0,1 1 0,-1-1-1,1 1 1,-1-1 0,0 0 0,1 1-1,5 12 19,1 0 0,-2 0-1,0 0 1,0 1-1,-1-1 1,2 20 0,-1-11-131,11 31 0,-12-41 105,2 0 1,0 0 0,0 0 0,1-1 0,0 1-1,1-2 1,1 1 0,0-1 0,17 15-1,-21-20 36,0-2-1,0 1 0,1 0 0,-1-1 0,1 0 1,0 0-1,0-1 0,0 0 0,0 0 0,0 0 1,1-1-1,-1 0 0,1 0 0,-1 0 0,1-1 1,-1 0-1,1-1 0,-1 1 0,0-1 0,1 0 1,-1-1-1,7-1 0,-6 0 1,0-1 1,0 1-1,0-1 0,0-1 0,0 1 0,-1-1 1,0 0-1,0 0 0,0-1 0,-1 0 1,0 0-1,0 0 0,0-1 0,-1 0 1,0 1-1,5-13 0,-3 7 9,-2 1-1,0-1 0,0 0 1,-1-1-1,-1 1 0,0 0 1,-1-1-1,0 1 1,-1-24-1,-2 21 2,2 6-36,-1 0 0,0 0-1,-1 0 1,-3-10 0,5 17-3,-1 0 0,0-1 0,0 1 0,0 0 0,0 0 1,-1 0-1,1 1 0,0-1 0,-1 0 0,1 0 0,-1 1 0,0-1 0,0 1 0,1-1 0,-1 1 0,0 0 0,0 0 0,0 0 0,0 0 1,-1 0-1,-2-1 0,4 2-11,-1 0-1,1 0 1,-1 0 0,1 0 0,-1 0 0,1 1 0,-1-1-1,1 0 1,0 1 0,-1-1 0,1 1 0,-1 0 0,1-1 0,0 1-1,-1 0 1,1 0 0,0 0 0,0 0 0,0 0 0,0 0-1,0 0 1,0 0 0,0 0 0,0 0 0,0 1 0,-1 1 0,-2 4-26,0 0 0,0 0 1,-4 12-1,3 0 22,0 1-1,1 0 1,1 0-1,1 0 1,1 41-1,2-47 42,0 0 1,0-1-1,2 1 0,-1-1 0,7 18 0,-6-23-16,-1 0 1,2-1-1,-1 1 1,1-1-1,0 0 1,1 0-1,0-1 1,0 1-1,0-1 1,7 7-1,-9-11 18,0 0 1,0 0-1,0 0 0,0 0 0,0 0 0,0 0 1,0-1-1,0 0 0,1 0 0,-1 1 1,0-2-1,1 1 0,-1 0 0,1-1 1,4 0-1,-5 0 6,0 0 1,0-1 0,0 0-1,0 1 1,0-1-1,-1-1 1,1 1-1,0 0 1,-1-1-1,1 1 1,-1-1 0,1 1-1,-1-1 1,0 0-1,0 0 1,0-1-1,0 1 1,4-5-1,60-99-15,-44 68-18,42-57 0,-60 90-12,0 1 0,0-1 0,0 1 1,0 0-1,1 0 0,0 0 0,0 1 0,0-1 1,0 1-1,0 0 0,1 1 0,-1-1 0,1 1 1,0 0-1,-1 1 0,1-1 0,0 1 1,0 0-1,0 1 0,0-1 0,0 1 0,0 0 1,0 1-1,12 1 0,-10 1-4,0-1 0,0 1 0,0 0 0,-1 0 0,15 10 0,-12-7 98,21 8 1,-21-12 213,-13-9 125,0 1-320,-3-4-75,-1 0 0,0 1 0,0 0 1,-1 1-1,-13-12 0,18 18-32,0 0 1,0 0-1,0 0 0,0 1 0,0-1 1,0 1-1,-1 0 0,1 0 1,0 0-1,-1 0 0,1 0 0,-1 1 1,1 0-1,0 0 0,-1 0 1,1 0-1,-1 0 0,1 1 0,-1-1 1,1 1-1,-1 0 0,1 0 1,0 0-1,0 0 0,-1 1 0,1 0 1,0-1-1,-4 5 0,0-1-6,0 0 0,0 1 0,1 0 0,-1 0 0,1 1 0,1 0 0,0 0 0,0 0-1,-8 15 1,5-5-7,1 1 1,1 0-1,1 0 0,-6 28 0,10-37 15,0-1 0,0 1 0,1 0 1,0 0-1,0-1 0,1 1 0,0 0 0,1-1 1,0 1-1,0-1 0,7 16 0,-8-21 19,1 0-1,0 0 0,-1 0 1,1 0-1,1 0 0,-1 0 1,0-1-1,0 1 0,1-1 1,0 1-1,5 3 0,-6-6 10,0 1-1,0 0 0,0 0 1,0-1-1,0 1 1,0-1-1,0 0 0,1 0 1,-1 1-1,0-2 1,0 1-1,0 0 0,1 0 1,-1-1-1,0 1 1,0-1-1,0 1 1,0-1-1,3-2 0,2 0 3,-1-1-1,0 0 0,0 0 0,-1 0 0,1-1 0,-1 0 1,0 0-1,-1-1 0,1 1 0,-1-1 0,0 0 0,6-11 1,-1-2-9,0 0 1,-1-1 0,6-22 0,-11 28-11,-1 7-9,0 0 0,0 0 0,7-13 0,-10 22-34,1 0 0,0 1 0,0-1 1,0 1-1,1-1 0,-1 0 1,0 1-1,1-1 0,1 3 0,0 4 6,0 8 3,1 1 1,0-1-1,12 33 1,-13-45 40,0 1 0,1-1 0,0 0 1,0 0-1,0 0 0,0-1 1,0 1-1,1-1 0,0 0 1,0 1-1,0-2 0,1 1 0,-1 0 1,1-1-1,10 5 0,-12-7 8,-1 0-1,1-1 0,0 1 1,-1-1-1,1 0 0,0 0 1,-1 0-1,1 0 0,0 0 1,-1 0-1,1-1 0,0 1 1,-1-1-1,1 0 0,-1 0 1,1 0-1,-1 0 0,1 0 1,-1-1-1,0 1 1,0-1-1,0 1 0,4-4 1,2-2-7,-1 0 1,1-1 0,-1 0-1,8-12 1,-3 2-15,1-1-47,0 1 0,2 0 0,16-16 0,-31 33 49,1 1 0,-1 0-1,0-1 1,1 1 0,-1 0 0,0-1-1,1 1 1,-1 0 0,1 0-1,-1-1 1,1 1 0,-1 0 0,0 0-1,1 0 1,-1 0 0,1 0-1,-1 0 1,1-1 0,-1 1 0,1 0-1,-1 0 1,1 0 0,-1 1-1,1-1 1,-1 0 0,1 0 0,-1 0-1,0 0 1,1 0 0,-1 0-1,1 1 1,-1-1 0,1 0 0,-1 0-1,0 1 1,1-1 0,-1 0-1,0 1 1,1-1 0,-1 0 0,0 1-1,1-1 1,-1 0 0,0 1-1,0-1 1,1 1 0,-1-1 0,0 1-1,0-1 1,0 1 0,0-1-1,1 1 1,0 3 30,0 0-1,0 0 1,0 0-1,1 7 1,1 23 4,4 70-349,-3-71 690,-1-35 111,4-9-300,6-16-135,25-60-209,-27 62 88,-9 20 59,1 0-1,-1 0 0,1 0 0,0 0 0,0 1 1,0-1-1,0 1 0,1-1 0,5-4 0,-8 9 12,-1 0-1,1 0 1,0 0 0,-1 0-1,1 0 1,-1-1-1,1 1 1,0 0 0,-1 0-1,1 0 1,0 1-1,-1-1 1,1 0-1,0 0 1,-1 0 0,1 0-1,-1 1 1,1-1-1,0 0 1,-1 0-1,1 1 1,-1-1 0,1 1-1,-1-1 1,1 0-1,-1 1 1,1-1 0,-1 1-1,1-1 1,-1 1-1,1 0 1,12 18-70,-13-17 75,30 53 26,-20-34 91,1 0-1,1-1 1,20 25-1,-29-42-78,-1 0 0,1 0 1,0 0-1,0-1 0,1 1 0,-1-1 0,0 0 0,1 0 0,0 0 0,-1-1 0,1 1 0,0-1 0,0 0 1,0 0-1,-1 0 0,1 0 0,0-1 0,0 0 0,0 0 0,1 0 0,-1 0 0,0 0 0,6-2 0,-1-1-491,0 1 0,-1-1 0,1-1-1,-1 1 1,0-1 0,0-1 0,0 0-1,-1 0 1,10-8 0,2-4-3994,-1 4 1377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1:1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1048 2496,'-1'0'129,"1"1"0,-1-1 0,1 0 0,0 1 0,-1-1 0,1 0 0,0 1 0,-1-1 0,1 1 0,0-1 0,0 1 0,-1-1 0,1 0 0,0 1 0,0-1 0,0 1 0,0-1 0,0 1 0,-1-1 0,1 1 0,0-1 0,0 1-1,0-1 1,0 1 0,0-1 0,1 1 0,-1-1 0,0 1 0,0-1 0,0 1 0,0-1 0,0 1 0,1-1 0,-1 1 0,0-1 0,0 0 0,1 1 0,-1-1 0,0 1 0,1-1 0,-1 0 0,0 1 0,1-1 0,-1 0 0,1 1 0,-1-1 0,1 0 0,-1 0 0,0 0 0,1 1 0,-1-1 0,1 0 0,-1 0 0,1 0 0,-1 0 0,1 0 0,-1 0 0,1 0 0,-1 0 0,1 0 0,-1 0 0,1 0 0,-1 0 0,2 0 0,2-2 123,1 1 1,-1 0 0,0-1-1,0 0 1,1 0-1,-1-1 1,0 1 0,5-5-1,28-28 867,-21 18-791,-1-2 0,0 0 0,21-39 0,-20 32-152,41-79 506,-20 35-357,-15 28-200,-1 0-1,-3-2 1,-1 0-1,-2-1 1,-2-1-1,-3 0 1,-1 0-1,5-89 0,-14 131-108,0-143 603,-2 99-358,2 47-265,0 1 0,0 0 0,0 0 0,0-1 0,0 1 0,0 0 0,0-1-1,0 1 1,0 0 0,0 0 0,0-1 0,0 1 0,0 0 0,0-1 0,0 1 0,-1 0-1,1 0 1,0-1 0,0 1 0,0 0 0,0 0 0,-1-1 0,1 1 0,0 0-1,0 0 1,0 0 0,-1-1 0,1 1 0,0 0 0,0 0 0,-1 0 0,1 0 0,0 0-1,0-1 1,-1 1 0,1 0 0,0 0 0,-1 0 0,1 0 0,0 0 0,0 0-1,-1 0 1,1 0 0,0 0 0,-1 0 0,1 0 0,0 0 0,0 0 0,-1 0-1,1 1 1,0-1 0,-1 0 0,1 0 0,0 0 0,0 0 0,-1 1 0,0 0-16,-1 0 1,1 0-1,0 1 0,-1-1 1,1 1-1,0-1 1,0 1-1,-1 2 1,-2 4-7,1 1 1,1-1-1,0 1 1,0-1 0,-1 10-1,-2 11-35,-55 228-19,35-160 218,12-52-145,2 1 1,-6 67-1,14-66 49,4 53 0,1-75 38,2 0 0,0 0 1,14 44-1,-16-62-1,0-1 0,1 0 0,0 0 0,0 0 0,0 0 1,1 0-1,0-1 0,0 0 0,8 7 0,-10-10-46,0 0 0,0 0 0,0-1 0,1 1 0,-1-1 0,0 1 0,1-1 0,0 0 0,-1 0 0,1 0 0,-1 0 0,1-1-1,0 1 1,0-1 0,-1 0 0,1 1 0,0-1 0,0-1 0,0 1 0,-1 0 0,1-1 0,0 1 0,0-1 0,-1 0 0,6-2 0,-5 1-4,1-1 0,0 1 1,-1-1-1,1 0 0,-1 0 0,0-1 0,0 1 0,0-1 1,0 0-1,-1 1 0,1-1 0,-1 0 0,0 0 1,1-6-1,1 4-19,62-150 263,-41 96-258,-24 58-10,5-13-21,7-25 0,-12 38-196,-1 4 63,-2 14-3,-3 30 128,3-37 12,-1 13 15,1 1 0,0-1 1,2 1-1,4 39 0,-3-56-5,1 0 0,0 1 0,0-1 0,1 0 0,4 8 0,-6-12 14,0 0 0,0-1 0,0 1 0,0 0 0,0-1-1,0 1 1,1 0 0,-1-1 0,1 0 0,-1 1 0,1-1 0,-1 0 0,1 0 0,0 0 0,0 0 0,-1 0 0,1 0 0,0 0 0,0-1 0,0 1 0,3 0 0,-1-2 2,0 1 1,0-1 0,0 0 0,0 0-1,0-1 1,0 1 0,0-1-1,-1 0 1,1 0 0,0 0 0,-1 0-1,0-1 1,1 0 0,4-5-1,-1 3 6,16-17 24,0 0 0,-1-1-1,31-43 1,46-86 53,-83 127-60,0 0 17,-2 0 0,0-1 1,-2-1-1,-1 0 0,12-44 0,-11 6-118,-3 1 0,-2-1 0,-3-78 0,-4 135 18,0 6 13,0 0 0,0-1-1,0 1 1,0 0-1,0-1 1,-1 1 0,1 0-1,-2-3 1,1 8-127,-15 100-196,-19 93-88,4-64 657,-28 103-80,-19-5 1,7-91 36,38-79 22,18-37 363,18-38-464,23-11-17,-21 21-140,0 0-1,1 0 1,-1 0-1,1 1 1,11-6-1,38-17 36,-24 13 29,38-17 46,-32 16-17,40-24 0,-66 32 1,1-1 1,-2 1-1,1-2 1,-1 1-1,-1-1 1,0-1-1,13-17 1,8-19 88,-2-1 0,39-94 1,-65 136-70,0-1-1,-1 1 1,1 0 0,-1-1 0,-1 1 0,1-10 0,-1 12-50,0 1 1,0 0 0,0 0-1,0-1 1,-1 1 0,1 0 0,-1 0-1,1 0 1,-1 0 0,0 0-1,0 0 1,0 0 0,0 0 0,0 0-1,0 0 1,0 0 0,-1 0 0,1 1-1,-3-3 1,3 3-14,0 1 0,-1-1 0,1 1-1,0-1 1,0 1 0,0 0 0,0-1 0,-1 1 0,1 0 0,0 0 0,0 0-1,-1 0 1,1 0 0,0 0 0,0 0 0,-1 0 0,1 1 0,0-1-1,0 0 1,0 1 0,-1-1 0,1 1 0,0-1 0,0 1 0,0 0 0,0 0-1,0-1 1,0 1 0,0 0 0,0 0 0,1 0 0,-2 1 0,-2 2 0,1 0 0,0 1 0,0-1 1,0 1-1,0-1 0,-3 10 0,3-5 28,0 1-1,1 0 1,0 0-1,0 0 1,1 0-1,0 0 1,1 0-1,0 0 1,1 0-1,0 0 0,2 10 1,-1-13 24,0 0-1,0 0 1,1 0 0,-1-1-1,2 1 1,-1-1 0,1 0-1,0 0 1,0 0 0,0 0 0,1-1-1,0 1 1,0-1 0,1-1-1,-1 1 1,8 4 0,-3-3 17,-1-1 0,1 0 1,0 0-1,14 3 0,-18-6-337,0-1-1,0 0 0,0 0 1,0 0-1,0 0 0,0-1 0,0 0 1,0-1-1,8-1 0,-5 2-1252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4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9 774 1472,'-8'10'475,"7"-7"641,7-3 2331,6-2 181,-4-3-3257,0-1-1,0 1 0,0-2 1,-1 1-1,0-1 0,0 0 1,-1-1-1,7-9 0,5-10-184,15-32 0,-17 30 51,104-184 312,-84 150-434,27-53 83,-49 87-7,-2 0 0,10-34-1,-21 60-165,4-14 75,0 1 0,1-21 1,-6 25-151,-1 12 46,1 0 0,0-1 0,0 1 0,0 0 0,0 0 0,0 0 0,0-1 0,0 1 0,-1 0 0,1 0 0,0 0 0,0 0 0,0-1 0,0 1 0,-1 0 0,1 0 0,0 0 0,0 0 0,0 0 0,-1 0 0,1 0 0,0-1 0,0 1 0,0 0 0,-1 0 0,1 0 0,-2 1-15,1-1-1,0 0 1,-1 1 0,1-1 0,0 1 0,-1 0-1,1-1 1,0 1 0,0 0 0,0 0-1,0 0 1,0 0 0,-1 1 0,-8 8-63,0 1 0,1 0 0,1 1 1,0 0-1,1 0 0,0 1 0,1 0 0,-9 26 0,1 8 53,-10 57-1,22-94 26,-9 46 77,3 0 1,2 0-1,3 95 0,3-145-11,0-1 0,0 0 0,1 0 1,0 0-1,0 0 0,0 0 0,0 0 0,1 0 0,0 0 0,0-1 0,0 1 0,0-1 0,5 6 1,-6-9-26,0 0 0,0-1 0,0 1 0,0 0 0,0-1 0,1 1 1,-1-1-1,0 0 0,0 1 0,1-1 0,-1 0 0,0 0 0,1 1 1,-1-1-1,0 0 0,1 0 0,-1-1 0,0 1 0,1 0 0,-1 0 1,0-1-1,0 1 0,1-1 0,-1 1 0,0-1 0,0 1 0,0-1 1,0 0-1,2 0 0,2-3 17,1 1 0,-1-1 1,0 0-1,0 0 0,6-8 0,49-68 122,-45 58-242,1 1-1,0 0 0,21-20 1,-36 40 46,0 1-1,-1-1 1,1 0 0,-1 1 0,1-1 0,0 0-1,0 1 1,-1-1 0,1 1 0,0 0-1,0-1 1,0 1 0,-1-1 0,1 1 0,0 0-1,0 0 1,0 0 0,0-1 0,0 1 0,0 0-1,0 0 1,0 0 0,-1 0 0,1 0-1,1 1 1,0 0 4,-1 0-1,0 0 1,0 0-1,0 0 1,0 0-1,1 0 1,-1 1-1,-1-1 1,1 0-1,0 1 1,0-1-1,0 1 1,-1-1-1,1 3 0,3 5 21,1 0 0,0 0-1,0-1 1,1 1-1,0-1 1,0 0-1,1-1 1,12 12 0,-18-18 17,1 0 1,-1 0-1,1 0 1,-1 0-1,1 0 1,0 0-1,-1 0 1,1-1 0,0 1-1,-1-1 1,1 0-1,0 1 1,0-1-1,-1 0 1,1 0-1,0 0 1,0 0 0,2 0-1,-2-1 17,1 0-1,-1 0 1,1 0-1,-1 0 1,1 0-1,-1-1 1,0 1 0,1-1-1,-1 1 1,0-1-1,2-2 1,3-4 56,1-1 1,-1-1 0,-1 0-1,8-14 1,-6 11-47,-2-1 1,0 0-1,-1-1 1,0 1-1,-1-1 1,0 0 0,-1 0-1,-1 0 1,0-17-1,-2 31-66,0 0 0,0-1 0,0 1 0,0 0 1,0 0-1,-1-1 0,1 1 0,0 0 0,-1 0 0,1 0 0,-1-1 0,1 1 0,-1 0 0,0 0 0,-1-2 1,2 3-1,-1 0 1,1 0 0,-1-1-1,1 1 1,-1 0 0,1 0-1,-1 0 1,0 0 0,1-1-1,-1 1 1,1 0 0,-1 0-1,0 0 1,1 0 0,-1 0-1,1 1 1,-1-1 0,1 0-1,-1 0 1,0 0 0,1 0-1,-1 1 1,1-1 0,-1 0-1,1 1 1,-1-1 0,1 0-1,-1 1 1,1-1 0,-1 0-1,1 1 1,0-1 0,-1 1-1,1-1 1,0 1 0,-1 0-1,-4 5-37,0 0 0,1 0 0,0 1 0,0-1 0,1 1 0,0 0 0,-3 9 0,0 3-80,-6 31 1,9-36 93,1 1-1,0-1 1,2 1 0,-1-1-1,3 21 1,-1-30 63,0 0 0,0 0 0,0 0 0,0 0 0,1-1 0,0 1 0,0 0 0,0-1 0,1 1 0,-1-1 0,1 0 0,0 1 0,1-2 0,-1 1 0,1 0 0,-1-1 0,1 1 0,0-1 0,5 3 0,2 0 79,0-1 1,0-1 0,0 0-1,1-1 1,-1 0-1,1 0 1,0-1 0,0-1-1,0 0 1,-1-1-1,1 0 1,0 0 0,0-2-1,0 1 1,0-2-1,-1 1 1,1-2 0,-1 1-1,19-10 1,-27 11-540,1 0 0,-1-1 0,1 0-1,-1 0 1,0 0 0,0 0 0,0 0 0,-1-1 0,1 1 0,-1-1 0,0 0 0,0 0 0,3-5 0,7-12-2010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1:18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7136,'-71'0'3232,"47"8"-2816,16-8 64,8 3-352,-5-3-384,15 0-64,7 0 256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1:20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1051 3232,'17'3'7095,"-9"-2"-6743,-1-1 1,1-1-1,0 1 1,0-1-1,0-1 0,0 1 1,12-5-1,-6-2-58,0 0-1,0-1 1,-1 0 0,0-1-1,-1 0 1,0-1-1,12-15 1,68-94 766,-78 100-901,45-74 274,-18 29-279,61-110-3,-83 136-13,-2-1 0,19-70 0,4-84 539,-39 189-656,0 0 0,0 0 0,-1 0-1,1 0 1,-1 0 0,-1 0 0,1 0-1,-1 0 1,0 0 0,0 0 0,0 0-1,0 1 1,-1-1 0,0 0 0,0 1-1,0-1 1,-4-3 0,6 7-26,-1 1 0,1-1 0,0 1 0,-1 0 0,1-1 0,-1 1 0,1 0 0,-1 0 0,1-1 0,-1 1 0,1 0 0,-1 0 0,0 0 0,1 0 0,-1-1 0,1 1 0,-1 0 0,1 0 0,-1 0 0,0 0 0,1 0 0,-1 0 0,1 1 0,-1-1 0,1 0 0,-1 0 0,1 0 0,-1 1 0,0-1 0,-16 11-75,13-6 65,-1 0 0,1 0 0,0 0 0,1 0-1,-1 1 1,1-1 0,0 1 0,1 0 0,-5 11 0,0 8-42,-4 29 1,10-50 48,-11 56-115,-10 62 70,13-63 81,-1 7 11,2 1 0,1 86-1,8-111-73,-1-19 86,1 1 0,1-1-1,0 1 1,7 22 0,0-23 167,-9-22-196,1 0 1,-1-1 0,0 1 0,1 0 0,-1 0 0,1-1 0,-1 1 0,1 0 0,-1-1 0,1 1 0,0 0 0,-1-1 0,1 1 0,0-1 0,-1 1 0,1-1 0,0 1 0,0-1 0,-1 0 0,1 1 0,0-1 0,0 0 0,0 1 0,0-1-1,-1 0 1,3 0 0,2-2 40,0-1 0,0 1 0,0-1-1,-1 0 1,1-1 0,-1 1 0,0-1 0,7-7-1,-6 6-19,79-90 230,-24 23-242,25-7 71,-85 79-106,0 0 1,0 0-1,0 0 1,0 0 0,0-1-1,0 1 1,0 0-1,0 0 1,1 0-1,-1 0 1,0 0-1,0 0 1,0 0 0,0 0-1,0 0 1,0 0-1,0 0 1,0 0-1,0 0 1,0 0-1,0 0 1,1 0 0,-1 0-1,0 0 1,0 0-1,0 0 1,0 0-1,0 1 1,0-1-1,0 0 1,0 0 0,0 0-1,0 0 1,0 0-1,0 0 1,1 0-1,-1 0 1,0 0 0,0 0-1,0 0 1,0 0-1,0 0 1,0 0-1,0 0 1,0 1-1,0-1 1,0 0 0,0 0-1,0 0 1,0 0-1,0 0 1,1 9-86,0 12 48,-1-18 35,1 13 23,1-1-1,0 1 1,1-1 0,1 0-1,0 0 1,2 0 0,7 17-1,-12-29 3,1 1-1,0-1 1,0 0-1,0 0 1,0 0-1,0 0 1,1 0-1,-1-1 1,1 1-1,0-1 1,0 1-1,6 2 1,-7-4 6,0 0 0,0 0 0,0 0 0,0 0 1,0-1-1,0 1 0,1-1 0,-1 0 0,0 0 1,0 0-1,0 0 0,1 0 0,-1 0 0,0 0 1,0-1-1,1 1 0,-1-1 0,0 0 0,0 1 1,0-1-1,3-2 0,6-4 78,0-1 0,0 0 0,-1-1 0,0 0 0,11-14 0,21-19-118,-7 6 173,-26 26-215,1 1 0,-1 0 0,21-15 0,-28 23 54,0 0-1,-1 0 0,1 0 0,0 0 0,-1 0 0,1 1 0,0-1 1,0 0-1,0 1 0,0 0 0,3-1 0,-4 1 3,0 0 0,-1 1-1,1-1 1,0 0 0,-1 1-1,1-1 1,0 1 0,-1-1-1,1 1 1,-1-1 0,1 1 0,-1-1-1,1 1 1,-1-1 0,1 1-1,-1 0 1,1-1 0,-1 1-1,0 0 1,1-1 0,-1 1-1,0 0 1,0-1 0,0 1 0,1 0-1,-1 0 1,0-1 0,0 1-1,0 1 1,1 11 28,0 0-1,0 0 1,-3 24 0,0-22-20,2-1 0,1 19 0,0 14 510,-1-52-459,1 1 0,0 0 0,1 0 0,2-6 0,1-5-76,0 0 19,0 1 0,1-1 0,1 1 0,0 0 0,16-22 0,-20 31-9,1 0 1,0 1 0,9-8-1,-13 11 4,1 0-1,0 1 0,0-1 1,0 0-1,0 1 0,0-1 1,0 1-1,0-1 0,0 1 1,0-1-1,0 1 0,0-1 1,0 1-1,0 0 0,0 0 1,0 0-1,0 0 0,0 0 1,0 0-1,0 0 0,1 0 1,-1 0-1,0 0 0,0 0 1,0 1-1,0-1 0,1 1 1,-1 0-1,0 0 0,0 1 0,-1-1 0,1 1 0,-1-1 0,1 0 0,-1 1 0,0-1 0,1 1 0,-1-1 0,0 1 0,0-1 0,0 1 0,0 2 0,0 4-70,2 11 102,0 28 0,10-60 303,-2 1-347,2 1 0,0 0-1,0 0 1,1 1 0,0 1-1,1 0 1,22-11 0,-34 20 10,-1-1 0,1 1 0,0-1 0,-1 1 0,1 0 0,0-1 0,0 1 1,-1 0-1,1 0 0,0 0 0,-1 0 0,1 1 0,0-1 0,-1 0 0,1 1 0,0-1 1,-1 1-1,1 0 0,-1-1 0,1 1 0,-1 0 0,1 0 0,-1 0 0,1 0 0,-1 0 1,0 0-1,0 0 0,1 1 0,-1-1 0,0 0 0,0 1 0,0-1 0,0 2 0,4 5-5,-1 1-1,-1-1 0,1 1 0,3 15 0,-7-21-3,8 27 143,-3-10-165,10 28 0,-13-43 38,0 0 0,0 0 1,1 0-1,-1 0 0,1-1 0,1 0 0,-1 1 1,1-1-1,-1 0 0,7 5 0,-8-8 17,0 1 0,0-1 0,1 0 0,-1 0 0,0 0 0,0 0 0,0 0 0,1-1-1,-1 1 1,1-1 0,-1 1 0,0-1 0,1 0 0,-1 0 0,1 0 0,2 0 0,0-1-5,-1 0 0,0 0 0,0-1 0,1 1 0,-1-1 0,0 0 0,0 0 0,5-4 0,0 0-1,-1-2 1,1 1-1,-1-1 0,0 0 0,-1-1 1,9-11-1,-1-4 178,19-36 1,-28 48-177,-1-1 0,-1 1 1,0-1-1,0 1 0,2-17 1,-6 25-25,0 0 1,0 0 0,0 0-1,0 0 1,-1 1 0,0-1-1,-1-6 1,2 10 3,0-1 0,0 0 0,-1 1 0,1-1 0,0 0 0,0 1 0,-1-1 0,1 0 0,0 1 0,-1-1 0,1 0 0,-1 1 0,1-1 0,-1 1 0,1-1 0,-1 1 0,1-1 0,-1 1 0,0-1 0,1 1 0,-1 0 0,1-1 0,-1 1 0,0 0 0,1 0 0,-1-1 0,0 1 0,0 0 0,1 0 0,-1 0 0,0 0 0,1 0-1,-1 0 1,0 0 0,0 0 0,1 0 0,-1 0 0,0 0 0,1 1 0,-1-1 0,0 0 0,1 0 0,-1 1 0,0-1 0,0 1 0,-3 1-3,1 1 0,-1 0 0,1 0 0,0 0 0,0 0 0,0 0 0,1 1 0,-1-1 0,1 1-1,0-1 1,0 1 0,0 0 0,0 0 0,1 0 0,0 0 0,-1 0 0,2 0 0,-1 1 0,0-1 0,1 8-1,-1 2 54,1 0-1,1 1 1,1-1-1,0 0 1,4 15-1,-5-22-23,1 1 0,1-1 0,-1 1-1,1-1 1,1 0 0,-1 0 0,1 0 0,0-1 0,1 1 0,0-1 0,0 0-1,10 10 1,-14-15-30,0 0 0,0-1-1,0 1 1,0 0 0,0-1-1,0 1 1,0-1 0,0 1-1,0-1 1,0 1 0,0-1 0,0 0-1,0 1 1,0-1 0,0 0-1,0 0 1,1 0 0,-1 0-1,0 0 1,0 0 0,0 0-1,0 0 1,0 0 0,0-1-1,1 1 1,-1 0 0,0-1-1,0 1 1,0-1 0,0 1 0,0-1-1,0 0 1,-1 1 0,1-1-1,0 0 1,0 0 0,0 1-1,1-3 1,1-1-704,0-1 0,-1 1 0,1-1 1,-1 1-1,0-1 0,1-7 0,2-1-1183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1:21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67 109 4736,'-37'-12'2144,"20"4"-1856,7 3 1664,7-2-896,6 2-608,-3-7-352,5 9-64,0-10-192,4 10 96,-4-9 32,3 7 32,2-7-1280,3 9 704,-9-5-2784,6 8 1856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1:21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60 4800,'-31'-7'1557,"30"7"-1501,-1-1 0,1 1 0,-1-1 0,1 1 0,0 0 0,-1 0 0,1 0 0,-1 0-1,1 0 1,-1 0 0,1 0 0,-1 0 0,1 1 0,-3 0 0,-2 0 118,6-1-127,-1 0-1,1 0 0,-1 0 1,1 0-1,-1 0 0,1 1 1,-1-1-1,1 0 0,-1 0 0,1 0 1,-1 0-1,1 1 0,-1-1 1,1 0-1,-1 0 0,1 1 0,0-1 1,-1 0-1,1 1 0,-1-1 1,1 0-1,-1 1 0,1 0-16,0-1 0,0 1 0,0-1 0,0 0 0,0 1-1,0-1 1,0 1 0,0-1 0,0 1 0,1-1 0,-1 0 0,0 1-1,0-1 1,0 0 0,1 1 0,-1-1 0,0 1 0,0-1 0,1 0-1,-1 1 1,20 14 801,-13-11-525,1-1-1,0 0 1,0 0 0,13 2 0,-11-2-22,13 1-17,0 0 0,0-1 0,0-2 0,34-1 0,91-14-6,-135 12-214,119-17 334,131-38 1,-167 33-158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1:23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201 486 2400,'-5'-9'5861,"4"9"-5688,0 0-1,0 0 0,1 0 1,-1 1-1,0-1 1,0 0-1,0 0 1,1 0-1,-1 1 1,0-1-1,0 0 1,0 1-1,1-1 0,-1 0 1,0 2-1,-1-2-163,-27 11 609,21-9-456,0 1-1,0 0 1,-13 7-1,13-5-85,1 1 0,0-1-1,0 1 1,0 1 0,1-1 0,0 1 0,0 0 0,0 1 0,-5 9-1,5-6-18,1 1-1,0 0 0,1 0 0,0 0 0,0 0 1,-1 14-1,4-19 38,0 1 1,1-1-1,0 1 0,0-1 1,0 1-1,1-1 1,3 12-1,-3-17-46,-1 1 1,1-1-1,0 1 1,0-1-1,1 0 1,-1 1 0,0-1-1,1 0 1,0 0-1,2 3 1,-3-4-23,1 0 1,-1 0-1,0 0 0,1 0 1,-1 0-1,1-1 1,-1 1-1,1 0 1,-1-1-1,1 1 1,-1-1-1,1 0 1,-1 1-1,1-1 1,0 0-1,-1 0 1,1 0-1,2-1 1,-1 1 22,0-1-1,0 0 1,0 0 0,0 0 0,0 0-1,0-1 1,0 1 0,-1-1 0,1 0-1,0 1 1,-1-1 0,0 0 0,1-1-1,-1 1 1,0 0 0,0-1 0,0 1-1,0-1 1,-1 0 0,1 1-1,-1-1 1,1 0 0,-1 0 0,1-6-1,1 0 35,-1 0 0,0 0 0,-1 0 0,0 0 0,0-1 0,-1 1 0,-1-11 0,0 7-79,-1 0-1,-1 0 1,0 0-1,-6-16 0,6 22 1,0 0 0,0 0 0,-1 1 0,0-1 1,0 1-1,-1 0 0,0 0 0,-10-10 0,5 4-326,10 8 25,7 3 254,2 2 78,1-1 0,-1 0-1,1 0 1,-1-1-1,1 0 1,13-4-1,-5 1 146,14-2 207,-1-1 1,0-1-1,32-14 1,-50 17-253,-1-1 1,-1-1 0,1 0-1,-1 0 1,0-1 0,0 0-1,-1-1 1,-1 0 0,18-21-1,-15 13-11,-1 0 0,-1-1 0,0 0 0,-2 0 0,11-31 0,-5 1 35,9-52 0,-19 62-251,-4 25 66,-3 22 16,-169 683-652,151-618 760,-3 0 0,-50 101 0,70-167-113,-1 2 91,0-1-1,0 0 1,-1 0-1,-6 8 1,11-16-52,0 1 1,0-1 0,-1 0 0,1 0 0,0 0 0,0 0-1,-1 0 1,1 0 0,0 0 0,-1 0 0,1 0-1,-1-1 1,1 1 0,-1 0 0,0-1 0,1 1 0,-1-1-1,1 0 1,-1 0 0,0 0 0,1 0 0,-1 0 0,0 0-1,1 0 1,-1 0 0,0 0 0,1-1 0,-1 1 0,1-1-1,-1 1 1,-2-2 0,3 1-18,-1 0 1,1 0-1,0 0 0,-1 0 0,1 0 1,0 0-1,0 0 0,0 0 1,0-1-1,0 1 0,0 0 0,0-1 1,0 1-1,1-1 0,-1 1 1,0-1-1,1 1 0,-1-3 0,0 0 6,1 1-1,0-1 0,-1 0 0,1 0 0,1 0 1,-1 1-1,2-7 0,1-3 38,1 1 1,0-1-1,8-15 0,-4 13-16,0 1 0,1 0 0,1 0 0,0 1-1,1 0 1,0 1 0,1 0 0,0 1 0,19-13-1,13-7 69,73-36-1,-110 63-98,24-11 65,1 0 0,62-17 0,-25 14-2858,-60 16 1368,-1 1 0,1 0 0,0 1 0,11 0 1,11 3-1763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1:25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20 169 1984,'-3'1'9305,"10"1"-3879,-2-2-7448,22-1 2673,0-1 1,0-2-1,0 0 1,-1-2 0,45-15-1,-66 19-601,0 0 0,0 0-1,0-1 1,-1 0 0,1 0-1,-1 0 1,0 0 0,0-1 0,0 0-1,0 0 1,-1 0 0,4-5-1,-6 7-44,0 1 0,0-1 0,0 0 0,0 1 0,-1-1 0,1 0 1,0 0-1,-1 0 0,0 0 0,1 0 0,-1 0 0,0 0 0,0 1 0,0-1 0,0 0 0,0 0 0,0 0 0,-1 0 0,1 0 0,-1 0 0,1 0 0,-1 0 0,0 1 0,0-1 0,0 0 0,0 0 0,0 1 0,0-1 0,0 1 0,0-1 0,-1 1 0,1-1 0,-1 1 0,1 0 0,-1 0 0,-1-2 0,-3 0-18,1 0 0,-1 0 0,1 1-1,-1 0 1,0 0 0,0 0 0,0 0 0,0 1 0,0 0-1,-1 0 1,1 1 0,0 0 0,0 0 0,-1 0 0,1 1-1,0 0 1,0 0 0,-7 3 0,-2 0-16,1 0 0,0 1 0,1 1 0,-1 1 0,1 0 0,-19 13 0,28-17 35,1 0-1,-1 0 1,1 0 0,0 0 0,0 1 0,1 0 0,-1-1-1,1 1 1,-1 0 0,1 0 0,0 0 0,1 0 0,-1 1-1,1-1 1,0 0 0,0 1 0,0-1 0,0 1 0,1-1-1,0 1 1,0-1 0,0 1 0,2 6 0,-2-5 17,1-1 1,1 0 0,-1 0-1,1 0 1,0 0 0,0 0-1,1 0 1,-1 0 0,1 0-1,0-1 1,1 0 0,-1 1-1,1-1 1,-1 0 0,1-1-1,0 1 1,1-1 0,-1 0-1,7 4 1,-2-3 29,0-1 0,0 1 1,0-2-1,1 1 0,-1-1 0,1-1 0,0 0 0,-1 0 0,1-1 1,0 0-1,0-1 0,-1 0 0,1 0 0,-1-1 0,1 0 1,11-5-1,7-4 119,-1 0 0,0-2 1,-1-1-1,29-20 0,55-45-316,-45 31-53,-63 47 192,0 0 0,0-1 0,1 1 0,-1 0 0,0 0 0,1 1 0,-1-1 0,1 0 0,-1 1 0,1-1 1,0 1-1,-1 0 0,1 0 0,-1 0 0,1 0 0,-1 1 0,4 0 0,5 2 31,-1 0-1,0 0 1,10 6 0,12 4 120,76 20 99,-13-6 191,-31-10-61,-50-14-181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1:25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595 3 4992,'-1'0'117,"-24"-3"1828,23 3-1827,1 0-1,0 0 1,-1 1-1,1-1 1,-1 0-1,1 0 0,0 1 1,-1-1-1,1 1 1,0-1-1,-1 1 0,1 0 1,0 0-1,0-1 1,-2 2-1,-2 3 419,-2 0 0,1-1 0,0 0 0,-13 6 0,-4 2 304,-86 50 1876,-1 0-785,89-48-1603,1 0-1,0 2 1,-19 19-1,13-6-177,0 2 0,2 1-1,-21 37 1,13-19-600,25-41-2633,17-16-2340,4 3 3082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1:27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202 873 1568,'-5'-3'4589,"5"3"-4419,0-1 0,0 1 0,-3-3 1008,-2 2 853,3 0-1799,0 1 0,1-1-1,-1 1 1,0 0 0,0 0-1,0 0 1,1-1 0,-1 2-1,0-1 1,0 0 0,0 0-1,0 0 1,-2 2 0,-4 0-46,1 1 0,0 0 0,0 1 0,0-1 1,1 1-1,-1 1 0,1-1 0,0 1 1,0 0-1,0 0 0,-6 9 0,3-3-34,1 0 0,0 1 0,1 0 0,0 1 0,0 0 0,2 0 0,-9 27 0,11-30-53,1 1 0,0 0 0,0 0 0,1 0 1,1 0-1,0 0 0,0 0 0,1 0 0,0 0 0,1 0 0,3 10 0,-3-15 9,0-1 0,0-1-1,0 1 1,1 0-1,0 0 1,0-1 0,6 9-1,-7-12-69,-1 0 0,0 0 0,0 1 0,1-1-1,-1 0 1,1 0 0,-1 0 0,1 0 0,-1-1-1,1 1 1,0 0 0,-1-1 0,1 1 0,0-1-1,-1 1 1,1-1 0,0 0 0,0 0 0,-1 0-1,1 0 1,0 0 0,0 0 0,-1 0 0,1-1 0,0 1-1,0 0 1,-1-1 0,4-1 0,5-4 76,0-1 1,-1 0-1,0 0 1,-1-1-1,14-15 1,-6 6-82,29-27 8,2 3 0,1 2 1,60-37-1,-23 28-297,-85 48 252,0 0-1,1-1 1,-1 1 0,0 0-1,0 0 1,0 0 0,1 0 0,-1 0-1,0 0 1,0 0 0,0-1-1,1 1 1,-1 0 0,0 0-1,0 0 1,1 0 0,-1 0-1,0 0 1,0 0 0,1 0 0,-1 0-1,0 0 1,0 0 0,0 1-1,1-1 1,-1 0 0,0 0-1,0 0 1,0 0 0,1 0-1,-1 1 1,1 7 4,-7 17 115,4-18-124,-4 15 40,2 0-1,-4 38 1,7-46 0,1 0 1,1-1 0,0 1 0,0 0 0,7 24 0,-7-36 0,0 1 1,0 0 0,0-1-1,0 1 1,0-1-1,1 1 1,-1-1 0,1 1-1,0-1 1,0 0 0,0 0-1,0 0 1,0 0-1,4 2 1,-4-3-9,-1 0 1,1 0-1,0 0 1,0-1-1,-1 1 0,1-1 1,0 1-1,0-1 1,0 0-1,0 1 0,0-1 1,0 0-1,0 0 1,-1-1-1,1 1 1,0 0-1,0-1 0,0 1 1,0-1-1,0 1 1,-1-1-1,4-1 0,3-3 34,0 0-1,-1-1 1,1 0-1,-1 0 0,-1 0 1,1-1-1,8-11 1,36-57 185,-42 60-231,38-58 25,32-54 81,42-122-298,-22-6 320,-96 246-127,78-236-45,-78 232 27,0 0-1,-1-1 1,1-22 0,-3 35-8,0 0 1,0-1-1,0 1 1,0 0 0,0-1-1,0 1 1,0 0-1,-1-1 1,1 1-1,0 0 1,-1 0 0,1-1-1,-1 1 1,1 0-1,-1 0 1,0 0 0,0 0-1,1-1 1,-1 1-1,-1-1 1,1 2-4,0 0 1,0 0-1,0 0 0,1 0 1,-1 0-1,0 0 0,0 0 1,0 0-1,0 0 0,0 0 1,1 1-1,-1-1 0,0 0 1,0 1-1,0-1 0,1 0 1,-1 1-1,0-1 0,0 1 1,1-1-1,-1 1 1,0 0-1,1-1 0,-1 1 1,1 0-1,-1-1 0,1 1 1,-1 1-1,-18 20-26,2 1 0,1 1 0,0 0-1,2 1 1,1 1 0,1 0 0,-12 39 0,-41 200 58,52-201-42,-3 20 71,3 1-1,-3 136 1,17-202-20,-1 1 0,2-1 0,1 1 1,5 21-1,-6-34 10,0 0 0,1 0 0,-1 0 0,1 0 0,1-1 0,-1 1 0,1-1 0,0 0-1,1 0 1,-1 0 0,1-1 0,1 1 0,-1-1 0,7 4 0,-9-7-11,1 0-1,0 0 0,-1 0 0,1-1 1,0 0-1,0 0 0,0 0 1,0 0-1,0 0 0,1-1 1,-1 0-1,0 0 0,0 0 0,0 0 1,6-2-1,1-1 19,1 1-1,-1-2 1,0 0 0,14-6 0,1-3 38,0-2 0,-1 0 0,-1-2 0,38-33 0,-47 36-59,-1 0-1,0-1 1,-1-1 0,0 0-1,-2 0 1,0-2-1,15-29 1,-25 45-26,-1 0 0,1 1 1,0-1-1,-1 0 0,1 0 0,-1 0 1,0 0-1,1 1 0,-1-1 0,0 0 0,0 0 1,0 0-1,0 0 0,-1 0 0,1 0 1,-1-1-1,0 2-4,1-1 0,-1 1 1,0 0-1,0 1 0,0-1 0,0 0 0,0 0 1,0 0-1,0 0 0,0 1 0,0-1 1,0 1-1,0-1 0,0 1 0,0-1 0,-1 1 1,1-1-1,0 1 0,0 0 0,-1 0 1,1 0-1,0-1 0,0 1 0,-1 1 0,-1-1 1,-2 0-18,0 1 1,0 0-1,0 0 1,0 0-1,0 0 0,0 1 1,0 0-1,0 0 1,0 0-1,1 1 1,-8 4-1,4-1 17,1 0 0,0 0-1,0 0 1,1 1-1,-11 14 1,15-17 16,-1 0 0,1 0 0,1 0 1,-1 0-1,0 1 0,1-1 0,0 0 0,0 1 0,0-1 1,1 1-1,0-1 0,0 1 0,0-1 0,0 0 0,0 1 1,1-1-1,0 1 0,0-1 0,0 0 0,1 1 0,-1-1 0,1 0 1,0 0-1,0 0 0,0 0 0,1 0 0,-1-1 0,1 1 1,0-1-1,0 0 0,1 0 0,-1 0 0,0 0 0,1 0 1,0-1-1,-1 1 0,9 2 0,-5-2-6,0-1 0,1 0 0,-1 0-1,1-1 1,0 0 0,-1 0 0,1-1 0,0 0 0,0-1 0,-1 1-1,1-1 1,8-3 0,12-4 56,53-21-1,-51 17 1,17-6-78,119-51 213,-153 60-183,-21 9-70,-21 9-42,16-2 107,1 0 0,0 1 0,1 0-1,0 1 1,0 0 0,1 1 0,0 0-1,-17 22 1,17-17-3,0 0 1,1 0-1,1 1 0,0 0 0,1 1 1,-8 29-1,14-41-6,-1 0 0,2 1 0,-1-1 0,0 1 0,1-1 1,0 0-1,1 1 0,0 7 0,-1-12 12,0 0 0,1-1 0,-1 1 0,0 0 0,1 0 0,-1 0 0,1 0 0,-1 0 0,1-1 0,-1 1 0,1 0-1,-1 0 1,1-1 0,0 1 0,-1 0 0,1-1 0,0 1 0,0-1 0,-1 1 0,1-1 0,2 1 0,-2-1 7,1 1 1,0-1-1,-1 0 0,1 0 1,0-1-1,0 1 0,-1 0 0,1 0 1,0-1-1,-1 1 0,1-1 1,0 0-1,-1 1 0,1-1 0,-1 0 1,3-2-1,15-10 92,-1-2 0,0 0 0,-1-1 0,23-29 0,-5 7-65,15-13 15,-15 16-29,-1-1 1,35-49-1,-49 52 8,0-1 0,-3-1 0,27-71 0,21-118 65,4-91-100,-66 295 30,2-40-1,-5 59-34,0 0 1,0-1-1,0 1 1,0 0-1,0-1 0,0 1 1,0 0-1,-1-1 1,1 1-1,0 0 1,-1 0-1,0-2 0,1 3-2,0 0 0,-1 0-1,1 0 1,0 0-1,0 0 1,-1 0-1,1 0 1,0 0 0,0 0-1,-1 0 1,1 0-1,0 0 1,0 0-1,-1 0 1,1 0 0,0 0-1,0 0 1,-1 0-1,1 0 1,0 1-1,0-1 1,0 0-1,-1 0 1,1 0 0,0 0-1,0 1 1,0-1-1,0 0 1,-1 0-1,1 0 1,0 1 0,0-1-1,0 0 1,0 0-1,0 1 1,-16 32-338,-1 16 310,2 1-1,-15 91 1,25-114 45,-42 272 587,33-117-1639,15-63-2668,-1-74-1445,0-28-111,0-9 2376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1:27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17 5056,'-18'-10'1642,"9"7"437,9 7-150,10 8 175,-5-9-1759,0 0 1,0 0-1,0 0 0,0-1 0,0 1 0,1-1 0,-1-1 0,11 3 0,5-1 125,23 0 0,-37-2-388,249-2 696,-104-2-548,-134 3-1239,0-2 0,1 0-1,31-8 1,-48 9 578,0 1 0,0-1 0,1 1 0,-1-1 0,0 0 0,0 0 0,0 1 0,0-2 0,0 1-1,0 0 1,0 0 0,0-1 0,0 1 0,0-1 0,-1 1 0,3-3 0,5-9-2758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1:28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6144,'-68'5'3136,"81"-5"-3296,10 3 0,22 0-3328,5 5 1920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4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1 406 2656,'3'-6'5768,"11"-1"-5111,-5 3-80,10-9 105,-1-1 0,27-26 0,-9 6-226,82-61 695,-80 65-878,-37 29-285,1-1 0,0 1 1,0 0-1,-1 0 0,1 0 1,0 0-1,0 0 1,0 0-1,0 0 0,0 1 1,0-1-1,1 1 0,-1-1 1,0 1-1,0 0 1,0 0-1,0 0 0,4 0 1,-4 1 0,-1-1 1,1 1-1,-1 0 0,1 0 1,-1 0-1,0 0 1,1 0-1,-1 0 1,0 0-1,0 0 0,0 0 1,0 0-1,0 1 1,0-1-1,0 0 0,0 1 1,0-1-1,0 1 1,-1-1-1,1 1 1,-1-1-1,1 1 0,-1 0 1,1 2-1,2 19 48,-1 0-1,-1 0 1,-1 0-1,-4 32 1,2-27-34,1 1 0,3 29 0,-2-52 27,5 27 85,-4-32-80,-1 1 1,1 0-1,-1-1 1,1 1-1,0-1 0,0 1 1,-1-1-1,1 0 1,0 1-1,0-1 0,0 0 1,0 0-1,1 0 1,-1 1-1,0-1 0,3 1 1,-2-1 34,0 1 0,0-1 0,0 0 0,0 0 0,0-1-1,0 1 1,0 0 0,1-1 0,-1 1 0,0-1 0,0 0 0,0 0 0,1 0 0,-1 0 0,0 0 0,0 0 0,1-1 0,-1 1-1,0-1 1,0 1 0,0-1 0,0 0 0,0 0 0,0 0 0,0 0 0,0 0 0,0 0 0,0-1 0,-1 1 0,1-1 0,0 1-1,-1-1 1,1 0 0,-1 1 0,2-4 0,5-5 42,-1-2 0,0 1 0,-1-1-1,0 0 1,7-23 0,13-66-20,-24 93-71,6-25-124,-3 0 1,0 0-1,-1-45 0,-3 79 62,0 0 0,0 0 0,0 0 0,1 1 0,-1-1 0,0-1-1,1 1 1,-1 0 0,0 0 0,1 0 0,2 0 0,25 11 49,-3-8 59,0 0 1,0-2-1,1-1 0,-1-1 1,0-1-1,1-1 0,30-7 1,-32 5 48,-1-2-1,38-14 1,-53 17-71,-1-1 1,1 0-1,-1-1 0,0 1 0,0-2 1,0 1-1,-1-1 0,0 0 1,13-15-1,-20 20-37,1 1 1,0-1 0,0 0 0,0 0-1,-1 0 1,1-1 0,-1 1-1,1 0 1,-1 0 0,1 0 0,-1 0-1,1-1 1,-1 1 0,0 0-1,0 0 1,0 0 0,0-1-1,0 1 1,0 0 0,0-2 0,-1 2-11,1 0 0,-1 0 0,0 0 0,0 0 0,0 0 1,0 0-1,1 0 0,-1 0 0,-1 0 0,1 0 0,0 1 0,0-1 1,0 0-1,0 1 0,0-1 0,-1 1 0,1-1 0,0 1 0,0 0 1,-3-1-1,-2 0-27,0 1 0,-1-1 0,1 1 0,0 0 0,-1 1 0,1-1 0,0 1 0,0 1 1,0-1-1,0 1 0,0 0 0,0 0 0,0 1 0,1 0 0,-1 0 0,-8 6 0,0 1-7,0 1 0,0 0 0,1 0 0,-21 27 0,28-31 20,1 0 1,0 1 0,0-1-1,1 1 1,0 0 0,0 0-1,1 1 1,0-1-1,0 1 1,-2 16 0,4-20 23,1-1 1,0 0-1,0 1 1,0-1 0,1 0-1,-1 1 1,1-1-1,0 0 1,0 1 0,0-1-1,1 0 1,0 0 0,0 0-1,0 0 1,0-1-1,0 1 1,1 0 0,-1-1-1,1 0 1,0 1-1,0-1 1,1 0 0,5 4-1,-4-4 42,1 1 0,-1-1 0,1 0 0,0 0 0,0-1 0,1 0 0,-1 0 0,0 0 0,1-1 0,-1 0 0,1 0 1,-1-1-1,1 1 0,0-1 0,-1-1 0,1 1 0,-1-1 0,1-1 0,-1 1 0,0-1 0,9-3 0,-4 0-10,-1 0 0,-1 0 1,1-1-1,-1 0 0,0-1 0,0 0 1,-1 0-1,0-1 0,0 0 1,-1-1-1,13-18 0,73-132 216,-90 147-528,-4 12 259,1 0 0,0-1 1,0 1-1,0 0 0,0-1 1,0 1-1,0 0 1,0-1-1,0 1 0,0 0 1,0-1-1,1 1 0,-1-1 1,0 1-1,0 0 1,0-1-1,0 1 0,1 0 1,-1 0-1,0-1 1,0 1-1,0 0 0,1-1 1,-1 1-1,0 0 0,1-1 1,1 3-48,0 0 1,0 0-1,-1 0 1,1 0-1,0 1 0,-1-1 1,0 0-1,1 1 1,-1-1-1,0 1 1,1 3-1,11 53 51,5 20 64,-14-68-18,0 1 1,0-1 0,1 0 0,10 16 0,-15-26-14,1 0 1,0 0-1,-1 0 1,1 0-1,0 0 1,0-1-1,-1 1 1,1 0-1,0 0 1,0-1-1,0 1 1,0 0-1,0-1 1,0 1-1,0-1 1,0 1-1,0-1 1,0 0-1,1 1 1,-1-1-1,0 0 1,2 0-1,-1 0 7,0 0-1,0-1 1,0 1-1,0-1 1,0 1-1,0-1 1,-1 0-1,1 0 1,0 0 0,0 0-1,-1 0 1,3-2-1,3-4 70,0 0-1,0 0 1,12-17-1,-18 23-92,29-43 125,-16 23-169,0 0 0,25-24 0,-39 43 20,1 1-1,0 0 1,1 0-1,-1 0 1,0 0-1,0 1 1,0-1-1,0 0 0,1 0 1,-1 1-1,2-2 1,-2 2 12,-1 0 0,0 1 0,0-1 0,1 0 0,-1 0 0,0 0 0,0 0 0,0 0 0,1 0 1,-1 0-1,0 0 0,0 0 0,0 1 0,1-1 0,-1 0 0,0 0 0,0 0 0,0 0 0,0 1 0,1-1 0,-1 0 0,0 0 1,0 0-1,0 1 0,0-1 0,0 0 0,0 0 0,0 1 0,0-1 0,0 0 0,1 0 0,-1 0 0,0 1 0,0-1 1,0 0-1,0 0 0,-1 1 0,1-1 0,0 7-64,-1-1 0,0 1 0,-3 10 0,1-5 22,-3 20 120,1 1 0,-2 55 0,6-87-65,1 0 0,0 1 0,0-1 1,0 0-1,1 1 0,-1-1 0,0 0 0,0 0 1,1 1-1,-1-1 0,1 0 0,-1 0 0,1 0 1,-1 1-1,1-1 0,0 0 0,-1 0 1,1 0-1,0 0 0,0 0 0,1 1 0,0-2 18,-1 1-1,0-1 1,0 0-1,1 1 1,-1-1-1,1 0 1,-1 0-1,0 0 1,1 0-1,-1 0 1,0 0-1,1 0 1,-1-1-1,0 1 1,1 0-1,-1-1 1,0 1-1,1-1 1,-1 1-1,0-1 1,2-1-1,11-7 89,0 0 0,0-1-1,-1-1 1,18-18 0,-20 17-192,2 0 1,0 1-1,0 1 1,28-17-1,-40 26 67,0 1 0,0 0 0,0-1-1,0 1 1,0 0 0,-1-1-1,1 1 1,0 0 0,0 0-1,0 0 1,0 0 0,0 0 0,0 0-1,0 0 1,0 0 0,0 0-1,0 1 1,0-1 0,0 0-1,-1 1 1,1-1 0,0 0 0,0 1-1,0-1 1,0 1 0,-1-1-1,1 1 1,0 0 0,-1-1-1,1 1 1,0 0 0,-1-1 0,1 1-1,-1 0 1,1 0 0,-1 0-1,1-1 1,-1 1 0,1 1-1,1 3-30,0 0-1,-1 0 0,1 0 0,-1 0 0,1 9 0,-1-1 14,-1 1-1,0 0 0,-4 25 1,3-31 30,-3 16-8,-1 0-1,-14 41 1,-24 45-21,25-67 67,0 3 6,-44 101 213,48-119-124,-1 0-1,-36 49 1,46-70-41,-1-1-1,0 1 1,0-1 0,0 0-1,-1-1 1,-14 10-1,19-14-63,0 0-1,0 0 0,0 0 1,0 0-1,0 0 0,-1 0 1,1-1-1,0 1 0,0-1 1,0 1-1,-1-1 0,1 0 1,0 0-1,0 0 1,-1 0-1,1 0 0,0-1 1,0 1-1,-1-1 0,1 1 1,0-1-1,0 0 0,0 0 1,0 0-1,0 0 0,0 0 1,0 0-1,0-1 0,-3-2 1,1-1-4,0 0 0,0 0 0,0 0 1,1-1-1,-1 1 0,1-1 0,1 0 1,-1 0-1,-2-10 0,0-5-49,-4-33 1,4 18 68,2 21-18,1 0 0,0 0-1,1 0 1,2-27-1,0 37-29,-1 0-1,1 1 0,0-1 1,1 1-1,-1-1 0,1 1 0,0-1 1,0 1-1,0 0 0,1 0 0,-1 0 1,1 0-1,0 0 0,0 1 1,1-1-1,-1 1 0,1 0 0,-1 0 1,8-4-1,2 0-27,0 1 0,0 0 0,0 1 1,25-6-1,57-7-123,-78 15 137,320-38-696,-324 40 386,1-1-3374,-1 4 1013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1:30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1146 3712,'0'0'1685,"1"-4"-149,55-52 2596,-8 9-3059,-15 16-621,-2-1 0,-1-2 0,45-65 0,-34 34-116,53-112 0,-4-37 261,-76 175-333,-2-1 0,-2 0 0,8-66 1,-17 99-206,0-3-3,0 0-1,0 0 1,-1 0-1,-1-1 1,1 1-1,-5-16 0,5 25-61,0 1-1,0-1 0,0 0 0,0 1 1,0-1-1,0 1 0,-1-1 0,1 1 1,0-1-1,0 1 0,-1-1 0,1 1 1,0-1-1,-1 1 0,1-1 0,-1 1 1,1 0-1,0-1 0,-1 1 0,1-1 1,-1 1-1,1 0 0,-1 0 0,1-1 1,-1 1-1,1 0 0,-1 0 0,0 0 1,1-1-1,-1 1 0,1 0 0,-1 0 1,1 0-1,-1 0 0,0 0 0,1 0 1,-1 0-1,1 0 0,-1 0 0,1 1 1,-1-1-1,0 0 0,1 0 0,-1 0 0,1 1 1,-1-1-1,1 0 0,-1 1 0,1-1 1,-1 0-1,1 1 0,-1 0 0,-3 2-31,0 0 0,-1 1 0,1 0-1,-5 7 1,-34 51-37,16-21-36,13-19 124,1 1 1,1 0-1,1 1 1,1 0 0,2 1-1,-8 30 1,-20 154 275,33-186-178,1 0 0,1 1 0,1-1 1,1 1-1,1-1 0,11 44 1,-11-57-10,2-1-1,-1 0 1,1 0 0,0 0 0,1 0 0,0-1 0,1 0-1,7 9 1,-8-11 15,0-1 0,1 0 0,0 0 0,0-1 0,0 1 0,0-1 0,1 0-1,0-1 1,0 0 0,0 0 0,12 3 0,-13-5-66,-1 0-1,0 0 1,0-1 0,0 0-1,1 0 1,-1 0 0,0 0-1,0-1 1,1 0 0,-1 0-1,0-1 1,0 1 0,0-1-1,0 0 1,-1 0 0,1-1-1,-1 0 1,1 0 0,-1 0-1,0 0 1,7-6 0,-3-2-43,0 0-1,0-1 1,-2 1 0,1-2 0,-1 1 0,-1 0 0,0-1-1,-1 0 1,0 0 0,-1-1 0,-1 1 0,0 0 0,-1-1 0,0 0-1,-1 1 1,-2-18 0,-2 12-119,-1 10 5,5 9 100,-1 0 0,1 0-1,0 0 1,0 0 0,0 0 0,-1 0 0,1 0 0,0-1 0,0 1-1,0 0 1,-1 0 0,1 0 0,0 0 0,0 0 0,-1 0 0,1 0-1,0 0 1,0 0 0,0 0 0,-1 0 0,1 0 0,0 0 0,0 1 0,-1-1-1,1 0 1,0 0 0,0 0 0,0 0 0,0 0 0,-1 0 0,1 0-1,0 1 1,0-1 0,0 0 0,-3 2-11,1 1 0,0 0 1,0-1-1,0 1 0,1 0 0,-1 0 0,1 0 0,-1 0 0,1 0 1,-1 3-1,-7 36 22,6-28-12,-1 5-18,0 1-1,1 0 1,2 0-1,0 22 0,1-35 38,0 1-1,1-1 1,1 1-1,-1-1 1,1 0-1,0 1 1,1-1-1,3 7 1,-4-11 17,0 0 0,0 0 0,0 0 0,0-1 0,0 1 0,1-1 1,-1 1-1,1-1 0,0 0 0,0 0 0,0 0 0,0-1 0,0 1 0,0-1 0,0 0 1,0 1-1,0-1 0,1-1 0,-1 1 0,7 0 0,4 0 106,1 0 0,-1-1 0,1-1-1,27-5 1,54-18 220,-73 16-280,0 0-1,-1-1 0,-1-2 0,40-24 1,-32 14-78,-1-1 0,40-40 0,-64 58 28,-3 2-47,1 0-1,-1 1 1,1-1-1,0 0 1,0 1-1,-1-1 1,1 1 0,0 0-1,0-1 1,1 1-1,-1 0 1,2 0-1,-3 1 12,-1 0-1,0 1 1,0-1-1,0 1 1,1-1-1,-1 1 1,0-1-1,0 0 1,0 1-1,0-1 1,0 1-1,0-1 1,0 1-1,0-1 1,0 1-1,0-1 1,0 1-1,0-1 1,0 1-1,0-1 1,0 0 0,0 1-1,-1 0 1,-3 14-2,4-14 3,-10 32 6,6-22 5,1-1 0,0 0 0,0 1 0,1 0 0,1 0 0,0-1 0,0 1 0,2 17 0,-1-7 66,-1-19-46,1 0 0,0 0-1,0 0 1,0 1 0,0-1 0,0 0-1,1 0 1,-1 0 0,0 0-1,1 0 1,0 1 0,-1-1 0,3 2-1,-3-3-8,1-1 1,-1 0-1,1 1 0,0-1 0,-1 1 0,1-1 0,0 0 0,-1 0 0,1 1 0,0-1 0,-1 0 1,1 0-1,0 0 0,0 0 0,-1 0 0,1 0 0,0 0 0,0 0 0,-1 0 0,1 0 1,0 0-1,0-1 0,-1 1 0,1 0 0,0 0 0,1-1 0,18-11 216,-14 7-212,1-1-1,-2 1 1,1-1 0,-1-1-1,0 1 1,8-15 0,21-47-33,-22 42 25,-9 18 20,4-11-165,-7 19 131,0-1 0,0 1 0,0 0 0,0 0 0,0-1 1,0 1-1,0 0 0,0 0 0,0 0 0,0-1 0,1 1 0,-1 0 1,0 0-1,0 0 0,0 0 0,0-1 0,0 1 0,0 0 0,1 0 1,-1 0-1,0 0 0,0-1 0,0 1 0,0 0 0,1 0 0,-1 0 1,0 0-1,0 0 0,0 0 0,1 0 0,-1 0 0,0 0 1,0 0-1,0 0 0,1 0 0,-1 0 0,0 0 0,0 0 0,1 0 1,-1 0-1,0 0 0,0 0 0,0 0 0,1 0 0,-1 0 0,0 0 1,0 0-1,0 0 0,1 0 0,-1 0 0,0 1 0,0-1 1,0 0-1,0 0 0,1 0 0,9 15-51,-6-9 45,-1 0 0,1-1-1,0 1 1,1-1 0,-1 0-1,1 0 1,0-1 0,1 1 0,-1-1-1,8 4 1,-4-4 46,0-1-1,0 0 1,0 0 0,0-1-1,1 0 1,-1-1 0,1 0-1,-1 0 1,1-1 0,-1 0-1,1-1 1,-1 0 0,11-3-1,-2 0 0,0-1-1,0-1 1,0-1 0,-1 0-1,26-15 1,-32 15-11,0 0-1,-1-1 1,0 0 0,-1 0 0,1-1 0,-1-1 0,-1 1 0,0-1-1,9-15 1,-14 19-13,0 1 0,0-1 0,0 0 0,-1 0 0,3-10 0,-5 14-10,1-1 0,-1 0 1,1 1-1,-1-1 0,0 0 0,0 1 1,0-1-1,0 0 0,-1 0 1,1 1-1,-1-1 0,0 1 0,0-1 1,-1-2-1,2 4-8,-1 0-1,1 1 1,-1-1-1,1 0 1,-1 1 0,1-1-1,-1 0 1,1 1-1,-1-1 1,0 1-1,1-1 1,-1 1 0,0 0-1,1-1 1,-1 1-1,0 0 1,0-1 0,1 1-1,-1 0 1,0 0-1,0 0 1,-1 0 0,0 0-7,0 0 1,0 0 0,-1 0 0,1 0 0,0 1-1,-1-1 1,-3 3 0,0-1 10,-1 1 0,1 1 0,0-1 0,-7 7 0,-4 4-49,1 0-1,1 1 0,0 1 0,-15 22 1,22-27 64,1 0 0,0 1 0,0 0 1,2 0-1,-1 1 0,2-1 0,-7 26 0,10-35-10,1 1 0,0-1-1,-1 1 1,1 0-1,0-1 1,1 1-1,-1 0 1,1-1 0,-1 1-1,1-1 1,0 1-1,0-1 1,1 1 0,-1-1-1,1 0 1,0 1-1,0-1 1,0 0 0,0 0-1,0 0 1,1-1-1,-1 1 1,1-1 0,5 5-1,-2-3 64,1 1 0,0-2 0,0 1 0,0-1 0,1 0 0,-1 0 0,1-1 0,-1 0 0,1 0 0,11 0 0,-2-1 7,-1-2 1,1 0-1,-1-1 0,31-7 1,11-1 164,-44 8-233,0-1 1,0 0 0,14-7-1,-27 10 3,1-1-1,-1 1 1,0-1-1,0 0 1,0 1-1,0-1 1,0 0-1,0 0 1,0 0-1,0 0 1,0 0-1,1-1 1,29-18 166,-19 7-138,0-1 1,-1 0 0,-1-1 0,13-25 0,29-70 66,-27 54-33,72-152-174,-95 204 121,71-186 127,-67 170-165,0 0 1,-2 0 0,-1-1-1,0 1 1,-2-1 0,0 0-1,-4-37 1,2 54 6,1 1-1,-1-1 1,0 1 0,0-1-1,0 1 1,-1-1-1,-2-4 1,4 7 7,-1 0-1,0 0 1,1 0-1,-1 0 1,0 1-1,0-1 1,0 0-1,1 1 1,-1-1-1,0 0 1,0 1-1,0-1 1,0 1-1,0 0 1,0-1-1,0 1 1,0 0-1,0-1 1,0 1-1,0 0 1,0 0-1,0 0 1,0 0-1,-1 0 1,1 0-1,0 0 1,0 1-1,0-1 1,0 0-1,0 0 1,-1 1-1,-2 1-14,0 0-1,0 0 1,0 1-1,0-1 1,0 1-1,1 0 1,-1 0-1,1 0 1,0 0-1,-4 6 1,-4 6-30,-11 18 0,21-31 51,-15 25-8,1 2 1,1 0-1,2 0 1,1 1-1,2 1 1,-8 37-1,8-13 35,2 1 1,0 91-1,7-122 51,2 1 0,0 0 0,1-1 0,2 0 1,11 35-1,-13-50-3,0 0 1,1-1-1,0 1 0,1-1 1,0 0-1,1-1 1,-1 1-1,2-1 0,-1 0 1,1-1-1,0 1 1,1-1-1,0-1 0,0 0 1,0 0-1,13 7 1,-11-9-8,1 0 1,-1-1 0,1 0 0,0 0-1,0-1 1,0-1 0,21 1 0,79-10-11,-97 7-114,0-1-997,-8-1-1350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1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26 296 1728,'0'0'560,"19"16"1952,-17-15-2359,0 0 1,0 0-1,1 0 0,-1-1 1,0 1-1,1-1 1,-1 1-1,0-1 0,1 0 1,-1 0-1,1 0 1,-1 0-1,0-1 0,1 1 1,-1 0-1,0-1 0,1 0 1,-1 0-1,0 1 1,0-1-1,0-1 0,0 1 1,3-2-1,2-2 120,0 1 0,0-2 0,-1 1-1,12-13 1,-8 7-85,0 0 1,-1-1-1,0 0 0,-1-1 0,0 0 1,-1 0-1,0-1 0,-2 1 0,5-16 1,-9 26-217,0-1 0,-1 1 0,1 0 0,-1-1 0,0 1 1,0-1-1,0 1 0,-2-6 0,-9 27-1497,6-6 1490,1 1 1,0 0-1,-2 20 1,0-2 113,-6 23 179,-96 420 1201,51-225-557,49-216-698,5-24 124,1-1-1,0 1 1,-1 17-1,8-79 647,12-59-1,11 3-932,-3 14 62,0-34 14,10-43-269,-21 120 164,24-64 0,-23 81-223,23-41 1,-27 58 35,0 0 0,1 1 1,27-29-1,-36 43 152,-1 1 1,1 0-1,-1 0 0,1 0 0,0 0 0,0 0 0,0 0 0,0 1 1,0-1-1,0 1 0,0 0 0,0 0 0,1 0 0,-1 0 1,0 1-1,1 0 0,-1-1 0,1 1 0,-1 0 0,0 0 0,1 1 1,-1-1-1,0 1 0,1 0 0,-1 0 0,0 0 0,0 0 0,1 0 1,-1 1-1,0-1 0,0 1 0,3 3 0,1 0-18,-1 0 1,0 0-1,0 1 0,0 0 0,-1 0 0,0 0 0,0 1 0,-1 0 0,0 0 1,0 0-1,0 0 0,4 14 0,-5-9 61,-1 0-1,0-1 1,-1 1 0,0 0-1,-1 14 1,-7 58 83,6-78-105,-3 24 77,-1 0 1,-2 0-1,-1-1 1,-13 34-1,15-48-20,-1 0-1,-1-1 1,0 0-1,-1 0 1,0-1-1,-1 0 1,0-1-1,-2 0 1,-19 17-1,6-11-66,-40 22 1,37-24-135,-28 21 1,55-36 145,0 0 0,0-1 1,0 1-1,0 0 0,0 0 0,1 0 1,-1 0-1,0 0 0,0 0 1,1 0-1,-1 0 0,1 0 1,-1 0-1,1 1 0,-1-1 1,1 0-1,0 0 0,-1 0 1,1 1-1,0-1 0,0 0 1,0 0-1,0 1 0,0-1 1,0 0-1,0 0 0,1 1 1,-1-1-1,0 0 0,1 0 1,-1 0-1,1 0 0,-1 1 1,1-1-1,-1 0 0,3 2 1,1 3 54,1 0 0,1 0 1,-1-1-1,12 10 0,-12-10-50,3 1 25,-1-1 0,0 1 0,1-1 0,0 0 0,0-1 0,13 6 0,-17-9 16,1 1-1,0-1 1,0 0-1,0 0 1,0-1-1,0 0 1,0 1 0,0-2-1,0 1 1,0 0-1,-1-1 1,1 0-1,8-3 1,8-4 83,-1 0 0,23-15 0,27-12 1,-38 21 43,-8 4-321,49-15 1,-70 25 146,0 0 0,-1-1 1,1 1-1,0 0 1,0 0-1,-1 1 1,1-1-1,0 0 1,4 2-1,-24 9-108,-29 12 0,31-17 85,1 2 0,0 0 0,-23 16 0,28-17 18,0 2 0,0-1 0,0 2 1,1-1-1,-7 12 0,12-17 29,0 1 0,1-1 0,-1 1 0,1 0 0,0 0 0,1-1 0,-1 1 0,1 0-1,0 1 1,0-1 0,0 0 0,1 0 0,0 0 0,1 10 0,-1-14-14,0 0 1,0-1-1,0 1 1,1 0-1,-1-1 1,0 1-1,1 0 1,-1-1-1,0 1 1,1-1-1,-1 1 1,1-1-1,-1 1 1,0-1-1,1 1 1,0-1-1,-1 1 1,1-1-1,-1 1 1,1-1-1,-1 0 0,1 1 1,0-1-1,-1 0 1,1 0-1,0 0 1,-1 1-1,1-1 1,0 0-1,-1 0 1,1 0-1,0 0 1,0 0-1,-1 0 1,1 0-1,0 0 1,-1-1-1,1 1 1,0 0-1,-1 0 1,1 0-1,-1-1 1,1 1-1,0-1 1,5-1 29,-1-1 1,1 1-1,-1-1 0,7-5 1,7-7 48,-1 0 1,-1-1-1,0-1 1,19-25-1,-26 28-47,-1 0-1,11-23 1,-1 1 19,-20 42-164,1 0 1,0-1-1,0 1 1,1-1-1,-1 1 1,1 0 0,1-1-1,-1 0 1,4 10-1,1-4 162,1 0 0,0 0-1,1 0 1,16 17 0,-21-25-42,0 0 1,0-1-1,1 0 0,-1 0 1,0 0-1,1 0 1,-1 0-1,1-1 1,-1 1-1,1-1 1,0 0-1,0 0 1,-1-1-1,1 1 1,0-1-1,0 0 0,0 0 1,0 0-1,0 0 1,0 0-1,3-2 1,9-3 1,0 0 1,-1-1-1,0 0 0,-1-1 1,0-1-1,0-1 0,0 0 1,12-11-1,-12 8 58,-12 10-93,0-1 1,1 1 0,-1 0 0,0 0 0,1 0 0,0 0 0,-1 1 0,1-1 0,0 1 0,0-1 0,5-1 0,-7 5-9,0 0 1,0 0-1,0 0 0,0 0 1,0 0-1,-1-1 1,1 1-1,-1 0 0,1 1 1,-1-1-1,0 0 0,0 2 1,0 122 338,14-154 316,-8 17-656,0 0 0,0 1 0,1 0 1,0 0-1,0 0 0,1 1 0,1 0 1,0 1-1,0 0 0,0 0 0,20-11 0,-29 19 19,0 0 0,1-1 0,-1 1 0,0 0 0,1 0-1,-1 0 1,1 0 0,-1-1 0,0 1 0,1 0-1,-1 0 1,1 0 0,-1 0 0,0 0 0,1 0 0,-1 0-1,0 0 1,1 0 0,-1 0 0,1 1 0,-1-1-1,0 0 1,1 0 0,-1 0 0,0 0 0,1 1 0,-1-1-1,0 0 1,1 0 0,-1 0 0,0 1 0,1-1-1,-1 1 1,9 15-108,-8-9 109,1 0 0,-1-1 0,1 13-1,-2 0 42,-1-10-14,1 0 0,0 0 0,0 0 0,1 0 0,0 0 0,1 0 0,0 0 1,1 0-1,3 9 0,-5-16-7,0-1 0,0 0 1,0 0-1,0 1 0,0-1 1,0 0-1,0 0 0,0 0 1,0 0-1,1 0 0,-1 0 0,0-1 1,1 1-1,-1 0 0,0-1 1,1 1-1,-1-1 0,1 1 1,-1-1-1,1 0 0,-1 1 1,1-1-1,-1 0 0,1 0 0,-1 0 1,1 0-1,-1-1 0,1 1 1,-1 0-1,1-1 0,2 0 1,6-2 48,-1-1 1,0 1-1,16-10 1,-22 11-46,258-131 246,-148 77-165,-100 50-165,-9 4-130,-12 6 117,-8 5 76,1 1 0,-1 0 1,2 1-1,0 0 0,-22 24 1,33-32-26,1 0 1,-1 0 0,1 0-1,0 1 1,-1-1 0,2 1-1,-1 0 1,0-1 0,0 5-1,1-7 39,1 1 0,-1-1-1,1 0 1,0 0 0,0 1 0,0-1-1,-1 0 1,1 1 0,0-1-1,1 0 1,-1 1 0,0-1 0,0 0-1,1 0 1,-1 1 0,0-1-1,1 0 1,-1 0 0,1 0 0,0 1-1,-1-1 1,1 0 0,0 0-1,0 0 1,0 0 0,0 0 0,0 0-1,0 0 1,0-1 0,0 1-1,0 0 1,2 0 0,-1 0 19,1 0 1,0 0-1,-1-1 1,1 1-1,0-1 1,0 0-1,-1 1 1,1-2-1,0 1 1,0 0-1,-1 0 1,1-1 0,0 1-1,-1-1 1,1 0-1,0 0 1,-1 0-1,1 0 1,3-3-1,3-1 39,0-1 0,-1 0-1,14-12 1,-13 10-40,-1-1 0,-1-1 0,0 1 0,0-1 1,0 0-1,-1 0 0,-1-1 0,0 0 0,-1 0 0,7-23 0,-15 92-877,-8 106 837,-8 92-5,16-226-26,-8 36-1,10-57 146,0-1 1,-1 0 0,0 0 0,0 0-1,0-1 1,-1 1 0,-1-1 0,-9 14-1,12-20-76,0 1-1,0-1 0,1 0 1,-1 0-1,0 0 0,0 0 1,-1 0-1,1 0 0,0-1 1,0 1-1,0-1 0,0 1 0,-1-1 1,1 0-1,0 0 0,0 0 1,0 0-1,-1 0 0,1 0 1,0-1-1,-4 0 0,-1-1-20,0 0 0,0-1-1,0 1 1,0-1 0,-10-7 0,9 4-5,0 0 0,-11-13 0,15 16 17,3 2-18,0-1 0,-1 1 1,1-1-1,0 1 0,0-1 0,0 1 0,0-1 1,0 0-1,0 0 0,0 1 0,1-1 0,-1 0 1,1 0-1,-1 0 0,1 0 0,0 0 0,0 0 1,0 1-1,0-1 0,0 0 0,0 0 0,0 0 0,1 0 1,-1 0-1,0 0 0,1 0 0,0 1 0,-1-1 1,1 0-1,0 0 0,0 1 0,0-1 0,0 1 1,2-3-1,4-4 6,0 0 0,0 1 0,1 0 0,16-11 0,123-104-103,-4 4 98,-6 25 81,30-25 290,-163 115-354,0 0 1,0 0-1,-1 0 1,1-1-1,-1 0 0,0 0 1,0 0-1,0 0 1,-1 0-1,1-1 1,-1 1-1,3-8 1,-5 11-21,0 0 1,0 0 0,0 0 0,0-1 0,0 1-1,0 0 1,0 0 0,-1 0 0,1 0-1,0 0 1,-1 0 0,1-1 0,-1 1-1,1 0 1,-1 0 0,0 0 0,1 0 0,-1 1-1,0-1 1,0 0 0,1 0 0,-1 0-1,0 0 1,0 1 0,0-1 0,0 0-1,0 1 1,0-1 0,-2 0 0,-1-1-36,-1 1 1,1 0-1,0 0 1,-1 0-1,-8-1 1,5 2-22,0 0 0,0 0 0,0 1 0,0 0 0,0 1 0,0 0-1,-14 5 1,2 1 8,-31 19-1,45-23 53,0 0 0,0 0 0,0 1-1,0 0 1,1 0 0,0 0 0,0 0-1,0 1 1,1 0 0,0 0 0,0 0-1,0 0 1,-2 8 0,4-10 20,1 0 0,0-1 0,0 1 0,0 0 0,1 0 0,-1 0 0,1-1 0,0 1 0,0 0 0,0 0 0,1 0 0,-1 0 0,1 0 0,0-1 0,0 1 0,0 0 0,1-1 0,-1 1 0,1-1 0,0 1 0,0-1 0,0 0 0,1 0 0,-1 0 0,1 0 0,4 4 0,0-1 54,0 0-1,1-1 1,0 0-1,0 0 1,0-1-1,0 0 1,1-1-1,0 1 1,0-2-1,0 1 1,0-1-1,0-1 1,0 1-1,18-1 1,-15-1-38,0 0 1,1-1-1,-1-1 1,0 0 0,0 0-1,0-1 1,-1-1-1,1 0 1,-1-1 0,21-11-1,-26 12-368,0 0 0,-1 0 1,9-9-1,-4-3-2442,-10 16 2480,1-1 1,-1 0-1,0 1 1,0-1-1,0 0 1,0 0-1,0 1 1,0-1-1,0 0 1,0 1-1,0-1 1,0 0-1,0 0 1,0 1-1,0-1 1,-1 0-1,1 1 1,0-1-1,0 0 1,-1 0-1,-7-8-3190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1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51 618 1664,'0'0'528,"5"-6"848,-6 8-1179,0 0 0,1 1 0,-1-1 0,0 0 0,-1 0 1,1 0-1,0 0 0,-1 0 0,1 0 0,-1 0 0,1-1 0,-1 1 0,0 0 0,-3 1 1,3-1 18,-1 0 1,1 0 0,-1 1 0,1-1 0,0 1 0,0-1 0,0 1-1,0 0 1,1 0 0,-1 0 0,1-1 0,-3 7 0,3-1-193,0 2 197,-1 0 1,2-1 0,-1 1 0,1 0-1,2 12 1,-2-20-171,1 1-1,-1-1 0,1 0 1,0 1-1,0-1 0,0 0 1,0 0-1,0 0 1,0 0-1,1 1 0,-1-2 1,1 1-1,-1 0 0,1 0 1,0 0-1,-1-1 1,1 1-1,0-1 0,0 1 1,0-1-1,1 0 0,-1 0 1,0 0-1,0 0 1,1 0-1,3 0 0,-3 0 17,-1-1 0,1 0 0,0 0 0,-1 0-1,1 0 1,-1 0 0,1-1 0,-1 1 0,1-1-1,-1 0 1,1 1 0,-1-1 0,1 0 0,-1-1-1,0 1 1,0 0 0,1-1 0,-1 1 0,0-1 0,0 1-1,-1-1 1,1 0 0,0 0 0,0 0 0,-1 0-1,0 0 1,1-1 0,0-2 0,1 2-3,-1-1 1,-1 0 0,1 0-1,0 0 1,-1 0-1,0 0 1,0-1-1,0 1 1,0 0-1,-1 0 1,0-1 0,0 1-1,0 0 1,0-1-1,-2-7 1,0 9-58,1 0-1,-1 1 1,0 0 0,1-1-1,-1 1 1,0 0 0,0 0 0,-1 0-1,1 0 1,0 0 0,-1 1-1,-4-3 1,-3-3 39,5 4-195,-1 0 0,0 0-1,1 0 1,-1 1 0,0-1-1,-1 1 1,-7-1 0,-9 4-827,33 2 851,-7-1 154,0-1 1,0 0 0,0 0-1,0 0 1,0 0-1,0-1 1,4 1 0,3-1 207,0-1 0,0-1 0,-1 1 0,1-2 1,-1 1-1,0-1 0,17-8 0,-8 2 297,-1-1-1,29-21 1,-33 20-412,0-1-1,0-1 1,-1 0 0,-1 0-1,0-1 1,-1-1 0,-1 0-1,0 0 1,7-19 0,3-10 77,-3-1-1,12-53 1,-7 9-153,8-31 207,-15 91-680,-14 29 415,0 0-1,0 0 1,0 0-1,0 1 1,0-1-1,0 0 1,0 0-1,0 0 1,0 0-1,0 0 1,0 0-1,0 0 1,1 0-1,-1 0 1,0 0-1,0 0 1,0 0-1,0 0 1,0 0-1,0 0 0,0 0 1,0 0-1,0 0 1,0 0-1,0 1 1,0-1-1,1 0 1,-1 0-1,0 0 1,0 0-1,0 0 1,0 0-1,0 0 1,0 0-1,0-1 1,0 1-1,0 0 1,0 0-1,0 0 1,1 0-1,-1 0 0,0 0 1,0 0-1,0 0 1,0 0-1,0 0 1,0 0-1,0 0 1,0 0-1,0 0 1,0 0-1,1 15-307,-1-10 262,13 260-328,-8-190 383,-8 213-77,1-248 117,-1 40 64,-4-1 1,-33 149-1,36-212-33,-1-1 0,0 0-1,-9 16 1,12-27-2,0 0 0,0 0 0,-1-1 0,1 1 0,-1-1 0,1 0 0,-1 1 0,0-1 0,0 0 0,-1-1 0,1 1-1,0-1 1,-1 1 0,0-1 0,0 0 0,-5 2 0,5-3-43,0-1 0,1 1 0,-1-1 0,0 0 0,0 0 0,0 0 0,0-1-1,0 1 1,0-1 0,0 0 0,1 0 0,-1 0 0,0 0 0,1-1 0,-1 0 0,1 1 0,-1-1 0,1-1 0,-4-2-1,2 1 24,1 0 0,-1 0 0,1 0 0,1 0 0,-1-1 0,1 0 0,-1 1 0,1-1 0,0 0 0,1-1 0,0 1 0,-4-11 0,5 10-33,0 0 0,0 0 0,0 0 0,1 0 0,0 0 0,0 0 0,1-1 0,-1 1 0,1 0 0,1 0 0,2-9 0,0 6-10,-1 1 0,1 0 0,1 0 0,0 0 0,0 0 0,1 1 0,6-8 0,3 1-4,0 0-1,1 0 1,1 2 0,0 0-1,0 1 1,26-11 0,-15 9 105,2 2 0,30-7-1,13-5-4483,-56 19 1884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2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14 938 1984,'-14'0'1248,"15"-16"4169,-1 9-4946,1 0 0,1-1 0,3-12 0,10-10 444,33-51 0,2-2-708,-46 75-176,0 1 0,1-1 0,0 1 0,0 0 0,0 0 0,1 0 0,0 1 1,1 0-1,-1 0 0,12-7 0,-17 13-33,0 0 0,-1-1 1,1 1-1,-1 0 0,1 0 0,0 0 1,-1 0-1,1 0 0,0 0 1,-1 1-1,1-1 0,-1 0 1,1 0-1,-1 0 0,1 0 1,0 1-1,-1-1 0,1 0 0,-1 1 1,1-1-1,-1 0 0,1 1 1,-1-1-1,0 1 0,1-1 1,-1 1-1,1-1 0,-1 1 0,0-1 1,1 1-1,-1 0 0,12 21-21,-9-16-6,-1 0 38,0 2-1,0-1 1,0 0 0,-1 0-1,0 1 1,0 9 0,1 1 15,-2-9 20,0 1 1,0-1-1,-1 1 0,0-1 0,-5 18 0,3-17 70,1 1 0,1 0-1,-1 12 1,5-5 388,29-48 1162,26-15-1217,0 1-494,81-71 68,-139 115-38,1-1 1,0 0 0,-1 1-1,1-1 1,-1 1-1,1-1 1,0 1 0,-1-1-1,1 1 1,0 0-1,0-1 1,-1 1 0,1 0-1,0 0 1,0-1-1,0 1 1,-1 0-1,1 0 1,0 0 0,0 0-1,0 0 1,0 0-1,-1 0 1,1 0 0,0 0-1,1 1 1,-1 0 8,0 0 0,0-1 0,0 1 0,0 0 0,-1 0 0,1 0 0,0 0 0,-1 0 0,1 0 0,0 0 0,-1 1 1,1-1-1,-1 0 0,0 0 0,1 2 0,1 6 5,-1 0 0,0 0 0,0 15 1,-1-13-3,0 6-56,3 28 1,-3-41 96,1 0-1,0 0 1,0 0-1,0 0 1,1 0-1,-1 0 1,1 0-1,0 0 1,0-1-1,0 1 1,0-1-1,5 5 1,-6-7-8,1 0 0,0 0 0,0 0 0,0 0 0,0 0 1,0 0-1,0 0 0,0-1 0,0 1 0,0-1 0,0 1 1,0-1-1,0 0 0,0 0 0,1 0 0,-1 0 1,0 0-1,0 0 0,0-1 0,0 1 0,0-1 0,0 1 1,0-1-1,3-1 0,1-1 34,1 0 1,-1 0-1,0 0 1,0-1-1,0 0 0,6-5 1,-1-3-44,0 0 1,0 0-1,-2-1 1,1-1 0,11-21-1,-6 11-152,-13 31-498,-2 6 521,0 0 8,0-4 70,0-1-1,0 1 0,0-1 1,1 1-1,1-1 0,-1 0 1,4 11-1,5 15-98,-9-30 186,-1 0-1,1 1 1,0-1 0,1 0-1,-1 0 1,1 0 0,0 0-1,0 0 1,4 5 0,-6-9-32,1 1-1,-1-1 1,0 1 0,1-1 0,-1 0 0,1 1-1,-1-1 1,1 0 0,-1 1 0,1-1 0,-1 0-1,1 0 1,-1 1 0,1-1 0,0 0 0,-1 0 0,1 0-1,-1 0 1,1 0 0,-1 0 0,1 0 0,0 0-1,-1 0 1,1 0 0,0 0 0,1-1 24,0 0 0,0 0 1,-1 1-1,1-1 0,-1 0 1,1 0-1,0-1 0,1-1 1,1-1 11,0 0 1,0-1-1,0 1 1,-1-1-1,5-9 1,23-39 67,-17 29-265,13-28-1,-24 59-42,-1 0 0,-1 1 0,2 9 0,-2-8 41,0-3 137,1-1-1,-1 1 0,1 0 0,0-1 1,0 1-1,1-1 0,-1 0 1,5 7-1,-5-10 30,0 0 0,0 1 0,0-1 1,0 0-1,0 0 0,0-1 0,0 1 0,1 0 1,-1-1-1,1 1 0,-1-1 0,1 0 0,0 0 1,-1 0-1,1 0 0,0 0 0,0-1 0,3 1 0,1 0 56,1-1 0,-1-1-1,1 1 1,-1-1-1,1 0 1,8-3-1,44-18 78,-32 11-67,3-1-56,-1-2 0,33-20-1,52-40-145,-80 50-42,-69 72-424,-6-9 456,29-29 121,1-1 0,0 2 1,0-1-1,1 1 1,-14 23-1,22-32 8,0-1 0,0 1 0,1-1 0,-1 1 0,1 0-1,-1-1 1,1 1 0,-1 0 0,1 0 0,0-1 0,0 1 0,0 0-1,0-1 1,0 1 0,1 0 0,-1 0 0,0-1 0,1 1 0,-1 0 0,1-1-1,0 1 1,-1 0 0,1-1 0,0 1 0,0-1 0,0 0 0,0 1 0,0-1-1,0 0 1,1 1 0,-1-1 0,0 0 0,1 0 0,-1 0 0,1 0-1,-1 0 1,3 0 0,0 2 58,1-1 0,0 1 0,0-2-1,0 1 1,0 0 0,1-1 0,-1 0 0,0 0-1,1-1 1,9 0 0,-4-1 8,0-1-1,0-1 1,0 0-1,-1 0 0,1-1 1,18-9-1,-24 10-72,5-2 30,0 0 0,0-1 0,0 0 0,0-1 0,-1 0 0,13-13 0,23-25 69,-3-2 0,-2-2 0,33-53 0,89-172-63,-161 272-39,57-116 243,-53 105-281,0-1 0,-1 0 0,0 0 0,-1 0 0,-1 0 0,1-25 0,-3 38 1,0-1-1,0 0 0,0 1 0,0-1 0,-1 1 0,1-1 0,-1 0 0,1 1 1,-1-1-1,0 1 0,1 0 0,-2-3 0,1 4 28,1-1 0,-1 1 1,1-1-1,0 1 0,-1 0 0,1-1 0,-1 1 0,0 0 0,1-1 1,-1 1-1,1 0 0,-1 0 0,1-1 0,-1 1 0,0 0 0,1 0 1,-1 0-1,0 0 0,1 0 0,-1 0 0,1 0 0,-1 0 1,0 0-1,1 0 0,-1 0 0,1 0 0,-1 0 0,0 1 0,1-1 1,-1 0-1,1 0 0,-1 1 0,0-1 0,1 0 0,-1 1 0,-9 7-85,1 0 0,0 0-1,0 0 1,1 1-1,0 1 1,-11 17-1,13-20 68,-12 21 26,0 0 0,2 1 0,1 0 0,1 1 0,2 1 0,1 0 0,2 1 0,1 0 0,1 0 0,2 1 0,1 0 0,1 0 0,4 59 0,0-82 28,0-1-1,1 1 1,0 0 0,1-1-1,0 1 1,0-1 0,1 0 0,0 0-1,1 0 1,9 12 0,-9-14 2,0-1 1,1 0 0,0 0 0,0-1 0,0 1 0,1-1-1,-1-1 1,1 1 0,1-1 0,-1-1 0,0 1-1,1-1 1,8 2 0,-2-1 57,-1-1-1,1 0 1,0-1 0,-1-1-1,1 0 1,0-1 0,0 0-1,0-1 1,25-6-1,-31 6-49,-1-1 0,0-1 0,1 0-1,-1 0 1,-1 0 0,1-1 0,0 0-1,-1 0 1,0 0 0,0-1 0,0 0-1,0 0 1,-1-1 0,0 0 0,0 0-1,0 0 1,-1 0 0,0-1 0,5-10-1,-3 3 1,-1-1 0,0 0-1,0 0 1,-2-1 0,0 1-1,-1-1 1,0 1 0,-2-1-1,0-19 1,0 33-57,-1 0-1,1 0 1,0 0-1,-1 0 1,1 0-1,-1 0 1,0 0-1,1 1 1,-2-3-1,2 4 14,-1-1 0,1 1 0,0 0 0,0 0 0,0 0 0,-1-1 0,1 1 0,0 0 0,0 0-1,0 0 1,-1 0 0,1-1 0,0 1 0,0 0 0,-1 0 0,1 0 0,0 0 0,0 0 0,-1 0 0,1 0 0,0 0 0,-1 0 0,1 0 0,0 0-1,0 0 1,-1 0 0,0 0-10,1 1 0,-1-1 0,0 0 0,0 1 0,1-1 0,-1 1 0,0-1 0,1 1 0,-1 0 0,1-1 0,-1 1 0,0 0 0,0 0 0,-7 12-5,0 1 0,1 0 0,0 0 0,1 1 0,0-1 0,2 1 0,-1 1 0,2-1 0,0 0 0,1 1 0,0 25 0,2-36 43,0-1-1,0 0 1,1 1-1,-1-1 1,1 0 0,0 1-1,0-1 1,1 0-1,0 0 1,-1 0-1,1 0 1,0 0 0,4 4-1,-4-5 6,0-1 0,0 0 0,1 0 0,-1 0 0,0 0 1,1 0-1,-1-1 0,1 1 0,0-1 0,0 0 0,0 1 0,-1-1 0,1 0 0,0-1 0,0 1 0,0-1 0,0 1 0,0-1 0,4 0 0,7-1 27,-1-1 0,0 0 0,0-1 0,0 0 0,22-9 0,-9 3 1,34-11 54,0-3 1,101-54 0,-85 25-217,-15 8 76,-52 39-90,-9 5 123,0 0 0,0 0-1,0 0 1,0 0 0,1 0 0,-1 0 0,0 0 0,0 0 0,0 0 0,0 0 0,0 0-1,0 0 1,0 0 0,0 0 0,0 0 0,0 0 0,0 0 0,0 0 0,0 0 0,0 0-1,0 0 1,0 0 0,0 0 0,0 0 0,1 0 0,-1 0 0,0 0 0,0 0 0,0 0-1,0 0 1,0 0 0,0 0 0,0 0 0,0 0 0,0 0 0,0 0 0,0 1 0,0-1-1,0 0 1,0 0 0,0 0 0,0 0 0,0 0 0,0 0 0,0 0 0,0 0 0,0 0-1,0 0 1,0 0 0,0 0 0,0 0 0,0 0 0,0 0 0,0 0 0,0 0-1,0 1 1,0-1 0,0 0 0,0 0 0,0 0 0,0 0 0,0 0 0,0 0 0,0 0-1,0 0 1,-1 0 0,-10 16-87,2-4 1,-10 13 73,-1-1-1,-32 31 0,0-2 182,35-31-63,17-21-98,-1 0 0,1-1 0,-1 1 0,1 0 1,-1-1-1,1 1 0,0 0 0,-1 0 0,1-1 1,0 1-1,0 0 0,0 0 0,0 0 0,-1-1 1,1 1-1,0 0 0,0 0 0,1 0 1,-1-1-1,0 1 0,0 0 0,0 0 0,0 0 1,1-1-1,-1 1 0,0 0 0,2 1 0,-2-2 9,1 1-1,0-1 0,0 0 1,-1 0-1,1 1 0,0-1 1,0 0-1,0 0 0,0 0 1,-1 0-1,1 0 0,0 0 1,0 0-1,0 0 0,-1 0 1,1 0-1,0 0 0,1-1 1,0 0 32,3 1 11,2-1 1,-1 0 1,1 0-1,-1 0 0,0-1 0,1 0 0,-1 0 0,0-1 1,0 1-1,0-1 0,-1-1 0,7-3 0,-1-4-31,0 0 0,-1-1 0,0 0 0,-1-1 0,-1 0 0,14-26 0,-6 11-58,-14 23-9,-1 4 23,-1 0 0,1-1-1,0 1 1,-1 0 0,1 0-1,0 0 1,0 0 0,0 0-1,-1 0 1,1 0 0,0 1-1,2-2 1,-5 15-443,0-2 403,1 0-1,0 0 0,0 0 1,2 0-1,2 21 0,-3-26 83,2 1-1,-1-1 0,1 1 0,0-1 0,0 0 0,0 0 0,1 1 0,0-2 0,0 1 0,8 10 0,-9-15-6,-1 0 0,0 1 0,1-1 0,0 0-1,-1 0 1,1 0 0,0 0 0,-1 0 0,1 0 0,0-1-1,0 1 1,0-1 0,-1 1 0,1-1 0,0 1 0,0-1-1,0 0 1,0 0 0,0 0 0,0 0 0,0-1-1,0 1 1,0 0 0,0-1 0,-1 1 0,1-1 0,0 0-1,0 0 1,0 1 0,-1-1 0,4-2 0,3-2 59,-1-1 0,1 0-1,-1 0 1,12-13 0,106-105-78,-124 123-17,0 0 0,0 0 0,1 0-1,-1 0 1,0 0 0,0 0 0,0 1-1,1-1 1,-1 0 0,0 1 0,1-1-1,-1 1 1,0 0 0,1-1 0,-1 1-1,3 0 1,-3 0 7,0 0-1,0 1 1,0-1-1,0 1 1,0-1-1,0 1 1,0-1-1,-1 1 1,1 0-1,0-1 1,0 1 0,-1 0-1,1 0 1,0 0-1,-1-1 1,1 1-1,-1 0 1,1 0-1,-1 0 1,0 0 0,1 0-1,-1 0 1,0 0-1,1 1 1,5 17 32,11 25 0,-13-37-6,-1-1 1,1 0-1,0 0 1,0 0-1,0 0 1,1-1-1,7 7 1,-6-6 57,0-1 0,1 0 1,0 0-1,0 0 1,0-1-1,1 0 0,-1 0 1,1-1-1,0 0 0,0 0 1,0-1-1,1 0 0,-1-1 1,0 0-1,1 0 1,-1 0-1,16-2 0,-15 0-85,-3 1-39,1-1 0,-1 0 0,1 0 0,6-3 0,5-4-105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2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168 611 2240,'0'0'43,"0"0"1,0-1-1,0 1 1,0 0 0,0 0-1,0 0 1,0 0-1,0-1 1,0 1-1,0 0 1,0 0-1,0 0 1,0 0-1,0-1 1,0 1-1,0 0 1,0 0-1,0 0 1,0 0-1,0-1 1,0 1-1,1 0 1,-1 0-1,0 0 1,0 0-1,0 0 1,0 0-1,0-1 1,0 1-1,1 0 1,-1 0-1,0 0 1,0 0-1,0 0 1,0 0-1,1 0 1,-1 0-1,0 0 1,0 0 0,1-1 175,0 1 1,0-1 0,-1 1-1,1-1 1,-1 1 0,1-1-1,0 0 1,-1 1 0,1-1-1,-1 0 1,1 1 0,-1-1-1,1 0 1,-1 0 0,0 0-1,0 1 1,1-1 0,-1-1-1,-8-13 2037,7 14-2237,0 0 0,0 0 0,0 0 0,-1 0 1,1 0-1,0 0 0,0 0 0,0 1 0,-1-1 0,1 0 0,0 1 0,-1 0 0,1-1 0,-1 1 0,1 0 0,0-1 0,-1 1 0,1 0 0,-1 0 0,-1 0 0,-1 0-35,0 0 0,-1 1 0,1-1 0,-8 3 0,7-1-10,0 0 0,1 0 0,0 1 0,-1-1 0,1 1 0,0 0 0,0 0-1,0 1 1,1-1 0,-1 1 0,1 0 0,-4 5 0,-2 4-90,2 0 0,-12 24-1,14-28 242,1 1 0,0 0 0,1 1 0,-2 10 0,4-19-34,1 1 0,-1-1-1,1 1 1,0-1 0,0 1 0,0-1 0,0 1 0,0-1 0,1 1 0,-1-1-1,1 1 1,0-1 0,-1 1 0,1-1 0,0 0 0,1 0 0,-1 1 0,0-1-1,1 0 1,-1 0 0,1 0 0,3 3 0,-4-4-4,1 0 1,0 0-1,-1 0 0,1 0 1,0 0-1,0 0 1,0-1-1,0 1 0,0-1 1,0 1-1,0-1 0,0 0 1,-1 0-1,1 0 1,0 0-1,0 0 0,0 0 1,0 0-1,0-1 1,0 1-1,0-1 0,0 0 1,0 1-1,2-2 0,1-1 47,0 0 0,0 0-1,0 0 1,0 0 0,-1-1-1,8-7 1,-1-2-18,-1 0 1,0-1 0,-1 0-1,-1 0 1,11-25-1,-5 5 151,12-49-1,-7 12 15,10-91-1,-23 115-345,-3 0-1,-2 0 0,-6-51 0,-2 58-233,7 38 245,-1 0 0,1 0 0,-1 0 0,1 1 0,-1-1-1,0 0 1,0 1 0,0-1 0,0 0 0,0 1 0,0-1 0,-1 1 0,1-1 0,0 1 0,-1 0 0,1 0-1,-1 0 1,1 0 0,-3-2 0,3 3 29,0 0 0,0 0 1,0 0-1,0 0 0,0 0 0,0 0 0,0 0 0,0 1 1,0-1-1,0 0 0,0 0 0,0 1 0,0-1 0,0 1 1,0-1-1,0 1 0,0-1 0,0 1 0,1 0 0,-1-1 0,0 1 1,0 0-1,1-1 0,-1 1 0,0 0 0,0 1 0,-13 23-232,9-9 209,0 1 0,1 0 0,2 0 0,-1 0 0,1 21 0,0-9 0,-1 42 50,10 114 0,-6-179-11,0 15 31,2-1 0,0 1 0,1-1 1,1 0-1,1 0 0,15 32 0,-17-43 35,1 0 0,0-1 0,0 0 0,1 0 0,0 0 1,0 0-1,1-1 0,0 0 0,0-1 0,0 1 0,1-1 0,0-1 0,1 0 0,-1 0 0,1 0 0,11 3 0,-6-3 96,1-1-1,0-1 1,-1-1 0,1 0-1,0-1 1,0 0 0,24-3-1,-29 1-83,0 0 0,0-1 0,0 0 0,0-1 0,-1 0 0,1 0 0,-1-1 0,0 0 0,0-1 0,0 0 0,0 0 0,8-8-1,-12 8-55,-1 0 0,1-1-1,-1 0 1,0 1 0,0-1-1,-1-1 1,0 1 0,0 0-1,0-1 1,-1 0 0,0 1-1,0-1 1,-1 0 0,0 0-1,0 0 1,0 0 0,-1 0-1,0 0 1,-1 0 0,1 0-1,-1 0 1,-1 0 0,-1-7-1,2 13-15,1 0-1,-1 0 0,1 0 0,0 1 0,-1-1 0,0 0 0,1 0 0,-1 1 1,1-1-1,-1 1 0,0-1 0,1 0 0,-1 1 0,0-1 0,0 1 0,1 0 0,-1-1 1,0 1-1,0 0 0,0-1 0,0 1 0,1 0 0,-1 0 0,0 0 0,0 0 1,0-1-1,-1 2 0,0-1-22,0 0 1,0 0-1,0 0 1,0 0-1,0 1 1,0-1-1,1 1 1,-1 0-1,0-1 1,-2 2-1,-2 3-40,0 1-1,0-1 1,0 1-1,1 0 1,0 0-1,-8 13 1,7-10 88,3-5-22,1-1-1,0 1 0,0-1 1,0 1-1,1 0 0,-1 0 1,1 0-1,0 0 0,0 0 1,0 0-1,0 0 0,1 0 1,0 0-1,0 0 0,0 7 1,2-3-5,0-1 0,0 1 1,0-1-1,1 0 0,0 1 1,1-1-1,4 8 0,-4-10 39,0 1-1,0-1 1,1 0-1,0-1 1,-1 1-1,1-1 1,1 0-1,-1 0 1,1-1-1,-1 1 1,1-1-1,8 3 1,-7-3 58,0-1-1,0 1 1,1-2 0,-1 1 0,0-1 0,1 0 0,-1 0-1,1-1 1,-1 0 0,13-1 0,2-4 41,-1-1 0,0-1 0,0-1 0,-1-1-1,0 0 1,36-24 0,101-88 67,-147 114-136,-7 4-97,0 1-1,0 0 1,1-1-1,-1 1 0,1 1 1,0-1-1,0 1 1,-1-1-1,1 1 0,0 0 1,0 0-1,0 1 1,0-1-1,0 1 1,0 0-1,6 0 0,-3 1 16,-1 1 0,1-1-1,-1 1 1,1 0 0,-1 0-1,1 1 1,-1 0 0,11 7-1,9 4 275,-25-14-170,-7-4 239,3-1-316,0 0 0,-1 1-1,1-1 1,-1 1 0,0 0 0,0 0-1,-1 1 1,1-1 0,-1 1 0,0 0-1,0 0 1,0 1 0,0-1 0,-9-2-1,10 4-37,-1 0 0,0 0 0,1 0 0,-1 0-1,0 1 1,0 0 0,0 0 0,1 0-1,-1 1 1,0-1 0,0 1 0,1 0 0,-1 1-1,0-1 1,1 1 0,0 0 0,-8 4-1,0 2-31,1 0-1,0 0 1,1 1-1,-12 13 1,16-16 61,1 0 0,0 1-1,0 0 1,0 1 0,1-1 0,0 1-1,-5 13 1,8-19 5,1 0-1,-1 0 0,1 0 1,0 0-1,-1 1 1,1-1-1,0 0 0,0 0 1,1 0-1,-1 0 1,0 0-1,1 0 1,-1 0-1,1 0 0,0 0 1,-1 0-1,2 2 1,0-1-3,0 0-1,0 0 1,1 0 0,-1-1 0,1 1-1,-1-1 1,1 1 0,0-1 0,4 3-1,1 0 46,2-1-1,-1 1 0,0-1 1,1-1-1,0 0 0,11 2 0,1-1 12,0-1 0,0-1 0,34-1-1,-42-2-11,0 0-1,-1-1 1,1-1-1,0 0 1,-1 0-1,25-11 1,-34 12-61,10-4 21,0-1 0,-1 0 0,0-1 0,0 0 0,14-13 0,-8 3 70,24-33 0,-15 16-52,-18 26-86,-9 8 45,0 0-1,0 0 0,0 1 1,0-1-1,0 0 0,0 0 1,0 0-1,-1-1 0,1 1 1,0 0-1,0 0 0,-1 0 0,2-3 1,-2 3-117,-3 14-47,0-6 183,0 1-1,0-1 1,-1 0 0,0 0-1,0 0 1,-7 8 0,-5 9-99,1-1 71,7-12 33,0 1 0,2 0-1,-1 0 1,1 0 0,1 1-1,-5 17 1,9-17 94,1-12-92,0-1-1,0 0 1,0 0 0,0 1-1,0-1 1,0 0-1,1 0 1,-1 0-1,0 1 1,0-1-1,0 0 1,0 0 0,0 1-1,1-1 1,-1 0-1,0 0 1,0 0-1,0 0 1,0 1-1,1-1 1,-1 0 0,0 0-1,0 0 1,1 0-1,-1 0 1,0 0-1,2 0 34,0 0-1,0 0 1,0 0-1,0-1 0,0 1 1,0-1-1,0 0 1,0 1-1,3-3 1,4-1 29,-1-1 0,1 0 1,-1-1-1,0 0 0,-1 0 1,1-1-1,-1 1 1,0-2-1,-1 1 0,9-14 1,-2 0-107,-1 1 0,-1-2 0,10-25 0,-18 41-5,3-11 55,-6 17-23,0-1 0,0 0-1,1 1 1,-1-1 0,0 1 0,0-1 0,0 1 0,0-1-1,0 1 1,-1-1 0,1 1 0,0-1 0,0 1 0,0-1 0,0 1-1,-1-1 1,1 1 0,0-1 0,0 1 0,-1-1 0,1 1-1,0-1 1,-1 1 0,1 0 0,0-1 0,-1 0 0,0 1-1,1 0 0,-1 0 0,1 0 0,-1 0 0,1 0 0,-1 0 0,1-1-1,0 1 1,-1 0 0,1 1 0,-1-1 0,1 0 0,-1 0 0,1 0 0,-1 0 0,1 0 0,0 0 0,-1 0 0,1 1 0,-1-1 0,1 0 0,0 0 0,-1 1 0,1-1 0,0 0 0,-1 0 0,1 1 0,0-1 0,-1 0 0,1 1 0,0-1 0,0 1 0,-1 0 0,-7 13-55,8-14 61,-2 5-5,0-1-1,1 0 0,-1 1 0,1-1 0,0 1 1,1-1-1,-1 1 0,1-1 0,0 1 0,0-1 1,0 1-1,1 0 0,-1-1 0,3 7 0,-2-9 19,0 1 0,0-1 0,0 1 0,0-1 0,0 0-1,0 1 1,1-1 0,0 0 0,-1 0 0,1 0 0,0 0-1,0 0 1,0 0 0,0-1 0,0 1 0,0-1-1,0 1 1,1-1 0,-1 0 0,1 0 0,-1 0 0,1 0-1,-1 0 1,1-1 0,-1 1 0,4 0 0,-3-1 0,4 1 33,0 0 1,0-1-1,1 1 0,-1-1 1,0-1-1,0 0 0,1 0 0,12-4 1,-1-2-3,-1 0 0,0-2 0,0 0 0,-1-1 0,0-1 0,-1 0 0,0-1 0,-1-1 0,0 0 0,-1-2 0,-1 1 0,14-21 0,2-1-158,-27 47-129,-1-1 1,0 20 0,-2-9 324,1-3-140,0-1 0,4 25 0,-3-37 101,0-1-1,0 1 0,0 0 1,1-1-1,-1 1 1,1-1-1,1 1 0,-1-1 1,0 0-1,1 0 1,0 0-1,0 0 0,5 4 1,-7-7 4,1 0 1,-1 0-1,1 0 1,0 0 0,-1 0-1,1-1 1,0 1-1,-1 0 1,1-1 0,0 0-1,0 1 1,-1-1-1,1 0 1,0 0 0,0 0-1,-1 0 1,1 0-1,0 0 1,0-1-1,0 1 1,-1-1 0,1 1-1,0-1 1,-1 1-1,1-1 1,0 0 0,-1 0-1,1 0 1,-1 0-1,2-2 1,4-2 3,-1 0 0,0 0-1,0-1 1,0 0 0,5-7 0,-2-1-2,12-21 0,-8 11-229,-10 21-204,-1 9-27,-1 1 421,1 15-46,-2 0 0,0 0 0,-1 0 1,-1-1-1,-6 26 0,3-13 42,-7 56-3,-52 266 0,57-331 97,0 0-1,-22 44 1,25-61-53,0-1 1,0 0 0,-1 0-1,0 0 1,0 0-1,-1-1 1,0 0 0,0 0-1,0-1 1,-1 1-1,0-1 1,-9 5 0,9-7 10,0-1 0,0 1 0,-1-1 0,1 0 1,0-1-1,-1 0 0,1 0 0,-1-1 0,0 0 1,1 0-1,-9-2 0,3 1 3,0-1 1,1-1-1,-1-1 1,1 0-1,-17-7 1,21 7-42,0 0 0,0 0 0,0-1 0,0 0 0,1-1 0,-8-6 0,12 9-8,0-1 1,0 1-1,1-1 0,-1 1 0,1-1 0,0 0 0,0 0 0,0 0 0,1 0 0,0-1 1,-1 1-1,1 0 0,1-1 0,-2-7 0,2 3-6,0-1 1,1 0-1,0 1 0,0-1 0,1 1 1,0-1-1,1 1 0,0 0 1,1 0-1,-1 0 0,2 0 1,-1 1-1,1-1 0,7-8 0,6-5 17,0 0 0,2 2-1,37-32 1,-2 9 26,3 3 0,100-54 1,-32 25-42,-113 62-244,15-7 85,-21 11-2521,-13 15-6651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2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6 947 3136,'-5'16'2848,"11"-16"-614,-1 0-1836,0-1 0,0 1 0,0-1 0,1 0 0,-1-1 0,0 1 0,0-1 0,-1 0 0,1-1 0,5-2 0,1-2-4,0-1-1,17-15 0,-10 5 95,21-25 0,-23 25-222,16-21 74,-2-1-1,38-67 1,-32 46-187,40-69 147,-56 91-119,22-59 1,-34 74-94,-1 0 1,-1 0 0,2-25-1,-6 37-152,-1 0 0,0 1-1,-1-1 1,-1 1 0,0-1 0,0 1-1,-1-1 1,-6-18 0,8 29 39,-1 0 0,1 0-1,0 0 1,0 0 0,-1 0 0,1 0 0,-1 0 0,1 0 0,-1 0-1,1 1 1,-1-1 0,1 0 0,-1 0 0,0 1 0,0-1 0,1 0 0,-1 1-1,0-1 1,0 0 0,0 1 0,0 0 0,1-1 0,-1 1 0,0-1-1,0 1 1,0 0 0,0 0 0,0-1 0,0 1 0,0 0 0,0 0 0,0 0-1,0 0 1,0 0 0,0 0 0,0 0 0,0 1 0,0-1 0,0 0-1,0 0 1,0 1 0,0-1 0,0 1 0,0-1 0,1 1 0,-1-1-1,0 1 1,0 0 0,-1 0 0,-4 5-63,0-1 0,0 0 1,1 1-1,-9 12 0,-74 125-124,82-132 211,-6 10-1,2 1 1,1 1 0,1 0 0,-10 41 0,-6 97 60,22-135 75,1 1 0,3 41 0,-1-56 21,1 0-1,0-1 0,1 1 1,0-1-1,1 0 1,0 0-1,0 0 0,9 13 1,-11-20-62,1 0 0,0 0 1,0 0-1,0-1 0,0 1 1,1-1-1,0 0 0,-1 0 1,1 0-1,0 0 0,0-1 1,1 1-1,-1-1 0,0 0 1,1-1-1,-1 1 0,1-1 1,0 1-1,-1-2 0,1 1 1,0 0-1,0-1 0,-1 0 1,1 0-1,0 0 0,0-1 1,6-1-1,-3 0-35,0 1 1,0-2-1,0 1 0,-1-1 1,1 0-1,-1-1 0,0 0 0,0 0 1,0-1-1,-1 1 0,0-1 0,1-1 1,7-9-1,5-8-7,-1-2-1,-1 0 1,15-29 0,-14 21-574,-15 41 267,-1 28-130,-2-27 364,1 0 0,-1 0 0,3 10-1,3 16 15,-5-27 61,0-1 0,1 1 0,-1-1 0,1 1 0,1-1 1,0 0-1,0 0 0,7 13 0,-9-19-49,-1 0 1,1-1 0,-1 1 0,1 0-1,0 0 1,0-1 0,-1 1 0,1-1-1,0 1 1,0 0 0,0-1 0,0 1-1,0-1 1,0 0 0,-1 1 0,1-1-1,0 0 1,0 0 0,0 1 0,0-1-1,0 0 1,2 0 0,0-1 10,-1 1 0,1 0-1,0-1 1,-1 0 0,0 0 0,1 0 0,-1 0-1,1 0 1,1-2 0,3-1 34,-1 0 1,0-1-1,0 0 0,0 0 1,-1-1-1,5-6 0,1-4 90,14-29 0,-7 10-54,94-180 342,-77 149-421,-11 23-226,-15 18 66,19-26 554,-20 38-366,-1 0 1,0-1-1,-1 0 1,-1 0-1,6-21 1,11-74-209,-17 79 205,-2 13-65,2-22-364,-6 38 31,-2 4 192,-3 8-46,-108 301-350,-5 34 406,-46 131 752,147-434-171,17-37-342,1-6-69,0 0 0,0 1 1,0-1-1,0 0 0,0 1 0,0-1 0,0 0 1,0 0-1,-1 1 0,1-1 0,0 0 0,0 0 1,0 1-1,0-1 0,0 0 0,0 0 0,-1 1 1,1-1-1,0 0 0,0 0 0,0 0 0,-1 1 1,1-1-1,0 0 0,0 0 0,-1 0 0,1 0 1,0 0-1,0 0 0,-1 1 0,1-1 0,0 0 1,0 0-1,-1 0 0,1 0 0,0 0 0,-1 0 1,0-1 4,1 1 0,0 0 0,-1-1-1,1 1 1,0-1 0,-1 1 0,1-1 0,0 1 0,-1-1 0,1 1 0,0-1 0,0 1 0,0-1 0,-1 1 0,1-1 0,0 1 0,0-1 0,0 1 0,0-1-1,0 0 1,0 0 0,4-44 220,-4 38-226,1 0 0,0-1 0,0 1 0,1 0 0,0 1 0,0-1 1,0 0-1,1 0 0,0 1 0,1 0 0,-1 0 0,9-10 0,-6 8-13,0 0-1,1 1 0,0 1 1,1-1-1,-1 1 1,1 0-1,0 1 0,1-1 1,10-4-1,115-42-201,-84 35 264,-2-3-1,70-38 1,-104 49-36,-1-1 1,0 0 0,-1-1-1,0-1 1,-1 0 0,0 0-1,0-1 1,8-15 0,-6 7 47,-1-1 0,-1 0 0,-1-1 1,13-40-1,-21 56-85,0 0 1,0 0-1,0 0 1,-1 0-1,0 0 1,-1-1-1,0 1 1,0 0-1,0 0 0,-1-1 1,-3-13-1,4 20-4,-1 1-1,1-1 1,0 0-1,-1 0 1,1 0 0,-1 0-1,1 0 1,-1 0-1,1 1 1,-1-1-1,1 0 1,-1 0-1,0 1 1,1-1-1,-1 0 1,0 1-1,0-1 1,1 1-1,-1-1 1,0 1-1,-2-2 1,2 2 4,1 0 0,-1 0 0,0 0 0,0 1 0,0-1 1,0 0-1,0 0 0,0 0 0,0 1 0,0-1 0,0 0 0,1 1 0,-1-1 0,0 1 1,0-1-1,0 1 0,1-1 0,-2 2 0,-1 0-11,0 1 0,0 1 0,1-1 0,-1 0 0,1 0 1,0 1-1,0 0 0,-3 5 0,-2 16-6,1 0 1,2 0-1,0 0 1,2 1 0,0 33-1,2-49 106,1 0 0,-1 0 0,2 0 0,-1 0 0,1-1 0,1 1 1,0-1-1,0 1 0,1-1 0,0 0 0,0 0 0,1-1 0,0 1 0,1-1 0,0 0 0,0 0 0,1-1 0,0 0 0,14 11 0,-18-16-8,-1 0 0,1-1 0,0 1 0,0-1 0,0 0 0,0 0 0,0 0-1,0 0 1,0-1 0,0 1 0,0-1 0,0 0 0,1 0 0,-1 0 0,0 0-1,0 0 1,6-2 0,-7 1-110,0 1 0,0-1 1,0 0-1,0 0 0,0 0 0,0 0 0,0 0 0,0-1 0,0 1 0,3-3 1,-4 2-239,0 1 1,0 0 0,0-1 0,0 1 0,-1 0-1,1-1 1,0 1 0,-1-1 0,1 0-1,-1 1 1,1-1 0,-1 1 0,0-1 0,1 0-1,-1-2 1,0-5-1500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3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54 5408,'-23'-20'2432,"5"15"-2112,14 1 1984,-1-4-1632,10 8-416,-5-3-448,4 3 96,6-8-128,3 3 128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3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1 947 3648,'12'-1'3238,"31"-7"-711,-22 0-1932,0-1 0,-1-1 1,0-1-1,29-22 0,-33 21-234,-1-1 1,27-29-1,23-36 203,-49 57-492,14-17 511,44-72-1,-54 74-367,-1-2 0,-1 0-1,15-53 1,-23 57-183,-1-1 0,5-44 0,-10-80-64,-4 130-363,-1 17-61,1 12 447,0 0 1,0 0-1,0 0 1,0 0 0,0 0-1,0-1 1,0 1-1,0 0 1,0 0-1,0 0 1,0 0-1,0 0 1,0 0-1,0 0 1,0 0-1,0 0 1,0 0-1,0 0 1,-1 0-1,1 0 1,0 0-1,0-1 1,0 1-1,0 0 1,0 0-1,0 0 1,0 0-1,0 0 1,0 0-1,0 0 1,0 0-1,0 0 1,0 0-1,-1 0 1,1 0-1,0 0 1,0 0 0,0 0-1,0 0 1,0 0-1,0 0 1,0 0-1,0 0 1,0 0-1,0 0 1,0 0-1,-1 0 1,1 0-1,0 1 1,0-1-1,0 0 1,0 0-1,0 0 1,-9 15-420,8-12 464,-8 17-109,2 2 1,1-1 0,-6 36 0,4-19 9,-6 21 91,3 1 0,3 1 1,2-1-1,3 1 1,7 83-1,-2-119 97,9 62 481,-9-76-350,0 0 0,1 0 0,1 0 0,0-1 0,9 17 0,-13-26-214,1 0 1,0 1-1,0-1 0,-1 0 1,1 0-1,0 0 1,0 1-1,0-1 0,0 0 1,1 0-1,-1 0 0,0-1 1,0 1-1,0 0 1,1 0-1,-1-1 0,0 1 1,1-1-1,-1 1 1,1-1-1,1 1 0,-1-1 19,-1 0-1,1-1 1,0 1-1,0 0 1,0-1 0,-1 1-1,1-1 1,0 0-1,-1 1 1,1-1-1,0 0 1,-1 0-1,1 0 1,1-2-1,3-2 78,-1-1 0,0 1 0,0-1 0,0 0-1,-1 0 1,7-13 0,51-130 28,1-5 212,-53 134-783,-9 41-102,3 16 532,1 0-1,2 0 1,1 0-1,21 53 1,-28-87 1,0 1 0,1-1 0,0 0 0,0 0 0,0 1 1,0-1-1,1 0 0,-1-1 0,1 1 0,-1 0 0,1-1 0,0 1 1,5 2-1,-5-4 10,-1 0 0,0 0 0,1 0 0,-1 0 0,0-1 0,1 1 0,-1-1 1,1 1-1,-1-1 0,1 0 0,-1 0 0,1 0 0,0-1 0,-1 1 0,0-1 0,1 1 0,-1-1 1,1 0-1,3-2 0,4-2 10,-1 0 0,1-1 0,-2 0 0,1 0 1,10-11-1,37-42 124,-56 59-169,15-18 52,2-2-26,2 1-1,25-23 1,-23 20-282,-18 18 218,1 1 1,-1-1-1,0 1 0,1 0 1,7-6-1,-10 9 32,-1 0 0,0 0 0,1-1 0,-1 1 0,1 0 0,-1 0 0,1 0 0,-1 0 0,0 0 0,1 0 0,-1 0-1,1-1 1,-1 1 0,1 1 0,-1-1 0,1 0 0,-1 0 0,0 0 0,1 0 0,-1 0 0,1 0 0,-1 0 0,1 1 0,-1-1-1,0 0 1,1 0 0,-1 1 0,0-1 0,1 0 0,-1 0 0,0 1 0,1-1 0,-1 0 0,0 1 0,1-1 0,-1 0 0,0 1-1,0-1 1,0 1 0,1-1 0,-1 1 0,0-1 0,0 0 0,0 1 0,0-1 0,0 1 0,0 0 0,4 28-169,-4-23 165,8 165 467,0-194 358,1-6-846,2 1 0,18-39 0,-17 53-256,-12 14 279,0 0-1,0 0 1,1-1 0,-1 1 0,0 0 0,0 0 0,1 0 0,-1 0 0,0 0 0,1 0 0,-1 0 0,0 0 0,1-1 0,-1 1 0,0 0 0,0 0 0,1 0 0,-1 0 0,0 0 0,1 1 0,-1-1-1,0 0 1,1 0 0,-1 0 0,0 0 0,0 0 0,1 0 0,-1 0 0,0 1 0,1-1 0,-1 0 0,0 0 0,0 0 0,0 1 0,1-1 0,-1 0 0,0 0 0,0 1 0,0-1 0,1 0 0,-1 0-1,0 1 1,0-1 0,0 0 0,0 0 0,0 1 0,0-1 0,0 0 0,0 1 0,0-1 0,1 0 0,-1 1 0,-1-1 0,1 0 0,0 1 0,0-1 0,3 21-85,-1-1 1,-1 0-1,-1 30 1,-1-28 133,1 1 0,4 27 0,-4-28 320,0-20-202,1-4-21,6-13 108,1-3-69,8-28 0,-5 12-251,1 1 0,28-54 0,-33 78-158,-7 9 222,0-1-1,0 1 0,0 0 0,1 0 0,-1 0 1,0 0-1,0 0 0,0 0 0,1 0 0,-1 0 1,0 0-1,0 0 0,0 0 0,0 0 0,1 0 0,-1 0 1,0 0-1,0 0 0,0 0 0,1 0 0,-1 0 1,0 1-1,0-1 0,0 0 0,0 0 0,1 0 1,-1 0-1,0 0 0,0 0 0,0 1 0,9 18-404,-6-10 472,11 33-139,-7-20 32,12 26 0,-16-41 79,0-1 0,1 0 0,0 0 0,0 0 0,1-1 0,-1 1 0,1-1 0,8 7 0,-10-10-17,1 0-1,-1 0 1,0 0 0,1-1-1,0 1 1,-1-1 0,1 0-1,0 0 1,0 0 0,0-1-1,0 1 1,0-1 0,-1 0-1,1 0 1,0 0 0,0-1-1,0 1 1,6-3 0,1 0 36,0 0 1,0-1 0,-1 0-1,1-1 1,9-6 0,-6 2-15,-1-1 1,0-1 0,-1 1-1,0-2 1,0 0 0,-1 0-1,-1-1 1,0 0 0,-1-1-1,0 0 1,-1 0-1,-1-1 1,0 0 0,-1-1-1,-1 1 1,0-1 0,-1 0-1,2-19 1,-6 31-81,0 0 1,0 0-1,0 0 0,0 0 0,-1-7 1,0 10 25,1 0 0,0 1 1,0-1-1,-1 0 1,1 0-1,0 1 1,-1-1-1,1 1 1,0-1-1,-1 0 0,1 1 1,-1-1-1,1 1 1,-1-1-1,1 1 1,-1-1-1,1 1 1,-1 0-1,0-1 0,1 1 1,-1-1-1,0 1 1,1 0-1,-1 0 1,0 0-1,1-1 1,-1 1-1,0 0 0,0 0 1,1 0-1,-1 0 1,0 0-1,0 0 1,1 0-1,-1 0 0,0 0 1,1 1-1,-1-1 1,0 0-1,-1 1 1,-1 0-14,0 0 0,0 0 1,0 1-1,0-1 1,0 1-1,0 0 0,1 0 1,-1 0-1,0 0 0,1 0 1,0 1-1,-1-1 0,-2 5 1,2-2 14,0 0 1,0 0 0,1 0 0,0 0-1,0 1 1,0-1 0,-1 9-1,1-4 27,1 0 0,0 0 0,0 1-1,2-1 1,-1 0 0,1 0 0,0 0 0,6 18-1,-6-23 24,1 0-1,1 0 0,-1 0 0,1 0 0,0 0 1,0 0-1,0-1 0,0 1 0,1-1 0,0 0 0,0 0 1,0-1-1,7 6 0,-9-8 11,1 1 0,-1-1 0,1 0 1,-1 0-1,1 0 0,-1 0 0,1 0 0,-1 0 0,1-1 0,0 1 1,-1-1-1,1 0 0,0 0 0,0 0 0,-1 0 0,1 0 0,0 0 1,0-1-1,-1 0 0,1 1 0,-1-1 0,1 0 0,-1 0 0,1 0 1,-1-1-1,1 1 0,3-3 0,1-2 20,-1 0 0,0-1 0,0 1 1,0-1-1,-1 0 0,7-12 0,23-50-269,-20 36 295,21-39-227,-34 68-164,-2 6 110,-1 10 2,0-3 111,-11 62 199,-35 120 0,43-178-21,0 1-1,-2-1 1,1 0 0,-2 0-1,-8 13 1,15-26-86,0 1 0,-1-1 1,1 1-1,0-1 0,-1 1 0,1-1 0,-1 1 1,1-1-1,-1 1 0,1-1 0,-1 0 0,1 1 1,-1-1-1,1 1 0,-1-1 0,0 0 0,1 0 1,-1 1-1,0-1 0,0 0-4,1 0-1,-1 0 1,1 0-1,0-1 1,-1 1-1,1 0 1,-1 0 0,1 0-1,0 0 1,-1-1-1,1 1 1,0 0-1,-1 0 1,1-1 0,0 1-1,0 0 1,-1-1-1,1 1 1,0 0-1,0-1 1,-1 1-1,1-1 1,-1-1 22,0 0-1,0-1 1,0 1-1,1-1 1,-1 1-1,1-1 1,-1 1-1,1-3 1,0-1-20,1 0 0,0 0-1,1 1 1,-1-1 0,1 1 0,0-1 0,1 1-1,-1 0 1,1-1 0,0 1 0,0 1 0,1-1-1,-1 0 1,6-4 0,4-4-36,0 0 1,1 1-1,18-13 1,-30 24 8,15-11-146,2 0 0,20-11 1,-34 21-521,0-1 0,0 1 0,0-1 0,-1 0 0,5-4 0,-8 6 361,0 1 0,-1-1 0,1 0 0,0 1 0,-1-1 0,1 0 0,-1 1 0,1-1 0,-1 0 0,1 0 0,-1 0 0,1 1 0,-1-1 0,0 0 0,0 0 0,1 0 0,-1 0 0,0 0 0,0 0 0,0 0 0,0 0 0,0 0 1,0 1-1,0-1 0,0 0 0,0 0 0,-1 0 0,1 0 0,0 0 0,-1 0 0,1 0 0,0 1 0,-1-1 0,1 0 0,-1 0 0,0-1 0,-5-4-2900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3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6048,'-9'0'3104,"14"-3"-2656,-1 3-320,1-5-320,8 10 96,5-5 96,0 0 0,1-5 224,2 5-128,-2-8-2368,-1 8 1248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3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84 2912,'-40'0'1312,"30"5"-224,20-2-704,6-3 352,8 3-448,21-3 608,4 5-480,18-13 0,6 5-256,20-11 384,-2 3-288,7-9 384,-13 8-384,-3-8-3072,-14 9 1504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1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 3808,'-8'-8'1728,"25"5"-1504,-2-2 384,6 10-384,19-5 544,7 0-448,6 0 288,-3 0-352,0-5 128,-2 5-224,10-7 352,2 2-288,3-3 448,-5 4-384,5-4-3072,-5 8 1472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4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14 950 2080,'-1'0'64,"0"1"0,0-1 0,0 0-1,1 1 1,-1 0 0,0-1 0,1 1 0,-1-1 0,0 1 0,1 0 0,-1-1 0,1 1-1,-1 0 1,1 0 0,-1 0 0,1-1 0,-1 1 0,1 0 0,0 0 0,-1 0 0,1 0-1,0 0 1,0 0 0,0-1 0,0 1 0,0 0 0,0 0 0,0 0 0,0 0-1,0 0 1,0 0 0,1 0 0,-1 0 0,0 0 0,0-1 0,1 1 0,-1 0 0,1 0-1,-1 0 1,1-1 0,-1 1 0,1 0 0,-1 0 0,1-1 0,0 1 0,1 0 0,-1 1 166,1-1 0,0 0 0,0 0 0,0 0 0,0 0 0,0 0 0,0 0 0,0 0 0,0-1 0,0 1 0,0-1 0,1 1 0,-1-1 0,0 0 1,0 0-1,0 0 0,1 0 0,-1 0 0,0-1 0,0 1 0,3-1 0,1-1 94,1 0-1,0 0 1,-1 0 0,1-1 0,-1 0 0,6-3-1,6-7 74,-1 0-1,0 0 1,-1-2 0,15-17-1,51-69-58,-62 75-216,137-163 314,58-80 184,-192 235-414,34-69 1,-47 80-133,0-1 0,-2 0 0,0 0 1,3-27-1,-10 33-120,-1 18 39,0 0 1,0 0 0,0-1-1,0 1 1,0 0 0,0 0-1,0 0 1,0 0 0,-1-1 0,1 1-1,0 0 1,0 0 0,0 0-1,0 0 1,0-1 0,0 1-1,0 0 1,-1 0 0,1 0-1,0 0 1,0 0 0,0 0-1,0 0 1,0-1 0,-1 1-1,1 0 1,0 0 0,0 0-1,0 0 1,0 0 0,-1 0-1,-8 6-331,-34 46-32,-54 84-1,81-110 370,1 1 1,1 0 0,1 0-1,1 1 1,2 1-1,1 0 1,1 0-1,1 1 1,2 0-1,1 0 1,0 45 0,4-62 48,1 1 1,0-1-1,0 0 1,2 0-1,0 1 1,0-1 0,1-1-1,7 18 1,-8-25 24,-1-1 0,0 0 0,1 1 0,0-1-1,0 0 1,0 0 0,1-1 0,-1 1 0,1-1 0,0 0 0,0 0 0,0 0 0,0 0 0,1-1 0,-1 1 0,1-1 0,-1 0 0,1-1 0,0 1 0,0-1 0,0 0 0,0 0 0,0 0 0,9-1 0,-6 0-29,-1-1 1,0 0 0,0-1-1,0 1 1,-1-1 0,1-1-1,0 1 1,-1-1 0,1 0-1,-1-1 1,0 1 0,0-1-1,0-1 1,-1 1 0,0-1-1,7-6 1,7-11 89,-1 0-1,26-41 0,-31 43 9,6-11-441,-40 94-602,-11 38 487,30-89 466,0 0-1,0-1 1,1 1-1,0 0 1,1 0-1,3 21 1,-3-30-16,0 0 0,1-1 1,-1 1-1,1-1 0,0 1 1,0-1-1,0 1 0,0-1 1,0 0-1,1 1 0,-1-1 1,1 0-1,-1 0 0,1 0 1,0 0-1,0 0 0,0-1 1,0 1-1,0 0 0,0-1 1,0 1-1,1-1 0,-1 0 1,1 0-1,-1 0 0,0 0 1,1 0-1,0-1 0,-1 1 1,1-1-1,-1 0 0,1 1 1,0-1-1,-1 0 0,1-1 0,0 1 1,-1 0-1,1-1 0,-1 1 1,1-1-1,-1 0 0,1 0 1,-1 0-1,1 0 0,-1 0 1,0-1-1,0 1 0,0-1 1,0 1-1,0-1 0,0 0 1,3-3-1,1-2-11,-1 0 0,0 0 0,-1 0 1,0 0-1,0-1 0,-1 0 0,1 0 0,-2 0 0,1 0 0,-1 0 0,1-13 1,-1 6-26,0 0 0,-2 0 1,0-1-1,0 1 1,-5-23-1,4 35-1,0 0-1,1 1 1,-2-1 0,1 0-1,0 1 1,0-1-1,-1 1 1,1-1 0,-1 1-1,0 0 1,-2-3-1,3 4-10,0 0 0,1 0 0,-1 1 0,0-1 0,0 0 0,0 0 0,0 1 0,0-1-1,0 1 1,0-1 0,-1 1 0,1-1 0,0 1 0,0 0 0,0 0 0,0-1-1,0 1 1,-1 0 0,1 0 0,0 0 0,0 0 0,0 0 0,-1 1 0,1-1 0,0 0-1,0 0 1,0 1 0,-2 0 0,-4 3-21,1-1 0,0 2 0,0-1 0,-5 6 0,9-9 19,0 1 1,1 0-1,-1-1 0,0 1 0,1 0 0,0 0 0,-1 0 1,1 0-1,0 0 0,0 0 0,0 1 0,1-1 0,-1 0 1,0 0-1,1 1 0,-1 2 0,1-5 17,0 0 0,0 0 0,0 0 1,1 1-1,-1-1 0,0 0 0,0 0 0,0 0 0,0 0 0,0 1 0,0-1 0,0 0 1,1 0-1,-1 0 0,0 0 0,0 0 0,0 0 0,0 1 0,0-1 0,1 0 0,-1 0 0,0 0 1,0 0-1,0 0 0,1 0 0,-1 0 0,0 0 0,0 0 0,0 0 0,0 0 0,1 0 1,-1 0-1,0 0 0,0 0 0,0 0 0,1 0 0,8-1-11,-7 1 2,63-16 221,-38 9-333,40-6 0,29 7 37,-84 5 52,-1 2 1,1 0 0,0 0 0,-1 1 0,23 7-1,-30-7 31,1 0-1,-1-1 0,0 1 0,0 1 1,0-1-1,-1 1 0,1 0 0,0-1 0,-1 1 1,0 1-1,0-1 0,0 1 0,0-1 1,0 1-1,-1 0 0,1 0 0,-1 0 1,0 0-1,-1 0 0,1 0 0,-1 1 0,1-1 1,-1 0-1,-1 1 0,1-1 0,-1 1 1,1 0-1,-1-1 0,0 1 0,-1-1 1,1 1-1,-1-1 0,0 1 0,0-1 0,-1 1 1,1-1-1,-1 0 0,-2 5 0,1-3 60,1-4-25,1 0 0,0 1 0,0-1 0,1 0 1,-1 0-1,0 0 0,1 1 0,-1-1 0,1 5 0,0-7-24,0 0 0,0 0 0,0 0 1,0 1-1,0-1 0,1 0 0,-1 0 1,0 0-1,0 0 0,0 0 0,1 1 1,-1-1-1,0 0 0,0 0 0,0 0 1,0 0-1,1 0 0,-1 0 0,0 0 1,0 0-1,1 0 0,-1 0 0,0 0 1,0 0-1,0 0 0,1 0 0,-1 0 1,0 0-1,0 0 0,0 0 0,1 0 1,-1 0-1,0 0 0,0 0 0,0 0 1,1 0-1,-1 0 0,0-1 0,0 1 1,0 0-1,1 0 0,-1 0 0,14-8 251,4-5-244,0-1 1,-1-1-1,0 0 1,15-20-1,35-33-233,-64 65 180,0 1 1,0-1 0,0 1 0,1 0-1,-1 0 1,0 0 0,1 1 0,3-2-1,-6 3 17,0-1 0,-1 1 0,1 0 1,0 0-1,0 0 0,-1 0 0,1 0 0,0 0 0,0 0 0,-1 0 0,1 1 0,0-1 0,-1 0 0,1 0 0,0 0 0,-1 1 0,1-1 0,1 1 0,-1 0 3,0 0 1,-1 0-1,1 0 0,0 0 1,0 0-1,-1 0 0,1 0 1,0 0-1,-1 1 0,1-1 1,-1 0-1,0 0 0,1 0 1,-1 2-1,7 55-118,-6-44 181,0-1 0,1 0-1,0 1 1,1-1-1,6 17 1,-8-28-32,0-1 0,-1 1-1,1-1 1,0 1 0,0-1 0,0 0 0,0 1-1,0-1 1,1 0 0,-1 0 0,0 0 0,0 0-1,1 0 1,-1 0 0,1 0 0,-1 0 0,1-1-1,-1 1 1,1 0 0,0-1 0,-1 1 0,1-1-1,-1 0 1,1 0 0,0 1 0,-1-1 0,1 0-1,0 0 1,0-1 0,-1 1 0,4-1 0,4-1 47,0-1 0,1 0 0,-2 0 0,14-7 0,-15 6-26,159-81 94,-139 68-36,0 0 1,-1-2-1,42-39 0,-61 51-98,0-1-1,-1 0 0,6-8 1,-7 4-108,-8 11 13,-7 6-32,-34 26-146,-51 48 1,68-55 172,9-9 65,-23 27 0,37-38 61,0 1-1,0 0 1,0 0 0,1 0 0,0 1-1,0-1 1,0 1 0,1 0-1,0-1 1,-3 11 0,5-15-15,0 0 0,0 0 0,0 0 0,-1 0 0,1 0 0,0-1 0,0 1 0,1 0 1,-1 0-1,0 0 0,0 0 0,0 0 0,0 0 0,1 0 0,-1-1 0,0 1 0,1 0 0,-1 0 0,1 0 1,-1-1-1,1 1 0,0 1 0,0-2 8,0 0 1,0 1 0,-1-1-1,1 0 1,0 1-1,0-1 1,0 0 0,0 0-1,0 1 1,0-1-1,0 0 1,0 0 0,-1 0-1,1 0 1,0-1-1,0 1 1,1 0 0,3-2 52,0 1 0,-1-1 1,1 0-1,-1 0 1,0 0-1,7-5 0,2-3 20,0-2 0,0 1 1,-1-2-1,-1 0 0,11-14 0,-2-3-83,22-43 0,-16 12-396,-24 61-74,-2 5 157,-1 16 36,-3 28 194,-4 22 70,-11 165-244,15-164 391,-2-1 1,-3 0-1,-34 126 0,40-188-29,1-1-1,-1 1 1,-1-1-1,0 0 0,-6 11 1,9-17-77,-1 0-1,1 0 1,-1 0 0,0-1 0,1 1 0,-1 0-1,0-1 1,0 1 0,0-1 0,0 0 0,0 0 0,0 0-1,-1 0 1,1 0 0,0 0 0,0 0 0,-1-1-1,1 1 1,-1-1 0,1 0 0,0 1 0,-1-1-1,-3-1 1,0 1-18,1-1-1,0 0 0,0 0 1,0-1-1,0 0 0,0 0 1,0 0-1,1 0 0,-1-1 0,1 1 1,-1-1-1,1 0 0,0-1 1,0 1-1,0-1 0,1 0 1,-1 0-1,1 0 0,0 0 1,0 0-1,0-1 0,-3-8 1,-1-4 29,1-1 1,0 1 0,2-1 0,0 0 0,-2-23-1,5 31-50,0 0-1,1 0 1,0 0 0,1 0-1,0 0 1,0 0-1,4-13 1,-3 17-7,0 0-1,0 0 1,1 0 0,-1 1 0,1-1 0,1 1 0,-1 0-1,1 0 1,0 0 0,0 0 0,0 1 0,0-1 0,9-5-1,0 2 14,1 0 0,1 1 0,-1 1-1,1 0 1,17-4 0,45-10 67,118-14 0,-24 5 422,-163 27-577,17-3 175,-16 4-1925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3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4 434 4064,'-4'0'4668,"13"7"-2456,-7-6-1915,1-1 1,0 0 0,0 0-1,0 0 1,0 0 0,-1 0-1,1-1 1,0 1-1,0-1 1,0 0 0,-1 0-1,1 0 1,-1 0 0,1 0-1,-1-1 1,4-2 0,4-2 77,0 0 1,15-16-1,-11 7-221,0 0 0,-2-1-1,0-1 1,0 0 0,-2 0-1,0-1 1,-1 0 0,-1-1-1,-1 0 1,6-20 0,-2 1 80,23-82 49,-34 100-241,0 14-315,0 13-488,0 17 562,3 69 210,-2-80-9,1 1 1,0-1-1,1 0 1,8 23-1,-5-20 25,2 0 0,-1 0 0,2-1 0,0 0 0,15 17 0,-21-28 62,0 1 0,1-1 0,0 0 0,0-1 0,0 1 0,1-1 0,-1 0 0,1 0 0,0 0 1,-1-1-1,1 1 0,1-1 0,-1 0 0,0-1 0,0 1 0,1-1 0,-1 0 0,0-1 0,1 1 0,10-1 0,-9-1-8,1 0 0,-1-1 0,1 0 0,-1 0 0,0 0-1,0-1 1,0 0 0,0-1 0,0 1 0,-1-1 0,9-7 0,-7 4-30,-1 0 1,0 0 0,0-1-1,-1 0 1,0 0-1,0-1 1,-1 1-1,6-15 1,25-70-175,-9 19 230,-22 64-199,-1 0 1,-1 0-1,0 0 1,0-1 0,-1 1-1,1-13 1,-7 98-320,-13 83 0,11-129 469,-1-1-1,-15 41 0,10-36-31,10-26 103,-1 0 1,-1 0 0,1 0 0,-1 0 0,-9 12-1,13-19-114,-1 0 0,1 0 0,0 1 0,0-1 0,-1 0 0,1 0 0,0 0 0,-1 0 0,1 0 0,-1 0 0,1 0 0,0 0 0,-1 0 0,1 1 0,0-1 0,-1-1 0,1 1 0,0 0 0,-1 0 0,1 0 0,0 0-1,-1 0 1,0 0-10,1 0 0,0 0 0,0 0 0,0 0 0,0 0 0,0 0 0,0 0 0,-1-1 0,1 1 0,0 0 0,0 0 0,0 0 0,0 0 0,0 0 0,0 0 0,0 0 0,0 0 0,0 0 0,-1 0 0,1-1 0,0 1 0,0 0 0,0 0 0,0 0 0,0 0 0,0 0 0,0 0 0,0-1 0,0 1 0,0 0 0,0 0 0,0 0 0,0 0 0,0 0 0,0 0 0,0-1 0,0 1 0,0 0 0,0 0 0,0 0 0,0 0 0,0 0 0,0 0 0,0-1 0,0 1 0,0 0 0,0 0 0,1 0 0,-1 0 0,0 0 0,0 0 0,0 0 0,0 0 0,0 0 0,0-1 0,23-18 24,-1 0 18,37-24 0,35-6 54,-66 36-1459,0-1 0,26-18 0,-51 30 849,0 0-1,0 0 1,-1 0 0,1-1 0,-1 1 0,1-1 0,-1 0 0,0 0-1,0 1 1,0-1 0,0 0 0,-1-1 0,1 1 0,-1 0-1,1 0 1,0-7 0,-1-10-2024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3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 4736,'-23'-4'2144,"15"13"-1856,3-6-320,10 0-32,0 2 256,3-1-128,5 4-1984,0 0 1056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3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3552,'-1'-1'209,"1"0"1,0 0-1,0 0 1,0 0-1,0 0 0,0 0 1,0 0-1,0 0 1,0 0-1,0 0 1,1 0-1,-1 0 0,0 0 1,1 0-1,-1 0 1,1 0-1,-1 0 1,1 0-1,-1 0 0,1 0 1,-1 1-1,1-1 1,0 0-1,0 0 1,1 0-1,-3 9 4974,4 18-5395,0-10 345,6 122 387,-1-10 27,-3 80 431,-1-9-245,-3-127-215,-1-59 340,-8-80-8809,11 42 5839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3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41 3968,'0'-15'6330,"-6"23"-5071,1-1-1156,1 1 0,0 0 1,0 0-1,1 0 0,0 0 0,0 0 0,1 1 1,0-1-1,1 1 0,0 0 0,0-1 0,1 1 1,0 0-1,0-1 0,1 1 0,0 0 0,1-1 1,0 1-1,5 13 0,-2-6 129,2-1 0,0 0-1,1 0 1,0-1 0,2 0 0,-1 0 0,2-1 0,-1 0-1,2-1 1,0 0 0,0-1 0,1 0 0,0-1 0,1-1-1,0 0 1,30 14 0,-38-21-152,-1 0 0,0-1 0,1 0 0,0 1 0,-1-2 0,1 1 0,0 0 0,-1-1 0,1 0 0,0-1 0,0 1 0,-1-1 0,1 0 0,-1-1 0,1 1 0,-1-1 0,1 0 0,-1-1 0,0 1 0,0-1 0,0 0 0,0 0 0,0 0 0,-1-1 0,0 0 0,6-6 0,-3 1 11,0 0-1,-1-1 1,0 0-1,-1 0 0,8-18 1,-6 7 174,10-44-1,-16 55-262,1 1 1,-2-1-1,0 0 0,0 1 1,0-1-1,-1 0 0,-1 1 1,0-1-1,0 1 0,-1 0 0,0 0 1,0 0-1,-1 0 0,-8-13 1,8 16-48,0-1 1,0 1-1,-1 0 1,0 0-1,0 0 1,-1 1-1,1 0 1,-1 0-1,0 0 1,-1 1-1,1 0 1,-1 0-1,0 1 1,0-1-1,0 2 1,0-1-1,-1 1 1,-10-2-1,9 3 13,0 0-1,0 1 0,0 0 0,0 1 0,0 0 1,0 0-1,1 1 0,-1 0 0,0 0 0,1 1 1,0 1-1,-16 7 0,15-6-794,0 1 1,0 1-1,-10 8 0,7-1-1797,5 0 870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4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61 4480,'-13'0'11600,"14"0"-11414,62-9 827,18-4-73,-6 1-920,-33 7 83,-25 2 5,0 1-1,1 1 1,31 2 0,-12-1-7,-37 0-100,0 1-1,1-1 1,-1 0 0,0 0 0,0 0-1,0 0 1,1 0 0,-1 0-1,0 0 1,0 0 0,0 0 0,1 0-1,-1 0 1,0 0 0,0 0-1,0 0 1,1 0 0,-1-1-1,0 1 1,0 0 0,0 0 0,0 0-1,1 0 1,-1 0 0,0 0-1,0 0 1,0 0 0,0-1-1,0 1 1,1 0 0,-1 0 0,0 0-1,0 0 1,0-1 0,0 1-1,0 0 1,0 0 0,0 0-1,0 0 1,0-1 0,0 1 0,-3-7-1923,1 4 92,1 0-10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4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4064,'-1'-1'4387,"0"7"-1699,0 19-821,0 34-1092,1-29-389,0 73 666,15 114 1,-14-204-1280,1 8 1243,0-17-2303,5-21-5991,-2 0 5054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4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10 6144,'1'-10'3567,"-7"21"-729,-3 1-2608,0-1-1,-20 19 1,22-24-134,-1 1 1,1 1-1,1-1 1,0 1-1,0 0 1,0 1-1,1 0 1,-8 15-1,10-14 13,0 0 0,1 0 0,0 1 0,1-1 0,0 0 0,0 0 0,1 1 0,1-1 0,-1 0-1,2 1 1,-1-1 0,2 0 0,-1 0 0,1 0 0,1 0 0,0-1 0,0 1 0,1-1 0,0 0 0,0 0 0,1-1-1,0 0 1,1 0 0,0 0 0,13 11 0,-16-16-29,0 0 1,0 0-1,1-1 0,-1 0 1,0 0-1,1 0 0,0 0 1,-1-1-1,1 1 0,0-1 1,0 0-1,0-1 0,0 1 1,0-1-1,0 0 0,0 0 1,-1-1-1,1 0 0,0 1 1,0-2-1,0 1 0,0 0 1,-1-1-1,1 0 0,4-3 1,-2 2-41,-1-1 1,0 0-1,0 0 1,-1-1 0,1 1-1,-1-1 1,0 0-1,0-1 1,0 0 0,-1 1-1,0-1 1,0 0-1,-1-1 1,1 1 0,-2-1-1,6-13 1,-7 15-45,0 0 0,0 0 0,0 0 0,-1 0 0,0 0 0,1 0 0,-2 0 0,1 0 0,-1-5-1,0 8-16,0 0-1,1 0 1,-1 0-1,0 0 0,0 1 1,0-1-1,0 0 0,0 0 1,-1 1-1,1-1 1,0 1-1,-1-1 0,1 1 1,-1-1-1,0 1 0,1 0 1,-1 0-1,0 0 1,0 0-1,0 0 0,0 0 1,0 0-1,0 1 0,0-1 1,-3 0-1,-2 0 15,0 0 0,-1 1 0,1 0-1,0 0 1,0 1 0,0 0 0,0 0 0,0 0 0,0 1 0,0 0-1,0 1 1,-9 4 0,-1 1-660,-22 16 0,5-1-3122,21-14 440,8 2 1120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4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9 2656,'1'-4'9002,"-10"4"-8132,-9-2-280,16 1-555,0 1-1,0-1 1,0 1 0,0 0 0,-1-1 0,1 1 0,0 0 0,0 0-1,-3 1 1,-2 0-13,0 0-1,0-1 0,-8 0 0,-19 2-221,31-1 178,1-1 0,0 1 1,-1 0-1,1 0 0,0 0 0,0 0 0,0 0 0,-1 0 0,2 1 0,-1-1 0,0 1 0,-3 2 0,-6 8-120,6-7 147,0-1 0,1 1-1,0 0 1,-1 0 0,2 0 0,-1 1-1,1 0 1,0-1 0,0 1-1,0 0 1,-3 12 0,5-13 79,1-1-1,-1 0 1,1 0 0,0 1-1,0-1 1,0 1 0,0-1 0,1 0-1,1 6 1,-1-7-20,1 1 0,-1-1 0,1 0 0,0-1 0,0 1 0,0 0 0,0 0 0,0-1 0,0 1 0,1-1 0,0 0 0,3 3 0,9 5 122,1 0-1,29 12 1,-27-14-203,-1 1 1,19 13-1,-26-15 147,-1 0 0,0 0 0,-1 1 0,0 0 1,0 1-1,0-1 0,-1 2 0,-1-1 0,9 17 0,-14-24-82,0 0-1,0 1 1,0-1 0,-1 0-1,1 1 1,-1-1 0,0 1-1,0-1 1,0 1 0,0-1-1,0 1 1,0-1 0,0 1-1,-1-1 1,0 0 0,1 1-1,-1-1 1,0 0 0,0 1-1,0-1 1,0 0 0,-1 0-1,1 0 1,-1 0-1,1 0 1,-1 0 0,0 0-1,-2 2 1,-4 3 92,-1 0-1,-1 0 1,1-1 0,-19 10-1,18-11-75,1 0-1,-1-1 1,0 0 0,0 0-1,-1-1 1,1-1 0,-1 0-1,1 0 1,-1-1 0,0 0-1,0-1 1,0 0-1,1 0 1,-17-4 0,24 3-199,0 0 0,0 0 0,0 0 0,0-1 1,0 1-1,-4-3 0,0-5-2801,7 9 2662,0-1 0,0 0 0,0 1 1,0-1-1,0 1 0,0-1 1,1 1-1,-1-1 0,0 1 0,0-1 1,0 1-1,0-1 0,0 1 1,1 0-1,-1-1 0,0 1 0,1-1 1,-1 1-1,0-1 0,1 1 0,-1 0 1,1-1-1,7-5-2259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4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0 2304,'0'4'6529,"-2"5"-3946,-4 22-1615,4-24-814,-1 0 0,0-1-1,0 1 1,0 0 0,-1-1 0,0 0 0,0 0 0,-9 11 0,-3-1 224,-27 21 0,37-32-317,-19 15 155,-2-1 0,-31 17-1,-61 25 404,-22 12-75,119-59-518,1 0 1,0 1-1,1 1 0,-20 22 0,-14 24 134,53-61-133,-1 1-1,1-1 0,0 1 0,0 0 0,0-1 0,0 1 0,0 0 0,1 0 0,-1-1 0,0 1 0,1 0 0,-1 0 0,1 0 0,0 0 0,0 0 0,0 0 0,0 0 0,0 0 0,0 0 0,0 2 0,2 1 43,-1 1 0,0-1 0,1 0 0,0 0 0,1 0 0,3 6 0,3 3 32,1 0 1,0 0-1,1-1 0,1 0 1,0-1-1,1-1 1,0 0-1,1 0 1,20 11-1,15 5 91,81 32 1,1 0 88,-39-12 508,-92-47-887,1 1 1,0-1-1,0 0 0,0 1 0,0-1 0,0 0 1,0 1-1,0-1 0,0 0 0,0 0 1,-1 0-1,1 0 0,0 0 0,0 0 0,0 0 1,0 0-1,0-1 0,0 1 0,0 0 1,0 0-1,0-1 0,0 1 0,0-1 0,-1 1 1,1-1-1,1 0 0,1-1-688,-1-1 0,0 1 0,1 0 0,-1-1 0,0 0 0,0 0 0,1-3 0,10-14-2280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4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 2400,'-1'-48'12388,"1"48"-12381,0 0 1,-1 0-1,1 0 1,0 0-1,0 0 1,-1 0-1,1 0 1,0 0 0,0 0-1,0 0 1,-1 0-1,1 0 1,0 0-1,0 1 1,0-1-1,0 0 1,-1 0-1,1 0 1,0 0 0,0 0-1,0 1 1,0-1-1,0 0 1,-1 0-1,1 0 1,0 1-1,0-1 1,0 0-1,0 0 1,0 0 0,0 1-1,0-1 1,0 0-1,0 0 1,0 0-1,0 1 1,0-1-1,0 0 1,0 0-1,0 0 1,0 1 0,0-1-1,0 0 1,0 0-1,0 1 1,0-1-1,0 0 1,0 0-1,1 0 1,-1 0-1,0 1 1,0-1 0,0 0-1,0 0 1,1 0-1,0 6-10,-1 0 0,1-1 0,-1 1-1,1 0 1,-3 9 0,2 13 273,11 52 659,-1-17-408,17 314 1490,-27-397-5760,5 3 2048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4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29 2496,'12'-15'1475,"-3"2"2228,-18 21-593,-2 2-3000,-1-1 1,0 0-1,-26 13 1,20-12-15,-15 11 355,-60 46 0,81-56-386,1 1 0,0 0 0,0 0 0,-12 19 0,9-6 47,-19 42 0,12-12 112,3 0 0,-12 63 0,11-9 364,18-94-391,0 1 0,1 0 0,1 0 0,4 28 0,-2-36-83,-1 1-1,2 0 1,-1-1-1,1 1 0,0-1 1,1 0-1,-1 0 1,2-1-1,-1 0 1,1 0-1,0 0 0,1 0 1,-1-1-1,9 6 1,10 6 438,1-1 1,48 24 0,-59-34-379,-1 0 0,1-1 0,0-1 0,0 0 0,1-1 0,-1 0 0,32 2 0,-27-9 246,-19 3-423,0-1 1,0 1-1,0 0 1,-1 0 0,1 0-1,0-1 1,0 1-1,0-1 1,0 1-1,-1 0 1,1-1-1,0 1 1,0-1 0,-1 0-1,1 1 1,-1-1-1,1 1 1,0-2-1,-1-2-781,0 1 1,-1-1-1,0 0 0,1 1 0,-1-1 0,-1 1 0,-1-4 0,2 2-870,-1-5-964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4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19 149 3328,'-18'-5'10008,"36"-14"-7013,1 0-2484,-11 11-413,-1 1-1,1 0 0,0 0 1,1 1-1,0 1 1,0-1-1,0 1 1,1 1-1,-1-1 0,1 2 1,0-1-1,16-2 1,-15 4-117,1 1 0,0 0 1,0 1-1,0 0 0,0 1 1,-1 0-1,1 1 0,0 1 1,-1-1-1,22 9 0,-22-6 38,31 12 908,2-1 0,62 13 0,-100-28-826,0-1 1,1 0-1,-1 0 0,0-1 0,1 1 0,-1-1 0,0-1 0,0 1 0,0-1 0,0 0 0,0-1 0,0 1 0,0-1 0,-1 0 1,1 0-1,-1-1 0,0 0 0,0 0 0,0 0 0,4-5 0,12-11-100,3-4 34,-11 6-4487,-8 12 1914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4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24 4224,'0'0'78,"1"-1"1,-1 1-1,1 0 0,-1-1 1,1 1-1,-1-1 1,0 1-1,1 0 0,-1-1 1,0 1-1,1-1 1,-1 1-1,0-1 0,0 1 1,1-1-1,-1 0 1,0 1-1,0-1 0,0 1 1,0-1-1,0 1 1,0-1-1,0 1 0,0-1 1,0 0-1,0 1 1,0-1-1,0 1 0,7-9 7654,-13 24-6297,-40 50-534,35-48-851,-2-1 0,1-1 0,-2 0 0,0 0 0,-1-1 0,0-1 0,-34 22 0,-132 63 577,100-57-140,-23 15-119,91-49-254,-18 16-1,3-2 18,19-13-2,9-7-104,-1 0-1,0 0 1,1-1 0,-1 1-1,0-1 1,0 1 0,1 0 0,-1-1-1,0 1 1,0-1 0,0 0-1,0 1 1,1-1 0,-1 0 0,0 1-1,-2-1 1,-2 0 386,8 1-270,0 0-1,0 0 1,0 1 0,0-1 0,0 1-1,0 0 1,3 3 0,20 11-99,-1-6 31,32 9 0,-11-4-59,161 65 82,-147-52 117,78 48 0,-115-61-150,-6-5-16,0 0-1,15 15 1,-1-3 305,-30-21-288,-1-1-87,0 0 1,0 0-1,0 0 0,0-1 0,0 1 1,0 0-1,1 0 0,-1 0 0,0 0 1,0-1-1,0 1 0,0 0 1,0 0-1,0 0 0,0 0 0,1-1 1,-1 1-1,0 0 0,0 0 1,0 0-1,0 0 0,1 0 0,-1 0 1,0 0-1,0 0 0,0 0 0,1 0 1,-1 0-1,0 0 0,0-1 1,0 1-1,1 0 0,2-1-699,0-9-2521,-1-1 924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4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89 2496,'0'-44'3500,"0"0"3336,-9 78-5871,6 0-785,2 42 1,0-6 263,-3 157 1471,-2-35-625,5-27-480,3-75-302,5-104-2962,0 0 1,1 1 0,12-16 0,1 4 277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4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95 6400,'12'-33'6944,"-33"54"-6083,6-7-711,0 2 0,-15 19 1,13-12 139,1 2 1,-14 29-1,24-40-130,0 0 0,0 0-1,2 1 1,0-1 0,0 1-1,-1 16 1,4-24-63,1-1 0,0 1 1,0 0-1,1 0 0,0 0 1,0 0-1,0-1 0,1 1 1,0 0-1,0-1 0,1 0 1,0 1-1,0-1 0,0 0 1,1-1-1,0 1 0,0 0 1,1-1-1,-1 0 0,1 0 1,0-1-1,0 1 0,1-1 1,-1 0-1,1 0 0,0-1 1,9 4-1,-3-1 33,0-2 0,0 0 1,1 0-1,0-1 0,0-1 0,0 0 0,0 0 0,0-2 0,0 1 1,19-3-1,-17 0-65,0-1 1,-1 0-1,1 0 0,-1-2 1,0 0-1,0 0 0,-1-1 1,0-1-1,14-9 0,-8 3 90,0-1 0,32-31 0,-44 37-120,-1 1-1,1-1 1,-1-1-1,0 1 1,-1-1 0,0 0-1,-1 0 1,1 0-1,3-14 1,-5 10-52,0-1 0,0 1 0,-2 0 0,1-1-1,-2 1 1,0-1 0,-1 1 0,0-1 0,-1 1 0,0 0 0,-1-1 0,0 1-1,-1 1 1,-1-1 0,0 0 0,-1 1 0,0 0 0,-15-21 0,17 28-15,0 0 0,0 1 0,-1-1 0,1 1 0,-1 0 0,0 0 0,0 0 0,0 1 0,-1 0 0,1 0 0,-1 0 0,-8-2 0,6 3-1,1 0-1,-1 1 1,0-1-1,0 2 1,0-1-1,1 1 1,-1 1-1,-15 2 1,7 0-22,0 2 1,0 0 0,0 0 0,1 2-1,0 0 1,0 1 0,1 0 0,-22 18-1,27-20-20,1 1 0,0 1 0,0-1 0,0 1 0,-6 10 0,13-16-139,-1 0 0,0 1 0,1-1 0,0 0 0,-1 1-1,1-1 1,0 1 0,0 0 0,1-1 0,-1 1 0,0 0 0,1-1 0,0 1 0,0 0 0,0 0 0,0 0 0,0-1 0,0 1 0,1 0 0,-1 0 0,1-1 0,0 1 0,-1 0 0,1-1 0,1 1 0,1 2 0,-2-2-231,1-1-1,0 0 0,-1 0 0,1 0 1,0-1-1,4 4 0,15 7-1596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5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44 3392,'0'-26'2655,"0"8"2402,-14 89-2039,13-63-2836,-1 0 0,0 0-1,-7 15 1,-1 5-66,5-7 61,1 0 0,0 1 0,2-1 0,1 1 0,0 0 0,2-1 0,0 1 0,2 0 0,0-1 0,9 29-1,-11-46-212,8-4-7122,5-7 3169,7 3 1333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4:5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27 4576,'9'-21'2948,"-5"16"-133,-5 15 862,-1-3-3531,-1 0-1,0 0 1,0 0 0,0 0 0,-1-1 0,0 1 0,-7 7 0,-7 12 121,-58 120 790,38-69-759,32-66-201,1-1-1,0 1 1,-5 21 0,9-29-61,0 1 1,0 0-1,1 0 1,0 0-1,0 0 0,0 0 1,0 0-1,1 0 1,0 0-1,0 0 1,0-1-1,0 1 0,0 0 1,4 6-1,-1-4 98,-1 0 0,2 0-1,-1-1 1,1 1 0,0-1 0,0 0-1,0-1 1,1 1 0,0-1 0,-1 0 0,2 0-1,7 3 1,-10-5-75,-1 0 0,1 0 0,0-1 0,0 0 0,0 1-1,1-1 1,-1-1 0,0 1 0,0-1 0,0 1 0,1-1 0,-1-1 0,0 1 0,0 0 0,0-1 0,1 0-1,-1 0 1,0 0 0,0-1 0,7-3 0,-9 4-44,-1 0 0,1 0 0,-1-1-1,1 1 1,-1-1 0,0 1 0,1-1 0,-1 1 0,0-1 0,0 0 0,0 0-1,0 1 1,0-1 0,-1 0 0,1 0 0,0 0 0,-1 0 0,0 0-1,1 0 1,-1 0 0,0 0 0,0 0 0,0 0 0,0 0 0,0 0 0,-1 0-1,1 0 1,-1 0 0,1 0 0,-2-3 0,1 3-40,0 1 0,0-1 1,0 0-1,0 1 0,0-1 1,0 1-1,0-1 0,0 1 1,0 0-1,-1-1 0,1 1 1,-1 0-1,1 0 0,-1 0 0,1 0 1,-1 0-1,0 0 0,1 0 1,-1 1-1,0-1 0,0 1 1,1-1-1,-1 1 0,0-1 1,0 1-1,0 0 0,0 0 1,0 0-1,1 0 0,-1 0 0,0 1 1,0-1-1,-2 1 0,-17 10-145,6-2 266,4 1-971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5:1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52 3904,'4'-17'5952,"-4"17"-5943,0 0 37,0 0-1,0-1 1,0 1-1,0 0 0,0 0 1,0 0-1,0 0 0,0 0 1,0 0-1,0 0 1,0-1-1,0 1 0,0 0 1,0 0-1,0 0 1,0 0-1,0 0 0,0 0 1,0-1-1,0 1 1,0 0-1,0 0 0,0 0 1,0 0-1,0 0 0,0 0 1,0 0-1,0-1 1,-1 1-1,1 0 0,0 0 1,0 0-1,0 0 1,0 0-1,0 0 0,0 0 1,0 0-1,0 0 1,-1 0-1,1 0 0,0 0 1,0 0-1,0 0 0,0-1 1,0 1-1,0 0 1,0 0-1,-1 0 0,1 0 1,0 0-1,0 0 1,0 0-1,0 0 0,0 1 1,0-1-1,0 0 0,-1 0 1,1 0-1,0 0 1,0 0-1,0 0 0,0 0 1,0 0-1,-1 0 1,1 1 265,-1-1-262,0 1-1,0 0 0,0-1 0,0 1 0,1 0 1,-1 0-1,0-1 0,1 1 0,-1 0 1,1 0-1,-1 0 0,0 2 0,-22 34 122,19-32-151,0 0-1,0 1 1,1-1-1,0 1 1,0 0-1,1 0 1,-1 0-1,1 0 1,0 1-1,-1 10 1,2-3 122,0 1 1,1-1 0,1 1-1,4 26 1,-3-35 0,-1 1 0,1-1 0,0 1 0,1-1 0,-1 1 0,1-1 0,1 0 0,-1 0 0,1-1 0,0 1 0,0-1 0,8 8 0,-11-12-82,1 0 0,0 1 0,0-1 1,-1 0-1,1 0 0,0 0 0,0-1 0,0 1 0,0 0 0,0-1 0,0 1 0,0-1 0,0 0 1,0 1-1,0-1 0,0 0 0,1 0 0,-1-1 0,0 1 0,0 0 0,0-1 0,0 1 0,0-1 1,0 0-1,0 1 0,2-3 0,3 0 87,-1-1 0,1 0 1,-1-1-1,0 0 0,9-8 1,-2 0-41,-2-1-1,1 0 1,-2-1 0,0 0 0,8-16 0,34-86 62,-49 107-211,0 0 1,0-1-1,-1 1 0,-1-1 0,0 1 0,0-20 0,-7 50-433,-21 178 187,15-71 198,-42 261 154,53-380 3,-1 0 0,0 0 0,-1 0 1,1 0-1,-1-1 0,-1 1 0,0-1 0,0 0 1,-6 8-1,9-13-42,-1-1 0,0 1 1,1-1-1,-1 1 0,0-1 0,0 0 1,0 0-1,0 0 0,0 0 0,0-1 1,0 1-1,-1 0 0,1-1 1,0 0-1,0 1 0,0-1 0,-1 0 1,1 0-1,0 0 0,0 0 0,-1-1 1,1 1-1,0 0 0,0-1 1,-3-1-1,-5-2 23,0 0 0,0-1 0,-17-11 0,13 7 100,0 0-123,0 0 0,1-1 0,0-1 0,1 0-1,-21-24 1,32 34-35,0-1 0,-1 0 0,1 1 0,0-1 0,0 0 0,0 0 0,0 0 0,1 0 0,-1 1 0,1-1 0,-1 0 0,1 0 0,-1-1 0,1 1-1,0 0 1,0 0 0,0 0 0,0 0 0,0 0 0,1 0 0,0-3 0,0 2 15,1 0 0,-1 0-1,0 0 1,1 0 0,0 1-1,0-1 1,0 0 0,0 1 0,0 0-1,0-1 1,1 1 0,4-3-1,46-33 176,-2-3-1,59-58 1,-88 75-30,17-16-30,58-48-1,-82 75-687,16-17-1,-19 18-2144,2 0 484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5:2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6 4160,'-5'-5'5269,"-3"5"-3610,-75 5 1221,78-5-2811,0 1 0,0 0 0,0 0 0,-7 3 0,-14 3-4,18-5 27,0 0 0,1 1 0,-1 0 0,1 0 0,0 1 1,-8 4-1,-41 31 306,54-37-369,-4 3 2,1 0 0,0 0 1,0 0-1,0 1 0,1 0 0,0 0 0,-7 12 0,5-5-9,0 1 0,-8 26 0,10-24 65,1 0-1,1 0 1,0 0-1,1 0 1,1 1 0,0-1-1,1 0 1,5 24 0,-3-26-10,1 0 0,0 0 0,0-1 0,2 0 0,-1 0 0,2 0 0,0-1 0,0 0 0,1 0-1,12 13 1,-19-23-69,9 9 137,0 0 0,1-1 0,13 10 0,-19-17-78,-1 0 1,1 0 0,0-1-1,-1 1 1,1-1 0,1 0-1,-1-1 1,0 1 0,0-1-1,0 0 1,1-1-1,8 1 1,5-1 111,0-2 0,1 0 0,-1-1 0,0 0-1,0-2 1,-1 0 0,1-2 0,28-13 0,-36 15-110,0-2 1,0 1-1,-1-1 0,0-1 1,0 0-1,0 0 1,-1-1-1,-1-1 0,1 1 1,-2-1-1,1 0 1,-1-1-1,-1 0 0,7-15 1,-9 15-19,0 1 0,-1-1 1,0-1-1,-1 1 0,-1 0 1,1 0-1,-2-1 0,0 1 0,0-1 1,-3-19-1,1 21-29,-1 0 1,1 0-1,-1 1 0,-1-1 0,0 1 0,0 0 1,-1 0-1,0 0 0,0 0 0,-1 1 1,0 0-1,-11-11 0,2 6-41,0 1 1,-1 1-1,0 0 0,-1 1 1,0 1-1,0 1 0,-1 0 1,0 1-1,-25-6 0,40 13-56,0-1 0,0 0 0,0 1 0,0 0 0,0 0 0,0 0 0,0 0 0,0 0 0,0 1 0,-1-1 0,1 1 0,0 0 0,1 0 0,-1 0 0,0 0 0,0 0 0,0 1 0,1-1 0,-6 5 0,6-4-401,-1 0 1,1 1-1,-1 0 1,1-1 0,0 1-1,0 0 1,1 0 0,-1 0-1,0 0 1,1 0-1,0 0 1,0 1 0,0-1-1,0 0 1,0 1-1,1-1 1,-1 1 0,1 4-1,3 20-1694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5:3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77 2560,'-6'-3'8050,"6"3"-7844,-8-2-345,-7-5 1113,13 6-819,-1-1 0,0 1 0,0 0 0,0 0 0,-5-2 0,-12 0 290,0 0 1,1 1 0,-29 1-1,41 1-412,1 1-1,-1-1 1,0 1 0,0 1-1,1-1 1,-1 1 0,1 0-1,0 1 1,-1 0 0,1 0-1,0 0 1,1 1 0,-1-1-1,-5 6 1,4-3 13,1 0 0,0 0 1,1 0-1,0 1 0,0-1 0,0 1 0,1 1 1,-5 8-1,6-8 5,1-1-1,0 1 1,1-1 0,-1 1 0,1 0-1,1-1 1,0 1 0,0 9 0,10 61 431,-10-78-477,2 11 155,1 0 0,0-1-1,0 1 1,1-1 0,0 0 0,1 0 0,0 0 0,1-1 0,0 0-1,12 16 1,-12-19-74,1 1 0,-1-2 0,1 1-1,0-1 1,0 0 0,1 0 0,0-1 0,-1 0-1,1 0 1,1-1 0,-1 0 0,0-1-1,1 0 1,9 2 0,-1-2 55,0-1 1,0 0-1,1-1 1,-1-1-1,0-1 0,1 0 1,-1-1-1,0-1 1,22-9-1,-26 9-74,-1-2 0,1 0-1,-1 0 1,0-1 0,-1-1 0,0 0 0,0 0 0,-1-1-1,0 0 1,0-1 0,-1 0 0,11-16 0,-13 14 57,0 1 0,-1-1 0,-1 0 0,0-1 0,0 1 0,-1-1 0,3-16 0,-6 22-96,-1 0 0,1 0 0,-1 0 0,0 0 0,0 0 1,-1 0-1,0 0 0,0 0 0,-1 0 0,0 1 0,0-1 0,-1 0 1,1 1-1,-7-10 0,3 7-32,0 1 0,0 0 0,-1 1 1,0 0-1,0 0 0,-1 0 0,1 1 0,-2 0 0,-12-7 1,7 5-57,0 0 0,0 1 1,0 1-1,-1 0 0,0 1 1,0 1-1,-1 0 1,1 1-1,-1 1 0,-19-1 1,33 3-1,1 0 1,-1 0 0,0 0 0,1 1 0,-1-1-1,1 1 1,-1-1 0,1 1 0,-1-1 0,1 1 0,-1 0-1,1 0 1,0 0 0,-2 1 0,2-2-159,1 1 1,-1-1-1,1 1 1,-1-1-1,1 1 1,0 0-1,-1-1 1,1 1-1,0-1 1,-1 1-1,1 0 1,0-1-1,0 1 1,-1 0-1,1 0 1,0-1-1,0 1 1,0 0-1,0-1 1,0 1 0,0 0-1,0 0 1,0-1-1,0 1 1,1 0-1,-1-1 1,0 1-1,0 0 1,1-1-1,-1 1 1,0 0-1,1-1 1,0 2-1,7 9-2112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5:3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3232,'-6'1'5048,"-13"3"-3248,17-4-1704,-1 0-1,1 1 1,-1-1 0,0 1 0,1 0 0,-1-1 0,1 1-1,-1 0 1,1 1 0,0-1 0,-1 0 0,-2 3 0,-18 9 556,7-6-325,0 1-1,1 0 0,0 1 1,1 1-1,-1 0 1,-15 16-1,23-19-266,1 0 0,-1 0 0,2 1 1,-1 0-1,1 0 0,0 0 0,0 1 0,1 0 0,0 0 0,1 0 1,0 0-1,-3 19 0,3-10 40,1 1 1,1-1-1,1 0 1,1 0-1,0 1 0,1-1 1,5 18-1,-5-27 30,1 0-1,-1 0 1,2 0-1,-1-1 0,1 0 1,1 1-1,0-1 1,0 0-1,0-1 1,1 0-1,0 0 1,0 0-1,1 0 1,0-1-1,12 9 0,-16-13-15,1 0 0,-1-1-1,1 1 1,-1 0 0,1-1-1,0 0 1,0 0 0,-1 0-1,1 0 1,0-1 0,0 1-1,0-1 1,8-1 0,-7 0 8,1 0 0,-1 0-1,1-1 1,-1 0 0,0 0 0,0 0 0,0-1 0,9-5 0,1-3 95,-1-2-1,0 0 0,0 0 1,20-28-1,-19 22-104,-2 0 0,0-1 0,-1-1 0,-1 0 0,-1 0 0,-1-1 0,-1 0 0,-1-1 0,5-26 0,-11 43-107,0-1 0,-1 1 0,1 0 1,-1-1-1,-1 1 0,1-1 0,-1 1 0,0 0 0,-1 0 1,1-1-1,-1 1 0,0 0 0,-1 0 0,-4-8 0,4 9-35,0 1 0,-1 0-1,1-1 1,-1 1-1,1 1 1,-1-1 0,-1 1-1,1-1 1,0 1 0,-1 0-1,1 1 1,-1-1 0,0 1-1,0 0 1,0 0-1,0 0 1,-9-1 0,2 2 10,1 0-1,0 0 1,-1 1 0,1 1 0,0 0 0,-1 0 0,1 1-1,-14 4 1,16-3 54,-25 6-2076,33-9 1280,0 1 1,-1-1 0,1 1 0,-1 0-1,1 0 1,0-1 0,0 1 0,-1 0 0,-1 2-1,0 5-4230,7 7 1670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4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56 180 4160,'3'-26'1333,"-3"25"-1242,0 0 0,0 1-1,0-1 1,0 0 0,0 1-1,0-1 1,0 0 0,0 1 0,0-1-1,0 1 1,0-1 0,0 0-1,1 1 1,-1-1 0,0 0-1,1 1 1,-1-1 0,0 1 0,1-1-1,-1 1 1,0-1 0,1 0-1,0 2-24,-1 0-1,0 0 0,0 0 0,1 0 0,-1 0 0,0 0 0,0 0 1,0 0-1,0 0 0,0 0 0,-1 0 0,1 2 0,-14 101 747,13-87-508,1 0 0,1 1 0,0-1-1,4 19 1,-4-33-110,0 1-1,0-1 1,0 0 0,0 0 0,1 0-1,-1 0 1,4 5 0,-4-8-133,-1 1-1,1 0 1,-1 0 0,1-1 0,-1 1 0,1 0 0,0-1-1,-1 1 1,1-1 0,0 1 0,0-1 0,-1 1 0,1-1-1,0 0 1,0 1 0,0-1 0,0 0 0,0 1 0,-1-1-1,1 0 1,0 0 0,0 0 0,0 0 0,0 0 0,0 0-1,0 0 1,0 0 0,0 0 0,-1-1 0,1 1 0,0 0-1,1-1 1,2-1 68,-1-1 1,1 1-1,-1-1 0,0 1 0,0-1 0,0 0 1,-1 0-1,1 0 0,3-6 0,20-38 211,-18 32-244,14-29 61,4-6 66,50-76 0,-72 121-230,-3 3 2,0 0 1,0 0-1,0 0 1,1 1 0,-1-1-1,1 0 1,0 1 0,-1-1-1,1 1 1,0 0 0,0-1-1,2 0 1,-4 2-5,1 0-1,-1 0 1,0 0 0,1 0 0,-1 0 0,0 0 0,1 0-1,-1 0 1,0 0 0,0 0 0,1 0 0,-1 0-1,0 1 1,1-1 0,-1 0 0,0 0 0,0 0 0,1 0-1,-1 1 1,0-1 0,0 0 0,1 0 0,-1 0-1,0 1 1,0-1 0,0 0 0,0 0 0,1 1 0,-1-1-1,0 0 1,0 1 0,0-1 0,0 0 0,0 1-1,0-1 1,0 0 0,0 1 0,2 14-111,-3 13 26,-2 0 0,-1 0 1,-8 32-1,-29 83 101,-36 101 310,-29 86 859,105-329-1172,0 4 59,-1 1 0,1-1-1,-2 0 1,1 0 0,0 0 0,-1 0-1,0 0 1,0 0 0,0-1 0,-1 1-1,-7 6 1,10-10-42,1-1 0,-1 1 0,0-1 0,1 0 0,-1 0 0,1 1 0,-1-1 0,0 0 0,1 0 0,-1 0-1,0 0 1,1 0 0,-1 1 0,0-1 0,1-1 0,-1 1 0,0 0 0,1 0 0,-1 0 0,0 0 0,1 0 0,-1-1 0,0 1 0,1 0 0,-1 0 0,1-1 0,-1 1 0,0 0-1,1-1 1,-1 1 0,1-1 0,-1 1 0,1-1 0,-1 1 0,1-1 0,0 1 0,-1-1 0,1 0 0,0 1 0,-1-1 0,1 1 0,0-1 0,0 0 0,-1 0 0,-1-4 55,0 0 0,1 0 0,-1-1 0,-1-9 0,0-9-68,1 0 1,1-1 0,3-24-1,-1 34-23,1 0-1,1 1 0,0-1 1,1 1-1,1 0 1,8-20-1,-8 24-10,0 1 0,0-1 0,1 1 0,0 0 0,0 0 0,1 1 0,1 0 0,-1 0 0,1 0 0,1 1 0,-1 1 0,1-1 0,0 1 0,1 1 0,12-6 0,30-9-7,96-21-1,-92 28 140,87-34-1,-129 40-91,-1 0 0,0-1 0,-1 0 0,0-1 0,0 0 1,-1-1-1,0 0 0,-1 0 0,0-1 0,-1-1 0,0 0 0,9-17 0,-2 1 70,-1-1 0,-2 0 0,-1-2 0,12-48 0,-20 64-139,9-40-38,-12 48 67,0 1 1,-1 0 0,0 0-1,0 0 1,-1-1 0,-2-11-1,3 18 18,0-1 0,0 1 0,0 0-1,0 0 1,0-1 0,0 1-1,0 0 1,0 0 0,-1-1 0,1 1-1,0 0 1,0 0 0,0-1 0,0 1-1,-1 0 1,1 0 0,0 0-1,0 0 1,0-1 0,-1 1 0,1 0-1,0 0 1,0 0 0,-1 0-1,1 0 1,0 0 0,-1-1 0,1 1-1,0 0 1,0 0 0,-1 0 0,1 0-1,-11 4-115,-6 10 31,1 7 33,0 1 0,2 0 0,-15 32 0,22-38 63,0 0 0,1 0 0,1 0 0,1 1 0,0-1 0,-1 23 0,4-34 14,1 0 1,0-1-1,0 1 0,1 0 0,-1 0 1,1 0-1,0 0 0,1 0 0,-1-1 1,1 1-1,0-1 0,0 1 0,0-1 1,1 1-1,-1-1 0,1 0 0,0 0 1,1-1-1,4 6 0,-3-5 3,0-1 1,0 1-1,0-1 1,1 1-1,-1-1 0,1-1 1,0 1-1,0-1 0,0 0 1,0-1-1,1 1 1,-1-1-1,0-1 0,13 1 1,23-3 151,0-3 1,60-13 0,-87 15-153,39-8-14,0-3-1,-1-1 0,78-35 1,-129 49 2,1 0 0,0-1 0,-1 1 0,1-1 0,-1 0 0,1 0 0,-1 0 0,0 0 0,2-2 0,-3 4-5,-1-1 0,0 1 0,0 0 1,0 0-1,1 0 0,-1-1 0,0 1 1,0 0-1,0 0 0,0 0 0,0-1 0,1 1 1,-1 0-1,0 0 0,0-1 0,0 1 1,0 0-1,0 0 0,0-1 0,0 1 1,0 0-1,0-1 0,0 1 0,0 0 0,0 0 1,0-1-1,0 1 0,0 0 0,0 0 1,0-1-1,0 1 0,-1 0 0,1 0 1,0-1-1,0 1 0,0 0 0,0 0 0,0 0 1,-1-1-1,1 1 0,-1-1 3,0 1-1,-1-1 0,1 1 1,0 0-1,0 0 1,-1-1-1,1 1 0,0 0 1,0 0-1,0 0 1,-1 0-1,0 1 0,-14 1-64,1 1 0,0 1 0,0 0-1,-25 11 1,-56 32-29,65-30 130,1 1-1,0 2 0,-28 24 1,52-39-26,-1 1 0,1 0 0,0 1 0,0-1 0,1 1 0,-1 1 0,2-1 0,-8 14 0,12-21-6,0 0 0,0 1 0,-1-1 0,1 0 0,0 1 0,0-1 1,0 1-1,0-1 0,-1 1 0,1-1 0,0 1 0,0-1 0,0 0 0,0 1 1,0-1-1,0 1 0,0-1 0,0 1 0,0-1 0,1 1 0,-1-1 0,0 0 1,0 1-1,0-1 0,0 1 0,1-1 0,-1 0 0,0 1 0,0-1 0,1 1 1,-1-1-1,0 0 0,1 1 0,-1-1 0,0 0 0,1 0 0,-1 1 0,0-1 1,1 0-1,-1 0 0,1 0 0,-1 1 0,0-1 0,1 0 0,-1 0 0,1 0 0,-1 0 1,1 0-1,-1 0 0,1 0 0,0 0 0,24-4 376,-10-1-312,0-1 0,-1 0 1,1-1-1,-1-1 0,0 0 1,-1-1-1,0-1 1,15-14-1,9-11-3,40-51-1,-18 14-390,-58 71 305,0 0 0,0-1-1,0 1 1,0 0 0,0 0-1,1 0 1,-1 0 0,0 0-1,2-1 1,2 3-95,-5 7-123,-5 13-43,-3 40 0,8-55 277,0 1 1,0-1-1,1 1 0,0 0 0,0-1 1,0 1-1,1-1 0,0 1 0,0-1 0,5 8 1,-5-9 45,1 0 1,0 0-1,0-1 0,0 1 1,0-1-1,1 0 1,0 0-1,0 0 1,8 5-1,-10-7-33,1-1 1,-1 0-1,1 0 0,-1 0 1,1 0-1,0 0 0,0-1 1,-1 1-1,1-1 0,0 0 1,0 0-1,-1 0 0,1 0 1,0 0-1,0-1 0,-1 1 0,1-1 1,0 1-1,-1-1 0,1 0 1,3-2-1,1-1 29,0 0 0,0-1 0,0 1 1,-1-1-1,0-1 0,0 1 0,0-1 0,-1 0 0,5-7 0,39-61 140,-46 69-184,44-77 29,58-94-120,-104 176 86,-1-1-1,0 1 0,0 0 1,0 0-1,0 0 0,0-1 1,0 1-1,0 0 0,0 0 0,0 0 1,1 0-1,-1-1 0,0 1 1,0 0-1,0 0 0,0 0 1,1 0-1,-1 0 0,0 0 1,0-1-1,0 1 0,1 0 1,-1 0-1,0 0 0,0 0 1,0 0-1,1 0 0,-1 0 0,0 0 1,0 0-1,0 0 0,1 0 1,-1 0-1,0 0 0,0 0 1,0 0-1,1 0 0,-1 0 1,0 0-1,0 0 0,1 0 1,-1 1-1,0-1 0,0 0 1,1 0-9,-1 1 0,0 0 0,1-1 0,-1 1 1,0 0-1,1-1 0,-1 1 0,0 0 0,0-1 1,0 1-1,0 0 0,1 0 0,-1-1 0,0 2 1,-2 21-109,0 0 1,-6 25-1,-2 15 85,8-46 40,1 0-1,1-1 1,1 19-1,0-30 15,-1 0-1,1 0 0,1 0 0,-1 0 1,1 0-1,-1 0 0,1-1 0,1 1 1,-1 0-1,1-1 0,0 0 0,0 1 1,0-1-1,4 4 0,-2-4 27,0 1 1,0-1-1,0-1 0,0 1 0,1-1 1,-1 1-1,1-2 0,0 1 1,0-1-1,0 1 0,0-2 0,0 1 1,9 1-1,-5-3-20,0 0 0,-1 0 0,1-1 0,-1 0 0,1 0 0,-1-1-1,1-1 1,10-4 0,-6 3 17,-1-1 1,0-1-1,0 0 0,-1 0 0,0-1 0,0-1 0,-1 0 0,0-1 0,0 0 0,-1-1 1,14-16-1,1-10-3,-1-2 0,-2 0 0,24-59 0,-4 12-282,-47 102 105,-1 0 0,2 0-1,-3 21 1,-3 14 93,0-11-9,-29 71 0,28-88 66,0 0 0,-2-1 0,0-1 0,-20 25 0,27-40 60,1 0 1,-2-1 0,1 0 0,-1 0-1,0 0 1,0-1 0,0 0-1,-12 5 1,16-8-39,-1-1 1,1 1-1,0-1 1,-1 0-1,1 0 1,0 0-1,-1-1 0,0 1 1,1-1-1,-1 0 1,1 0-1,-1 0 0,1-1 1,-1 1-1,1-1 1,-1 0-1,1 0 1,-1 0-1,1 0 0,0 0 1,0-1-1,0 0 1,-4-2-1,5 3-33,0-1-1,0 0 1,0 1 0,1-1-1,-1 0 1,0 0 0,1 0-1,-1 0 1,1 0 0,0-1-1,0 1 1,-1 0 0,2-1 0,-1 1-1,0-1 1,0 1 0,1-1-1,-1 1 1,1-1 0,0 1-1,0-1 1,0 1 0,0-1-1,0 1 1,1-1 0,0-4-1,0 4-4,0 0-1,0 0 1,1 0-1,-1 1 0,1-1 1,-1 0-1,1 1 1,0-1-1,0 1 1,0-1-1,0 1 0,0 0 1,0 0-1,1 0 1,-1 0-1,1 0 1,0 1-1,-1-1 0,1 1 1,0 0-1,6-2 1,5-1-16,2 2 1,-1 0-1,0 0 1,0 2-1,1 0 1,-1 0-1,0 2 1,28 5-1,-16-1-20,-13-4 31,0 1 0,-1 1 1,1 0-1,21 10 1,-26-9 39,1-1 1,-1 0-1,1-1 0,0 0 1,0-1-1,1 0 1,-1 0-1,18 0 1,-27-2-163,-1 0 1,1 0-1,-1 0 1,1 0-1,-1 0 1,1 0 0,-1 0-1,1 0 1,-1 0-1,0 0 1,1-1-1,-1 1 1,1 0-1,-1 0 1,1 0 0,-1-1-1,1 1 1,-1 0-1,0 0 1,1-1-1,-1 1 1,1 0 0,-1-1-1,0 1 1,1-1-1,-1 1 1,0-1-1,0-12-8491,0 5 5483,2 0-511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5:3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24 2976,'-8'-6'1402,"5"3"-488,5 3-148,-2-2-466,-1 1 0,1 0 0,0 0 0,-1 0 0,1 0 0,-1 0 0,0 0 0,1 0-1,-1 1 1,1-1 0,-1 0 0,-1-1 0,-14 5 1124,12-2-1322,0-1 0,1 1 0,-1 0 1,0 1-1,0-1 0,1 1 0,-1-1 0,1 1 0,-1 0 1,-4 5-1,-7 2 347,4-2-218,-1 1-1,2 0 0,-17 17 1,11-11-193,-11 11 194,2 1-1,1 1 1,1 2-1,-35 56 1,53-77-149,0 0 0,1 0-1,0 1 1,1-1 0,-1 1 0,-2 13 0,6-19-18,-1 1 0,1-1 0,0 0 0,0 0 0,0 0 0,1 1 0,-1-1 0,1 0 0,0 0 0,0 0 0,0 0 0,0 0 0,0 0 0,0 0 0,1 0 0,0-1-1,-1 1 1,1 0 0,0-1 0,1 0 0,-1 1 0,3 1 0,2 2 10,0-1 1,0 0-1,1-1 0,0 0 1,0 0-1,0 0 0,1-1 1,9 2-1,72 14 623,-73-16-526,60 6 592,-70-8-674,1-1 0,-1-1-1,1 1 1,-1-1-1,0-1 1,1 1 0,13-6-1,-5 1-14,-11 4-43,1 0 0,0-1 0,-1 1 0,1-1 0,-1 0 0,0 0 0,0-1 0,0 0 0,0 0 0,-1 0 0,8-8 0,-7 5 1,0 0-1,-1 0 1,1 0 0,-1-1 0,0 0-1,-1 0 1,0 0 0,0 0-1,-1-1 1,0 1 0,-1-1 0,0 1-1,0-1 1,0-9 0,-2-1 54,0 0 1,0 1-1,-7-30 1,6 42-87,0 0 0,1-1 0,-2 1 0,1 0-1,-1 0 1,0 0 0,0 1 0,-1-1 0,1 1 0,-1 0 0,-1 0 0,1 0-1,-8-6 1,10 9-10,-1 1 0,1-1 0,0 1-1,-1 0 1,1 0 0,-1 0 0,0 1-1,1-1 1,-1 1 0,0-1 0,1 1 0,-1 0-1,0 0 1,0 0 0,1 0 0,-1 0-1,0 1 1,1-1 0,-1 1 0,0 0-1,1 0 1,-1 0 0,1 0 0,-5 3 0,-2 1-25,1 0 0,0 1 1,1 0-1,-1 0 1,-8 10-1,13-13-59,-34 38-1587,19-11-2658,12-10 1906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5:44.48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129 37 2144,'-6'-10'8605,"7"-1"-8981,4-1 693,-5 12-319,0 0 0,0 0 0,0 0 0,0 0 1,0-1-1,0 1 0,0 0 0,0 0 0,0 0 0,0 0 0,0 0 1,0-1-1,0 1 0,0 0 0,0 0 0,0 0 0,1 0 0,-1 0 0,0 0 1,0 0-1,0-1 0,0 1 0,0 0 0,0 0 0,0 0 0,1 0 1,-1 0-1,0 0 0,0 0 0,0 0 0,0 0 0,0 0 0,1 0 1,-1 0-1,0 0 0,0 0 0,0 0 0,0 0 0,0 0 0,1 0 0,-1 0 1,0 0-1,0 0 0,0 0 0,0 0 0,1 0 0,-1 1 104,-22 7 10,20-8-114,1 0 1,0 1-1,0 0 0,0-1 1,0 1-1,0 0 1,0-1-1,0 1 1,1 0-1,-1 0 0,0 0 1,0 0-1,0 1 1,0-1 18,1 0 0,-1 0 1,0 0-1,1-1 1,-1 1-1,0 0 0,0 0 1,0-1-1,0 1 0,0 0 1,0-1-1,0 1 1,0-1-1,0 1 0,-2 0 1,-6 1 187,0-1 0,-1 0 0,1 0 0,-15-2 0,6 1-206,18 0-1,0 0 1,0 0 0,0 0 0,0 0-1,-1 0 1,1-1 0,0 1 0,0 0-1,0 0 1,0 0 0,0 0 0,0 0-1,0 0 1,-1 0 0,1 0 0,0-1-1,0 1 1,0 0 0,0 0 0,0 0-1,0 0 1,0 0 0,0-1 0,0 1-1,0 0 1,0 0 0,0 0 0,0 0-1,0 0 1,0-1 0,0 1 0,0 0-1,0 0 1,0 0 0,0 0 0,0 0-1,0-1 1,0 1 0,0 0 0,0 0-1,0 0 1,0 0 0,0 0 0,1 0-1,-1-1 1,0 1 0,0 0 0,0 0-1,0 0 1,0 0 0,0 0 0,0 0-1,1 0 1,-1 0 0,0 0 0,0 0-1,0-1 1,0 1 0,0 0 0,0 0-1,1 0 1,-1 0 0,0 0 0,36-4-2511,-24 3 944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5:46.29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29 61 3648,'-18'-24'8475,"14"20"-7846,4 3-596,-1 0-1,1 1 1,0-1 0,-1 1 0,1-1 0,0 0 0,0 1 0,0-1 0,0 0 0,0 1 0,-1-1 0,1 0-1,0 1 1,0-1 0,1 0 0,-1 1 0,0-1 0,0 1 0,0-1 0,1-1 0,-1 2-1,0-1 1,0 0 0,1 1 0,-1-1-1,0 0 1,0 0 0,0 1-1,0-1 1,0 0 0,0 1-1,0-1 1,0 0 0,0 1 0,-1-1-1,1 0 1,0 1 0,0-1-1,0 0 1,-1 1 0,1-1-1,0 0 1,-1 1 0,1-1 0,-1 1-1,0-2 1,1 2-36,0 0 1,0 0 0,0 0-1,0 0 1,0 0-1,0 1 1,0-1-1,0 0 1,0 0-1,0 0 1,0 0 0,0 0-1,0 0 1,0 0-1,0 0 1,0 0-1,0 0 1,0 0-1,0 0 1,0 0 0,0 0-1,0 0 1,0 0-1,0 0 1,0 0-1,0 0 1,-1 0-1,1 0 1,0 0 0,0 0-1,0 0 1,0 0-1,0 0 1,0 0-1,0 0 1,0 0-1,0 0 1,0 0 0,0 0-1,0 0 1,0 0-1,0 0 1,0 0-1,0 0 1,0 0 0,0 0-1,0 0 1,0 0-1,0 0 1,0 0-1,0 0 1,-1 0-1,1 0 1,0 0 0,0 0-1,0 0 1,0 0-1,0 0 1,0 0-1,0 0 1,0 0-1,1 7-734,1 10 394,-2-15 391,0 1 0,-1-1 0,2 0 0,-1 1 0,0-1 0,0 0 0,1 0 0,0 1 0,-1-1 0,1 0 0,0 0 0,0 1 0,0-1 0,0 0 0,0 0 0,1 0 0,-1-1 0,1 1 0,-1 0 0,1 0 0,0-1 0,-1 1 0,1-1 0,0 1 0,0-1 0,0 0 0,0 0 0,0 0 0,0 0 0,1 0 0,-1-1 0,0 1 0,0 0 0,1-1 0,-1 0 0,0 1 0,1-1 0,-1 0 0,0 0 0,1-1 0,-1 1 0,0 0 0,1-1 0,3-1 0,-2 1 2,1-1 0,-1 0 1,1 0-1,-1-1 0,0 1 1,6-6-1,-6 6 43,-10 4 81,3-2-215,-1 1 1,1 0-1,-1 0 1,1 0 0,-1 0-1,1 1 1,0-1 0,-1 1-1,1 0 1,0 0 0,0 0-1,1 1 1,-1-1-1,-3 4 1,4-5 38,0 1 0,1 0 1,-1 0-1,0 0 0,1 0 0,-1 0 0,1 0 1,0 0-1,0 0 0,0 1 0,0-1 0,0 0 1,0 1-1,0-1 0,1 1 0,-1-1 0,1 1 0,0-1 1,0 1-1,0-1 0,0 4 0,1-5 16,-1 0 0,1 0 0,0 0 0,-1 0 0,1 0 0,0 0-1,0 0 1,-1 0 0,1 0 0,0 0 0,0-1 0,0 1 0,0 0 0,0-1 0,0 1 0,1-1-1,-1 1 1,0-1 0,2 1 0,0 0 40,1 0 0,-1 0 0,1 0 1,0-1-1,4 1 0,4-2 14,-1 1-1,1-1 1,0-1 0,0 0 0,0-1 0,16-6 0,-17 6-126,-5 1-19,0 0-1,0 0 1,0-1-1,-1 0 1,1 0-1,-1 0 1,7-5-1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5:57.02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104 13 1056,'4'-13'10838,"-12"22"-9874,0 1-321,1 0-1,1 0 1,0 1-1,-8 17 1,0 3 347,-1 3-30,14-32-899,0 0 0,0 0-1,1 0 1,-1 1 0,1-1-1,-1 0 1,1 0 0,0 1-1,0-1 1,0 0 0,0 1-1,1 3 1,0-5 18,3 5 699,6-9-350,-6 0-347,1 0 0,-1 0 0,0 0-1,0-1 1,0 0 0,-1 1-1,1-1 1,-1 0 0,0-1-1,0 1 1,0-1 0,0 1 0,2-9-1,-2 6-28,0 0 0,-1 1 0,1-1 0,-2-1-1,1 1 1,-1 0 0,0 0 0,-1-1 0,0-12-1,0 18-18,0 0 0,-1-1 0,1 1 0,-1 0 0,0 0 0,1 0 0,-1 0 0,0 0 0,0 1 0,-2-4 0,2 4-24,1 1 0,-1-1 1,1 1-1,-1-1 0,0 1 1,1-1-1,-1 1 0,0-1 1,0 1-1,1 0 0,-1-1 1,0 1-1,0 0 0,0 0 1,1 0-1,-1-1 0,0 1 1,0 0-1,0 0 0,1 0 1,-1 0-1,0 1 1,0-1-1,0 0 0,1 0 1,-1 0-1,0 1 0,0-1 1,0 0-1,1 1 0,-2 0 1,-3 1 21,1 1 0,0 0 0,0 0 1,0 1-1,1-1 0,-1 1 0,1-1 0,0 1 1,0 0-1,0 1 0,0-1 0,-3 8 1,1 0 79,0 0 1,0 1 0,-4 23 0,8-34-102,1 0 0,0-1 0,-1 1 1,1 0-1,0 0 0,0 0 0,0 0 0,0 0 0,0 0 1,1 0-1,-1 0 0,1-1 0,-1 1 0,1 0 1,0 0-1,-1 0 0,1-1 0,0 1 0,0 0 0,2 1 1,-2-2 14,1 0 1,-1 0-1,0 0 1,1 0-1,-1 0 1,1 0-1,-1-1 1,1 1-1,0-1 1,-1 1 0,1-1-1,0 0 1,-1 1-1,1-1 1,0 0-1,-1 0 1,1 0-1,0-1 1,-1 1-1,1 0 1,0 0 0,-1-1-1,3 0 1,3-3-2,0 1 0,0-1 0,0-1 0,-1 1 0,1-1 1,8-9-1,-13 12-28,4-4 63,0 0 0,0-1 0,-1 1 0,8-13 0,-12 17-45,1 0 0,-1 0 1,0-1-1,0 1 0,0 0 1,0-1-1,0 1 0,0 0 1,-1-1-1,1 1 0,-1-1 1,1 1-1,-1-1 0,0 1 1,0-1-1,0 1 0,-1-1 1,1 1-1,-2-5 0,2 6-16,-1 1-1,1-1 0,-1 0 1,1 0-1,-1 1 0,0-1 1,1 0-1,-1 1 0,0-1 1,0 1-1,1-1 0,-1 1 1,0-1-1,0 1 0,0 0 1,0-1-1,0 1 0,0 0 1,1 0-1,-1-1 0,0 1 1,0 0-1,0 0 0,0 0 1,0 0-1,0 0 0,-1 1 1,1-1-19,-1 0 0,1 0 0,0 1 0,-1-1 1,1 1-1,0-1 0,0 1 0,0-1 1,-1 1-1,1 0 0,0-1 0,0 1 1,0 0-1,0 0 0,0 0 0,0 0 0,0 0 1,-1 1-1,0 4-646,0 1 1,0-1-1,1 0 0,-1 1 1,1-1-1,0 1 0,1 7 1,-1 11-1532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5:58.30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101 56 3552,'-4'-26'9200,"4"26"-9145,-1-1 0,1 1 0,-1 0 0,1 0 0,-1 0 0,0 0 0,1-1 0,-1 1 0,1 0 0,-1 0 0,0 0-1,1 0 1,-1 0 0,0 1 0,1-1 0,-1 0 0,1 0 0,-1 0 0,0 0 0,1 1 0,-1-1 0,1 0 0,-1 1 0,1-1 0,-1 1 0,-4 1 244,1 1 1,-1 0-1,1 1 1,0-1-1,0 1 1,0-1-1,1 1 1,-1 0-1,-4 8 1,1 0 259,-1 0 0,-8 21 0,15-29-471,0 0 1,0-1-1,0 1 1,0 0-1,1 0 1,-1 0-1,1-1 0,0 1 1,1 0-1,-1 0 1,1 0-1,0 4 1,0-6-58,-1 0-1,1 0 1,-1-1 0,1 1 0,0-1 0,-1 1 0,1-1-1,0 1 1,0-1 0,0 1 0,0-1 0,0 0-1,1 1 1,-1-1 0,0 0 0,1 0 0,-1 0 0,0 0-1,1 0 1,-1 0 0,1-1 0,0 1 0,-1 0-1,1-1 1,-1 1 0,1-1 0,0 1 0,0-1 0,2 0-1,-1 0-6,-1-1 0,1 1 0,-1-1 0,1 1 0,-1-1-1,0 0 1,0 0 0,1 0 0,-1-1 0,0 1 0,0 0 0,0-1-1,0 1 1,0-1 0,0 0 0,-1 1 0,1-1 0,0 0 0,-1 0-1,0 0 1,1-1 0,-1 1 0,1-4 0,4-5 92,-2 0-1,0-1 1,4-14 0,-8 25-112,4-14 102,3-24 0,-7 33-108,1 1-1,-1-1 1,0 0-1,-1 1 1,1-1-1,-1 0 1,-3-8-1,4 13 5,0 1 0,0-1 0,0 1 0,0-1 0,-1 1 0,1-1 0,0 0 0,0 1 0,-1-1 0,1 1 0,0 0 0,0-1 0,-1 1 0,1-1 0,-1 1 0,1-1 0,0 1 0,-1 0 0,1-1 0,-1 1 0,1 0 0,-1-1 0,1 1 0,-1 0 0,1 0 0,-1 0 0,1-1 0,-1 1 0,-1 0 0,1 0 0,0 1 0,0-1 1,0 0-1,0 1 0,0-1 0,0 1 1,0 0-1,0-1 0,0 1 1,0 0-1,0-1 0,1 1 0,-3 2 1,-2 3 57,0 1-1,-9 14 1,14-20-43,-10 20 81,0 0 1,2 1-1,0 0 0,-5 27 0,12-47-79,1-1 0,0 1 0,-1 0 0,1 0-1,0 0 1,0 0 0,0 0 0,0 0 0,1 3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17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1016 2496,'0'0'784,"3"-7"837,2 3 1675,-14-17-1195,6 14-1657,-1-3-138,-1-1 0,1 1 0,1-1 0,-3-15 0,5 17-234,0 0 0,0 0 0,1 0 0,0 0 0,1 0 0,0 0 0,0 0 0,1 0 0,0 1 0,0-1 0,1 0 0,1 1 0,4-10 0,9-8 144,1 0 1,42-45-1,52-37 36,-109 106-250,1-2-27,0 1 0,0-1 1,0 0-1,1 1 0,-1 0 0,1 0 1,0 1-1,0-1 0,6-1 1,-10 4 30,1 0 1,-1-1 0,0 1 0,1 1-1,-1-1 1,1 0 0,-1 0 0,0 1 0,1-1-1,-1 0 1,0 1 0,1-1 0,-1 1-1,0 0 1,0-1 0,0 1 0,0 0-1,1 0 1,-1 0 0,0 0 0,0 0 0,0 0-1,-1 0 1,1 0 0,0 0 0,0 0-1,-1 0 1,1 1 0,0-1 0,-1 0 0,1 1-1,0 1 1,1 5-26,0 1 0,0-1 0,0 0 0,0 9 0,5 110 771,3-32-230,-10-94-100,5-5-232,1 0 1,-1 0 0,0-1 0,5-6 0,27-34 50,35-49-301,-66 83 64,-1 2-1,-5 9-7,0 0 0,0 0-1,0 0 1,0 0 0,0 0-1,0 0 1,0 0-1,0 0 1,0 0 0,0 0-1,0 1 1,0-1-1,0 0 1,0 0 0,0 0-1,0 0 1,1 0 0,-1 0-1,0 0 1,0 0-1,0 0 1,0 0 0,0 0-1,0 0 1,0 0-1,0 0 1,0 0 0,0 0-1,0 0 1,0 0-1,0 0 1,0 0 0,0 0-1,0 0 1,0 0 0,0 0-1,0 0 1,0-1-1,1 1 1,-1 0 0,0 0-1,0 0 1,0 0-1,0 0 1,0 0 0,0 0-1,0 0 1,0 0 0,8 39 89,-7-20-12,2-1 0,0 0-1,1 0 1,1 0 0,12 28 0,-16-43-41,1 0 0,-1 0-1,1 0 1,0-1 0,-1 1-1,2 0 1,-1-1 0,0 1 0,0-1-1,1 0 1,-1 0 0,1 0-1,0 0 1,-1 0 0,1-1 0,0 1-1,5 1 1,-5-2 26,0-1 0,0 1-1,0-1 1,1 0 0,-1 0 0,0 0 0,0 0-1,0-1 1,0 1 0,0-1 0,0 0 0,0 0 0,0 0-1,0 0 1,0 0 0,0-1 0,0 1 0,4-4-1,15-11 22,-1 0-1,0-1 1,-1-1-1,0-1 1,-2-1-1,23-32 1,-39 50-107,-1 0 0,1 0-1,-1-1 1,0 1 0,0 0 0,0-1 0,0 1 0,0-1 0,0 1 0,0-4-1,-4 13-133,0 1 0,1 0 0,0 1 0,0 8 0,2-5 199,1-1 1,0 0-1,4 19 1,-4-26-15,0 0 0,1 0 0,-1 0 1,0-1-1,1 1 0,0 0 0,0-1 0,0 1 0,0-1 1,1 0-1,-1 0 0,1 0 0,4 4 0,-5-6-4,-1 0 0,0-1-1,1 1 1,-1 0 0,1-1-1,-1 0 1,1 1-1,-1-1 1,1 0 0,-1 0-1,1 0 1,-1 0 0,1 0-1,0 0 1,-1 0-1,1 0 1,-1-1 0,1 1-1,-1-1 1,0 1 0,1-1-1,-1 1 1,1-1-1,-1 0 1,0 0 0,3-1-1,2-3 40,0 0-1,0 0 0,9-11 0,-12 13-26,17-16 93,-15 15-157,0-1 0,0 0 0,0 0 0,-1 0 1,0-1-1,0 1 0,5-11 0,-5 8 30,-4 10-137,-4 16-216,-1 0 402,4-12-43,1 1 0,0 0 0,0 0 0,0 0 0,3 12 0,9 34 400,-12-53-383,1 1 0,-1-1-1,1 1 1,0-1 0,0 1-1,-1-1 1,1 0-1,0 1 1,-1-1 0,1 0-1,0 1 1,0-1-1,0 0 1,-1 0 0,1 0-1,0 0 1,0 0 0,0 0-1,-1 0 1,1 0-1,2 0 1,-2 0 50,3 0-39,0-1 1,0 1-1,0-1 1,-1 0-1,1 0 1,0-1-1,-1 1 1,1 0-1,-1-1 1,1 0-1,-1 0 1,3-3-1,7-5 62,19-19 0,4-3-208,-23 23 124,1 0 0,0 2 0,0 0 1,26-9-1,62-14 4,-74 23-19,47-9-138,-68 14 145,-7 2 1,0 0 0,0 0 1,0 0-1,0 0 0,0 0 1,0 0-1,0 0 0,0 0 1,0 0-1,0 0 1,0 0-1,0 0 0,0 0 1,0 0-1,0 0 0,0 0 1,0 0-1,0 1 0,0-1 1,0 0-1,0 0 0,0 0 1,0 0-1,0 0 0,0 0 1,0 0-1,1 0 0,-1 0 1,0 0-1,0 0 1,0 0-1,0 0 0,0 0 1,0 0-1,0 0 0,0 0 1,0 0-1,0 0 0,0 0 1,0 0-1,0 0 0,0 0 1,0 0-1,0 0 0,0 0 1,0 0-1,0 0 1,0 0-1,0 0 0,0 0 1,0 0-1,0 0 0,0 0 1,1 0-1,-1 0 0,0 0 1,0 0-1,0 0 0,0 0 1,0 0-1,0 1 35,-2-1-51,0 0 0,0 0 0,0 1 0,0-1 0,1 1 0,-1-1 0,0 1 0,-2 1 0,-14 4-132,8-3 143,-1 0 0,1 0 0,0 1 0,0 0 0,0 1 0,0 0 0,1 1 0,0 0 0,0 0 0,0 1 0,1 0 0,0 0 0,-8 10 0,15-14-8,-3 1 16,0 1 1,1-1-1,0 1 0,0 0 0,-4 10 0,7-13-2,-1-1-1,1 1 1,0-1-1,0 1 1,0 0-1,-1-1 1,1 1-1,1-1 1,-1 1-1,0 0 1,0-1-1,1 1 1,-1-1-1,0 1 1,1-1-1,0 1 1,-1-1-1,1 0 1,0 1-1,0-1 1,0 1-1,0-1 1,0 0-1,0 0 1,0 0-1,0 0 1,2 1-1,1 2 17,0-1-1,1 0 0,-1 0 0,1 0 1,0-1-1,0 0 0,0 0 1,0 0-1,1 0 0,8 1 0,-5-2 14,0 0 0,0-1 0,0 0 0,1-1-1,14-2 1,3-3 34,-1-1 0,0-2 0,31-14 0,-53 21-55,13-4 38,0-2-1,-1 0 1,1-1 0,-2-1 0,1 0 0,17-15-1,-20 11-5,-1-1 0,-1 0-1,0 0 1,0-1 0,-2 0-1,9-20 1,2-13 44,24-87-1,-41 125-88,23-81-60,19-126 1,-43 175 214,-2 39-183,0 0 0,0 1 0,-1-1 0,1 0 1,-1 1-1,0-1 0,0 1 0,0-1 0,-1 1 0,-1-4 0,3 6 1,-1 0-1,1 1 1,0-1-1,-1 1 1,1-1-1,-1 1 1,1-1-1,-1 1 1,1-1 0,-1 1-1,0-1 1,1 1-1,-1 0 1,0-1-1,1 1 1,-1 0-1,0 0 1,1-1-1,-1 1 1,0 0 0,1 0-1,-1 0 1,0 0-1,-1 0 1,1 0 7,-1 0-1,1 1 1,0-1 0,-1 1-1,1 0 1,0-1 0,-1 1 0,1 0-1,0 0 1,0-1 0,-2 3-1,-1 1 11,0 0 0,1 0 0,0 0 0,0 1 0,0-1 0,-2 6 0,-4 10-63,1 0 1,1 0-1,1 1 0,-4 23 1,2 11 20,2 1 0,2 64 0,6-79 139,1 0-1,2 0 0,18 67 1,-21-100-80,0 0-1,1 0 1,0-1 0,1 1 0,-1-1 0,10 12-1,-11-16 6,1 0 0,-1 0 0,1 0 0,0 0 0,0-1 0,0 0 0,0 1 0,0-1 0,0 0 0,1-1 0,-1 1 0,1-1 0,-1 1 0,1-1 0,0 0-1,5 1 1,2-1 65,1 0 0,-1-1-1,1-1 1,-1 1 0,1-2-1,-1 1 1,0-2 0,1 0-1,-1 0 1,-1-1 0,1 0-1,0-1 1,-1 0 0,0 0-1,0-1 1,11-10 0,-17 13-63,0 0 0,0-1 0,0 0 1,-1 0-1,0 0 0,0 0 0,0 0 0,0-1 1,0 1-1,-1-1 0,3-6 0,-5 8-12,1 1 0,-1 0-1,1 0 1,-1 0-1,0 0 1,0 0-1,0-1 1,0 1-1,0 0 1,0 0 0,0 0-1,-1 0 1,1 0-1,-1-1 1,0 1-1,1 0 1,-1 0 0,0 0-1,0 1 1,0-1-1,-1 0 1,1 0-1,0 0 1,-1 1 0,1-1-1,-1 1 1,0-1-1,1 1 1,-1 0-1,-3-2 1,3 1-27,-1 1-1,1 0 1,0 0 0,-1 0-1,1 0 1,-1 1-1,1-1 1,-1 0 0,0 1-1,1 0 1,-1 0 0,1 0-1,-1 0 1,-4 1-1,2 0 13,1 0-1,0 0 0,-1 0 0,1 1 0,0 0 1,0 0-1,0 0 0,-5 4 0,4-2-3,-1 0 0,1 1-1,0 0 1,0 0 0,0 0 0,1 1-1,-1-1 1,1 1 0,1 0 0,-1 0-1,-3 10 1,7-15 29,-1 1-1,1 0 1,-1 0-1,1 0 1,0 0-1,0 0 1,0 0-1,0 0 1,0 0-1,0 0 1,1 0-1,-1 0 1,1 0-1,-1-1 1,1 1 0,0 0-1,0 0 1,0 0-1,0-1 1,0 1-1,0 0 1,0-1-1,0 1 1,1-1-1,-1 0 1,0 1-1,1-1 1,-1 0-1,1 0 1,0 0-1,2 1 1,4 3 35,1 0-1,0-1 1,0 0-1,18 4 1,-4-2 62,0-2 0,0 0 1,0-1-1,1-1 0,-1-2 0,1 0 0,-1-1 1,1-2-1,40-9 0,-47 6-50,-2 0 0,1-1 0,-1-1 0,0-1-1,23-17 1,-28 19-44,16-18 0,-18 16-44,-8 9 24,0 0 1,0 0-1,0 0 0,0 0 0,0 0 1,0 0-1,0 0 0,0 0 0,0 0 1,0 0-1,-1 0 0,1 0 1,0 0-1,0 0 0,0 0 0,0 0 1,0 0-1,0 0 0,0 0 1,0 0-1,0 0 0,0 0 0,-1 0 1,1 0-1,0 0 0,0 0 1,0 0-1,0 0 0,0 0 0,0 0 1,0-1-1,0 1 0,0 0 0,0 0 1,0 0-1,0 0 0,0 0 1,0 0-1,0 0 0,0 0 0,0 0 1,0 0-1,0 0 0,0-1 1,0 1-1,0 0 0,0 0 0,0 0 1,0 0-1,-18 22-138,14-19 137,1 1 0,0 0 0,0 0 0,0 0 1,0 0-1,1 0 0,-3 6 0,4-8 14,-2 6-18,1-1 1,0 0-1,0 1 1,0 7-1,1-14 18,1 1 0,0-1-1,0 0 1,0 0 0,0 1-1,0-1 1,0 0-1,0 1 1,1-1 0,-1 0-1,0 0 1,1 1-1,-1-1 1,1 0 0,-1 0-1,1 0 1,0 0-1,-1 0 1,1 0 0,0 0-1,0 0 1,0 0 0,0 0-1,-1 0 1,1 0-1,1 0 1,-1-1 0,0 1-1,0 0 1,0-1-1,2 1 1,1 0 27,0 0 0,0-1 0,0 0 0,0 1 0,0-1 0,0-1 0,0 1 0,0-1 0,0 0 0,0 0 0,0 0 0,0 0 0,0 0 0,0-1 0,-1 0 0,1 0 0,4-3 0,-2 1 35,-1 1-1,0-1 1,0-1-1,0 1 1,0-1-1,-1 0 1,0 0-1,0 0 1,6-11-1,-9 15-69,0-1 0,0 0-1,0 1 1,-1-1 0,1 0-1,-1 0 1,1 1 0,-1-1-1,0 0 1,1 0 0,-1 0-1,0 0 1,0 0-1,-1 0 1,1 1 0,0-1-1,-1 0 1,1 0 0,-1 0-1,1 1 1,-1-1 0,0 0-1,0 0 1,0 1 0,0-1-1,0 1 1,0-1 0,0 1-1,0-1 1,-1 1 0,1 0-1,0 0 1,-1-1 0,-1 0-1,0 1-26,1-1-1,-1 1 0,1 0 0,-1 0 1,0 0-1,0 0 0,0 0 0,0 1 1,1-1-1,-1 1 0,0 0 1,0 0-1,0 0 0,0 0 0,0 0 1,0 1-1,0-1 0,0 1 0,0 0 1,1 0-1,-4 1 0,-1 1 29,0 1 29,0-1 0,0 1 0,0 0 0,-7 6 0,55-29 511,11-8-591,2 3 0,1 2 0,66-18 0,-114 38 40,0 1 0,0-1 1,0 1-1,0 0 0,0 1 0,0 0 1,0 0-1,10 1 0,-14 0 7,-1-1-1,1 1 1,-1 0-1,1 0 0,-1 0 1,0 0-1,1 0 1,-1 0-1,0 1 0,0-1 1,1 1-1,-1-1 1,0 1-1,-1 0 0,1 0 1,0 0-1,0 0 1,-1 0-1,0 0 0,1 1 1,-1-1-1,0 0 1,0 1-1,0-1 1,1 4-1,0 3-32,-1 0 0,0 0-1,-1 0 1,0 11 0,0-4 410,0-16-357,0 0-1,0 0 0,0 1 1,0-1-1,0 0 0,0 0 1,0 1-1,0-1 0,0 0 0,0 0 1,1 0-1,-1 1 0,0-1 1,0 0-1,0 0 0,0 0 1,1 1-1,-1-1 0,0 0 1,0 0-1,0 0 0,1 0 1,-1 0-1,0 0 0,0 1 1,0-1-1,1 0 0,-1 0 1,0 0-1,0 0 0,1 0 0,-1 0 1,0 0-1,0 0 0,1 0 1,-1 0-1,0 0 0,0 0 1,1 0-1,-1 0 0,0-1 1,0 1-1,1 0 0,-1 0 1,0 0-1,0 0 0,0 0 1,1 0-1,-1 0 0,0-1 1,0 1-1,16-9 133,-14 8-121,14-11-4,0-1 1,-2 0 0,15-16 0,12-12-141,-40 41 109,-1 0-1,0-1 1,1 1 0,-1 0-1,0 0 1,1-1 0,-1 1-1,0 0 1,1 0 0,-1 0-1,1-1 1,-1 1 0,1 0-1,-1 0 1,1 0 0,-1 0-1,0 0 1,1 0 0,-1 0-1,1 0 1,-1 0 0,1 0-1,-1 0 1,1 0 0,-1 0-1,1 0 1,-1 1 0,0-1-1,1 0 1,-1 0 0,1 0-1,-1 1 1,0-1 0,1 0-1,-1 1 1,0-1 0,1 0-1,-1 1 1,0-1 0,1 0-1,-1 1 1,0-1 0,0 0-1,1 1 1,10 23-138,-8-16 143,6 19 150,-8-22-140,1-1 0,-1 1 1,1-1-1,0 1 1,0-1-1,0 0 1,0 0-1,1 0 1,0 0-1,0 0 1,0-1-1,7 7 1,-9-9 14,0 0 1,1 1 0,-1-1 0,1 0-1,-1 0 1,1 0 0,0 0 0,-1-1-1,1 1 1,0 0 0,0-1 0,-1 1 0,1-1-1,0 1 1,0-1 0,0 0 0,0 0-1,0 0 1,0 0 0,-1 0 0,1 0-1,0-1 1,0 1 0,0 0 0,0-1-1,-1 0 1,1 1 0,0-1 0,0 0 0,-1 0-1,1 0 1,-1 0 0,1 0 0,-1 0-1,1-1 1,1-1 0,2-2 44,0-1-1,0 0 1,0-1 0,-1 1 0,7-15-1,14-38 104,-18 42-167,97-262-151,-104 278 136,1 0 0,-1 0-1,0 0 1,0 1 0,0-1 0,1 0 0,-1 1 0,1-1-1,-1 0 1,0 1 0,1-1 0,-1 0 0,1 1 0,-1-1-1,1 1 1,0-1 0,-1 1 0,1-1 0,-1 1 0,1-1-1,0 1 1,0-1 0,0 1 0,0 0 6,0 0 0,-1 1 0,1-1 0,-1 0 0,1 1 0,0-1 0,-1 0 0,1 1 1,-1-1-1,1 1 0,-1-1 0,0 1 0,1 0 0,-1-1 0,1 1 0,-1-1 0,0 1 0,0 0 0,1-1 0,-1 2 0,4 7-9,-1 1-1,2 14 1,-5-23 15,10 47-23,-3 1 0,-1-1 0,-2 95 0,-4-140 37,-1 1 0,1-1-1,-1 0 1,1 1 0,-1-1 0,0 0 0,0 1 0,0-1 0,-1 0-1,1 0 1,-1 0 0,0 0 0,0 0 0,-3 4 0,3-5 13,0-1 0,0 1 0,0-1 0,-1 0 0,1 1 0,0-1 0,-1 0 0,1 0 0,0 0 0,-1-1 0,1 1 0,-1-1 1,1 1-1,-1-1 0,0 0 0,1 0 0,-1 0 0,-4-1 0,-60-12 65,48 9-35,-9-1-118,22 2-59,5 2 53,5 1 39,0 1 33,1 0 1,-1-1-1,1 0 1,7 0-1,11 0-10,105 26 194,-50-9-147,-65-13-203,9 1 435,-22-5-367,0 0 1,0 0 0,1 0 0,-1 0 0,0 0 0,0 0 0,1 0 0,-1 0-1,0 0 1,0 0 0,1 0 0,-1 0 0,0 0 0,0 0 0,0 0 0,1 0-1,-1 0 1,0 0 0,0 0 0,1 0 0,-1 0 0,0 0 0,0 0 0,0-1-1,1 1 1,-1 0 0,0 0 0,0 0 0,0 0 0,0 0 0,1-1 0,-1 1-1,0 0 1,0 0 0,0 0 0,0-1 0,0 1 0,0 0 0,0 0 0,1-1-1,-1 1 1,0 0 0,0 0 0,0 0 0,0-1 0,0 1 0,0 0 0,0 0-1,0-1 1,0 1 0,0 0 0,0 0 0,0-1 0,-1 1 0,1 0 0,0 0 0,0-1-1,-8-22-7653,2 6 3916,-7-20-1294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20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8 653 1664,'-7'-2'11765,"20"-2"-10611,7-3-772,1-7 26,0-1 1,-2-1-1,0-1 0,0 0 1,-2-1-1,25-34 0,-17 19-48,34-60 0,5-14-114,-64 106-255,1 0 1,-1 0-1,1 0 1,0 0 0,-1 0-1,1 0 1,0 0-1,0 1 1,-1-1-1,1 0 1,0 0 0,0 1-1,0-1 1,0 0-1,0 1 1,0-1-1,0 1 1,0 0 0,2-1-1,-2 1 4,0 0 1,0 0-1,0 0 0,0 0 1,0 0-1,0 1 0,0-1 0,0 0 1,0 1-1,0-1 0,0 1 0,-1-1 1,1 1-1,0-1 0,0 1 1,-1 0-1,1-1 0,0 2 0,3 2-12,-1 0 0,0 1 0,0-1 0,0 1-1,-1 0 1,3 7 0,2 10-18,-1 1 0,-2-1 0,0 1-1,1 41 1,-4 59 1454,5-140-940,2-6-340,-4 7-113,0-1 0,1 1-1,1 0 1,11-23-1,-1 6-33,-5 11-47,19-29 0,-27 45 47,1 1 0,0 0 1,1 0-1,-1 0 0,1 1 1,0-1-1,0 1 1,0 0-1,0 1 0,9-5 1,-13 8-6,1-1 1,-1 0-1,1 1 1,-1 0 0,1-1-1,-1 1 1,1 0-1,-1 0 1,1 0-1,-1 0 1,1 0 0,-1 0-1,1 0 1,-1 0-1,1 1 1,-1-1-1,1 0 1,-1 1 0,1 0-1,-1-1 1,0 1-1,1 0 1,-1 0-1,0-1 1,1 1 0,-1 0-1,0 0 1,0 0-1,0 1 1,0-1-1,0 0 1,1 2 0,2 4 3,0-1 0,-1 0 0,0 1 0,0 0 0,2 8 0,-1 3 64,0 0 0,-1-1 0,-1 1 0,-1 0 0,-2 24 0,1-25 84,0-17-109,0 1-1,0 0 0,0-1 1,0 1-1,0 0 1,0 0-1,0-1 1,0 1-1,0 0 1,0-1-1,0 1 1,1 0-1,-1 0 1,0-1-1,0 1 1,1 0-1,-1-1 1,0 1-1,1-1 1,-1 1-1,1 0 1,-1-1-1,1 1 0,0-1-10,0 0 0,-1 0-1,1 0 1,-1 0-1,1 0 1,0 0-1,-1-1 1,1 1-1,-1 0 1,1 0-1,-1 0 1,1-1-1,-1 1 1,1 0-1,-1-1 1,1 1 0,-1-1-1,1 1 1,-1 0-1,1-2 1,6-5 55,-1 0 0,7-12 0,-11 15-65,6-7 0,18-29-46,2 2 0,54-60 1,-80 96 16,1 0 0,-1 0 0,0 0 1,0 0-1,1 1 0,0-1 0,-1 0 0,1 1 1,0 0-1,-1 0 0,1 0 0,0 0 0,0 0 1,0 0-1,5 0 0,-6 2 14,0-1-1,0 0 1,-1 1-1,1-1 1,0 1-1,0 0 1,0-1-1,-1 1 1,1 0-1,0 0 1,-1 0-1,1 0 1,-1 1-1,1-1 1,-1 0-1,0 1 1,1-1-1,-1 1 1,0-1-1,0 1 1,0-1-1,0 1 1,0 0-1,-1 0 1,2 1-1,9 28-22,0 1 0,-2 0 0,-2 0 0,4 35 0,4 17 25,-15-82 35,1 0 1,-1 1-1,1-1 0,0 0 1,-1 1-1,1-1 0,0 0 0,1 0 1,-1 0-1,0 0 0,0 0 1,1 0-1,0 0 0,-1 0 0,1-1 1,0 1-1,0-1 0,0 1 1,2 1-1,-2-3 12,0 1-1,0 0 1,0-1-1,1 1 1,-1-1-1,0 0 1,0 0 0,0 0-1,1 0 1,-1 0-1,0 0 1,0-1-1,1 1 1,-1-1 0,0 0-1,0 1 1,0-1-1,0 0 1,0 0 0,0 0-1,2-2 1,8-5-63,0-1-1,-1 0 1,19-20 0,-5 4 37,118-124 4,-140 145-37,-2 3 1,0 0 0,0 0 0,0 0 0,0 0 0,0 0 0,0 0 0,1 0 0,-1 0 0,0 0 0,3-1 0,-4 2 7,0 0-1,0 0 1,0 0 0,0 0 0,1 0 0,-1 0 0,0 0-1,0 0 1,0 0 0,0 0 0,0 0 0,1 0 0,-1 0 0,0 0-1,0 0 1,0 0 0,0 0 0,0 1 0,1-1 0,-1 0 0,0 0-1,0 0 1,0 0 0,0 0 0,0 0 0,0 0 0,0 0-1,0 1 1,0-1 0,1 0 0,-1 0 0,0 0 0,0 0 0,0 0-1,0 0 1,0 1 0,0-1 0,0 0 0,0 0 0,0 0 0,0 0-1,0 0 1,0 1 0,0-1 0,0 0 0,0 0 0,0 0-1,0 0 1,0 1-3,-1 13-95,-1 0 0,-3 17 0,2-19 118,1 0 0,1 0 0,0 0 0,0 15 0,2-23-6,-1-1-1,1 1 1,0 0 0,0-1 0,0 1-1,0 0 1,0-1 0,1 0 0,0 1-1,0-1 1,0 0 0,0 0 0,0 0-1,0 0 1,1 0 0,0 0 0,5 4-1,-2-3 67,-1 0-1,1-1 1,0 0-1,0 0 1,0 0-1,0-1 1,1 0-1,-1 0 1,1-1-1,-1 0 0,10 1 1,-4-1 6,0-1 1,0-1-1,-1 0 1,1-1-1,17-4 0,-25 5-62,-1 0-1,0 0 1,1 0-1,-1 0 1,0-1-1,0 0 1,0 1-1,0-1 1,0 0-1,-1 0 1,1-1-1,-1 1 1,1-1-1,-1 1 0,0-1 1,0 0-1,0 0 1,0 1-1,0-2 1,-1 1-1,1 0 1,1-6-1,-2 4 5,0 0 0,0-1 0,-1 1 0,1 0 0,-1 0 0,-1-1 0,1 1 0,-1 0 0,0 0 0,0 0 0,0-1 0,-1 1 0,1 1 0,-4-8 0,0 3-41,0 0-1,0 1 0,-1 0 1,0 0-1,0 0 0,-1 0 1,0 1-1,-1 0 0,1 1 1,-1 0-1,-12-8 0,13 11 2,1-1-1,-1 1 0,0 0 0,0 0 1,0 1-1,0 0 0,-1 0 0,1 1 1,-1 0-1,1 0 0,-1 1 0,1 0 1,-1 0-1,1 1 0,-10 1 0,15-1 6,0-1 0,0 1 0,0-1 0,0 1 0,0 0 0,0 0 0,1 0 0,-1 0 0,0 0 1,1 0-1,-1 0 0,1 1 0,-1-1 0,1 1 0,-1-1 0,1 1 0,-2 2 0,3-3 15,-1 0 1,1 0 0,0 0 0,-1 1 0,1-1 0,0 0 0,0 0-1,0 0 1,0 1 0,0-1 0,0 0 0,0 0 0,0 0-1,0 1 1,0-1 0,1 0 0,-1 0 0,1 0 0,-1 0-1,1 0 1,-1 1 0,1-1 0,-1 0 0,1 0 0,0-1-1,0 1 1,-1 0 0,3 1 0,1 2 8,1 0 0,-1-1-1,1 0 1,0 0 0,0 0 0,0-1 0,1 1-1,-1-1 1,1-1 0,7 3 0,1-1 37,0-1 1,1-1-1,15 0 1,-19-1-12,1 0 0,-1-1 0,0 0 1,1-1-1,-1-1 0,0 0 0,0 0 1,0-1-1,-1 0 0,1-1 0,-1 0 1,0-1-1,0 0 0,-1 0 0,0-1 1,0-1-1,8-8 0,-1-1 57,-1 0 0,-1-1 1,12-20-1,31-63 122,-54 95-189,4-6 44,-5 9-128,0 1 1,0-1-1,0 0 0,-1 0 1,1 0-1,-1 0 1,0-1-1,0 1 1,1-6-1,-2 8 6,0 18-209,3 12 215,-1 32 1,1 20 107,11 49-82,-1-22 448,-8-92-234,-5-15-176,0-1 1,0 1 0,0-1 0,0 1 0,0-1 0,0 1 0,0-1 0,1 1-1,-1-1 1,0 1 0,0-1 0,1 1 0,-1-1 0,0 0 0,0 1 0,1-1-1,-1 0 1,0 1 0,1-1 0,-1 0 0,1 1 0,-1-1 0,0 0-1,1 1 1,-1-1 0,1 0 0,0 0 0,1-1 19,0-1 0,0 0 0,0 1 0,0-1 0,-1 0 0,1 0 1,-1-1-1,1 1 0,-1 0 0,0 0 0,2-5 0,10-33-14,-11 35 0,19-76 72,30-92 34,-46 161-162,-2 1-24,2 0 0,-1 0 0,2 0 0,-1 1 0,1 0 0,15-19 0,-20 28 48,0 0 1,0 0 0,0 0 0,0 1 0,0-1 0,0 0-1,0 0 1,0 1 0,1-1 0,-1 1 0,0-1 0,0 1-1,0-1 1,1 1 0,-1 0 0,0 0 0,1 0 0,-1-1-1,0 1 1,1 0 0,-1 1 0,0-1 0,1 0 0,-1 0-1,0 0 1,0 1 0,1-1 0,-1 1 0,0-1 0,0 1-1,0 0 1,2 0 0,2 3-26,1 0 0,-1 1 0,0 0 0,0 0 0,4 6 0,0-1-47,24 22 154,0-2 0,40 26 0,-61-47-10,23 13 1,-32-20-54,1-1 1,-1 1-1,1 0 0,-1-1 1,1 0-1,-1 0 0,1 0 0,0-1 1,-1 1-1,1-1 0,0 1 1,5-2-1,-5 0 5,0 0 0,1 0 1,-1-1-1,0 0 0,0 0 1,0 0-1,0 0 0,0-1 0,-1 0 1,1 1-1,-1-1 0,0-1 0,0 1 1,0 0-1,0-1 0,4-6 0,2-5 3,-2 1 0,0-1-1,6-20 1,-2 6-12,-6 18 30,-1-1 1,6-24-1,-9 33-43,-1 0 1,1 0-1,-1-1 1,0 1-1,0 0 1,0-1-1,-1 1 1,1 0 0,-1-1-1,0 1 1,0 0-1,0 0 1,0-1-1,0 1 1,-4-5-1,5 7-3,-1 0 1,0 0-1,0 0 0,0 0 0,0 0 0,0 0 0,0 0 0,0 0 0,0 1 1,0-1-1,0 0 0,0 1 0,-1-1 0,1 1 0,0-1 0,0 1 1,-1-1-1,1 1 0,-2 0 0,1 0-6,-1 0 1,1 0-1,-1 0 0,1 0 1,-1 1-1,1-1 0,-1 1 1,1 0-1,-4 1 0,-1 2 1,1-1-1,-1 1 0,1 0 1,0 1-1,-10 8 0,3 1 18,1 0 0,0 1 0,1 0 0,1 1 0,0 0 0,1 1 0,1-1-1,1 2 1,0-1 0,1 1 0,1 0 0,1 1 0,-2 18 0,5-30 40,1 0 1,0 0-1,0 0 0,1 0 1,0 0-1,0-1 0,0 1 1,1 0-1,0-1 0,1 1 1,0-1-1,0 1 0,0-1 1,0 0-1,1 0 0,0-1 1,0 1-1,1-1 0,0 0 1,-1 0-1,2 0 0,-1-1 1,1 0-1,6 5 1,-2-3 36,1 0 1,-1-1 0,1-1 0,0 1 0,0-1-1,0-1 1,0 0 0,1-1 0,-1 0 0,1-1-1,-1 0 1,1-1 0,20-1 0,-28 0-136,0 0 1,0 0 0,0 0-1,0 0 1,0-1-1,0 1 1,-1-1 0,1 0-1,0 0 1,-1 0 0,0-1-1,1 1 1,-1-1-1,0 0 1,0 0 0,-1 0-1,1 0 1,-1 0-1,1-1 1,-1 1 0,0-1-1,0 1 1,2-8-1,0-3-1583,0 1-1,-1-1 0,0-1 1,-1 1-1,0-17 0,2-6-1778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24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330 500 2912,'1'-2'304,"1"0"1,0 0 0,-1 0-1,1 0 1,0 0-1,0 0 1,0 1-1,0-1 1,0 1-1,3-2 1,9-7 2766,-14 10-3033,0 0-1,0 0 1,0 0-1,0 0 1,1 0-1,-1 0 1,0-1-1,0 1 1,0 0-1,0 0 1,0 0-1,0 0 1,0 0-1,0 0 1,0 0-1,0 0 1,0 0 0,0-1-1,0 1 1,0 0-1,0 0 1,0 0-1,0 0 1,0 0-1,0 0 1,0 0-1,0-1 1,0 1-1,0 0 1,0 0-1,0 0 1,0 0-1,0 0 1,0 0-1,0 0 1,0-1 0,0 1-1,0 0 1,0 0-1,0 0 1,0 0-1,0 0 1,-1 0-1,-5-2 962,-14 3-161,11 1-664,-4 1 11,0 1 0,1 0 1,-1 0-1,1 2 0,-23 12 0,15-6-30,1 1 0,0 0-1,1 2 1,1 0 0,-29 32-1,32-28 21,0 1 1,-18 36-1,26-43-3,0 0 1,1 0-1,1 0 1,0 1-1,0-1 1,0 16-1,3-28-127,1 1-1,0 0 0,0 0 1,0 0-1,0 0 0,0 0 0,0 0 1,0-1-1,0 1 0,1 0 1,-1 0-1,1 0 0,-1 0 0,1-1 1,0 1-1,0 0 0,0-1 1,0 1-1,0-1 0,0 1 0,0-1 1,0 1-1,1-1 0,-1 0 1,1 1-1,-1-1 0,1 0 0,-1 0 1,1 0-1,0 0 0,-1 0 1,1-1-1,0 1 0,0-1 0,-1 1 1,1-1-1,0 1 0,0-1 1,0 0-1,2 0 0,3 0 44,0 0 1,0 0-1,0-1 0,0 0 1,0-1-1,0 1 0,0-1 0,-1-1 1,11-4-1,-6 1-46,0-1 0,-1-1 0,0 0 0,0 0 0,0-1 0,-1 0 0,-1-1 0,1 0 0,-2 0 0,1-1-1,7-14 1,5-15 21,29-79 0,-43 105-63,18-71-142,-18 56-9,-6 17-144,-2 9 116,-1 8 50,2 3 114,-1 0-1,1 0 0,0 0 1,1 0-1,0 0 0,0 0 1,1 0-1,2 12 0,19 63 51,-19-71-35,10 26 149,33 70 0,-43-103-50,0 1 0,0-1 0,1 0 0,0 0 0,5 5-1,-8-9-52,0 1-1,0-1 0,1 0 1,-1 0-1,0 0 0,1 0 0,-1 0 1,1 0-1,0 0 0,-1 0 1,1-1-1,0 1 0,-1-1 0,1 1 1,0-1-1,0 0 0,0 1 1,-1-1-1,1 0 0,0 0 0,2 0 1,-1-2-14,1 1 0,-1-1 0,0 1-1,0-1 1,1 0 0,-1 0 0,-1-1 0,1 1 0,0 0 0,0-1 0,-1 0 0,1 1 0,2-7 0,3-2 21,0-1 1,6-17 0,50-121 122,-29 59-70,-24 60-58,-6 14-176,-5 15 118,0 1 0,1-1 0,-1 1 0,0 0 0,1-1 0,-1 1 0,1 0 1,-1 0-1,1-1 0,0 1 0,-1 0 0,1 0 0,0 0 0,0 0 0,0 0 0,0 0 0,0 0 0,0 0 1,0 0-1,0 0 0,0 1 0,1-1 0,-1 0 0,0 1 0,0-1 0,1 1 0,-1-1 0,3 1 0,3-2-2,0 0 0,0 1 0,0 0 0,0 1 0,0-1 0,0 2 0,0-1 0,0 1 0,0 0 0,0 0 0,0 0 0,0 1 0,0 1 0,-1-1 0,1 1 0,-1 0 0,1 0 0,-1 1 0,0 0 0,-1 0-1,1 0 1,-1 1 0,1 0 0,-1 0 0,-1 0 0,1 0 0,-1 1 0,0 0 0,0 0 0,4 10 0,-1 0 26,0 1-1,-2-1 1,0 1-1,-1 0 1,2 20-1,-2 3 59,-2 43-1,-2-69-18,1-1 1,0 1-1,0 0 0,6 18 1,-7-30-43,1-1 0,-1 0 1,1 0-1,-1 0 0,1 0 1,-1 1-1,1-1 0,0 0 1,0 0-1,-1 0 1,1 0-1,0-1 0,0 1 1,0 0-1,0 0 0,0 0 1,0-1-1,0 1 0,0 0 1,3 0-1,-2 0 18,1-1 1,-1 1-1,1-1 1,-1 0-1,1 0 1,-1 0-1,1 0 0,0 0 1,4-1-1,2-2 51,-1 1 1,1-1-1,0-1 0,14-7 0,-13 4-59,0 0 0,-1 0 0,0 0 0,0-1 0,0-1 0,7-9 0,2-6 47,18-29 0,57-113-250,-91 163 87,-2 2-121,-5 19 26,0 17 242,2 1-1,1 67 1,3-83-120,-1-11 86,0 0 0,1 0 0,3 16 0,-4-24 1,1 1 0,-1-1 0,1 1-1,-1 0 1,1-1 0,0 1 0,0-1 0,-1 0-1,1 1 1,0-1 0,0 0 0,0 1 0,1-1-1,-1 0 1,0 0 0,0 0 0,1 0 0,-1 0-1,0 0 1,1 0 0,-1-1 0,1 1-1,-1 0 1,1-1 0,0 1 0,1-1 0,-2 0-7,1 0 0,-1 0 1,0 0-1,1 0 0,-1 0 0,1-1 1,-1 1-1,0 0 0,0-1 1,1 0-1,-1 1 0,0-1 1,0 0-1,1 1 0,-1-1 1,0 0-1,0 0 0,0 0 0,0 0 1,1-1-1,1-2 25,0 0 0,0-1 0,0 1-1,3-6 1,-1-2-22,-1 1 1,0-1-1,-1 0 0,0 1 0,-1-1 0,0-1 0,-1 1 1,0 0-1,-1 0 0,0-1 0,-1 1 0,0 0 0,-1 0 1,-1 0-1,0 0 0,0 0 0,-1 1 0,-7-14 0,10 22-28,-1 0 0,1 1-1,-1-1 1,0 1 0,0-1-1,0 1 1,0 0 0,0 0-1,-1 0 1,1 0 0,-1 0-1,1 0 1,-1 0 0,0 1-1,1 0 1,-1-1 0,0 1-1,0 0 1,0 0 0,0 1-1,0-1 1,-4 0 0,5 1 2,0 0-1,-1 0 1,1 1 0,0-1 0,0 0 0,-1 1 0,1 0 0,0-1-1,0 1 1,-1 0 0,1 0 0,0 0 0,0 0 0,0 1 0,0-1 0,1 0-1,-1 1 1,0-1 0,0 1 0,1 0 0,-1 0 0,1 0 0,0-1 0,-1 1-1,1 1 1,0-1 0,0 0 0,-1 4 0,1-4 17,0 1-1,1 0 1,-1 0 0,1-1-1,-1 1 1,1 0 0,0 0-1,0 0 1,0-1 0,1 1-1,-1 0 1,1 0 0,-1 0 0,1-1-1,0 1 1,0 0 0,0-1-1,1 1 1,-1-1 0,0 1-1,1-1 1,0 0 0,-1 1-1,1-1 1,0 0 0,0 0-1,1 0 1,-1-1 0,0 1-1,0 0 1,1-1 0,-1 0-1,1 1 1,-1-1 0,1 0 0,0 0-1,-1-1 1,1 1 0,0 0-1,0-1 1,0 0 0,-1 1-1,1-1 1,0 0 0,5-1-1,11-2 68,0 0 0,-1-2-1,32-11 1,52-28 96,-42 18-21,71-25-4,-120 45-145,-9 5-9,-1 0-1,1 0 0,-1 0 1,1 0-1,0 1 1,-1-1-1,1 0 0,0 1 1,0-1-1,0 1 1,0 0-1,-1-1 0,1 1 1,0 0-1,0 0 1,0 0-1,3 1 0,-5 0 11,0-1-1,1 1 0,-1-1 0,0 1 0,1-1 1,-1 1-1,0 0 0,0-1 0,0 1 1,0 0-1,0-1 0,1 1 0,-1 0 1,0-1-1,0 1 0,-1 0 0,1-1 1,0 1-1,0 0 0,0-1 0,0 1 0,-1 0 1,-6 19-61,7-18 54,-30 65-201,-3 9 192,24-50 104,0 1 0,2 0 0,-6 44 0,13-68-50,-1 0 1,1 0-1,1 0 0,-1 0 0,0 0 1,1 0-1,0 0 0,-1 0 1,1 0-1,0 0 0,1 0 0,-1 0 1,0 0-1,1-1 0,-1 1 0,1-1 1,2 3-1,-2-3-12,-1 0 0,1-1 1,0 1-1,0-1 0,0 0 0,0 0 0,-1 0 1,2 0-1,-1 0 0,0 0 0,0 0 0,0 0 1,0-1-1,0 1 0,1-1 0,-1 0 0,0 0 1,0 0-1,1 0 0,-1 0 0,0 0 0,0 0 0,1-1 1,1 0-1,2-1 2,-1 0 0,0-1-1,0 1 1,0-1 0,0 0 0,-1-1 0,1 1 0,-1-1-1,0 1 1,0-1 0,0-1 0,4-5 0,5-8 12,18-35 0,-31 52-39,81-165-145,-76 158 0,-2 13-48,-4 17-48,-2 7 249,-7 64 92,9-78-75,1 1 0,1 0-1,5 28 1,-6-42-4,0 0-1,1 0 1,-1 0 0,1 0 0,-1-1-1,1 1 1,0 0 0,0 0 0,0-1-1,0 1 1,0 0 0,0-1-1,0 0 1,1 1 0,-1-1 0,0 1-1,1-1 1,-1 0 0,1 0 0,0 0-1,-1 0 1,1 0 0,3 1 0,-3-2 0,1 1-1,-1-1 1,1 0 0,-1 0 0,1 0 0,-1 0 0,1 0 0,-1-1 0,1 1 0,-1-1 0,1 0 0,-1 1 0,0-1 0,1 0 0,-1 0 0,0-1 0,0 1 0,2-2 0,9-7 28,-1-1 0,0 0 1,18-23-1,-1 2-22,21-25-19,20-20-19,-56 63 32,1 1-1,0 0 1,20-11-1,-14 13-155,-20 11 120,-1-1 0,1 1 0,0 0 0,-1 0 0,1-1 0,-1 1 0,1 0 0,0 0 0,-1 0 0,1 0 0,0 0 0,-1 0 0,1 0 0,0 0 0,-1 0 0,1 0-1,-1 0 1,1 1 0,0-1 0,-1 0 0,1 0 0,-1 1 0,1-1 0,0 0 0,-1 1 0,1-1 0,-1 0 0,1 1 0,-1-1 0,0 1 0,1-1 0,0 1 0,0 5-24,1-1 1,-1 0-1,-1 1 1,1-1-1,-1 1 1,0-1-1,0 0 1,-2 10-1,1-2-19,-2 46 4,-16 97 0,16-143 220,2 1 0,-2 14 0,3-29-151,1 1 1,-1 0-1,0 0 1,0 0-1,0 0 1,0 0-1,0 0 1,0 0-1,1 0 1,-1 0-1,0 0 1,0 0-1,0 0 1,0-1-1,0 1 1,1 0-1,-1 0 1,0 0-1,0 0 1,0 0-1,0 0 0,0 0 1,1 1-1,-1-1 1,0 0-1,0 0 1,0 0-1,0 0 1,0 0-1,0 0 1,1 0-1,-1 0 1,0 0-1,0 0 1,0 0-1,0 0 1,0 1-1,0-1 1,0 0-1,1 0 1,-1 0-1,0 0 1,0 0-1,0 0 1,0 1-1,0-1 1,0 0-1,0 0 0,0 0 1,0 0-1,0 0 1,0 1-1,0-1 1,0 0-1,0 0 1,0 0-1,0 0 1,0 0-1,0 1 1,0-1-1,0 0 1,0 0-1,0 0 1,0 0-1,0 1 1,8-12-73,-6 8 85,54-73 8,-37 48-30,2 1 1,24-26-1,-44 52-12,3-4-56,1 0 0,0 1 1,0 0-1,1 0 1,7-5-1,-12 9 52,0-1 1,0 1-1,-1 0 0,1-1 1,0 1-1,0 0 0,-1 0 1,1 0-1,0 0 0,0 0 1,0-1-1,-1 1 1,1 1-1,0-1 0,0 0 1,0 0-1,-1 0 0,1 0 1,0 1-1,0-1 0,1 1 1,-1 0 4,0 0 1,0 0 0,0 0 0,0 0-1,-1 0 1,1 1 0,0-1-1,-1 0 1,1 1 0,-1-1-1,1 0 1,-1 1 0,1-1-1,-1 1 1,0-1 0,0 1 0,0 0-1,2 18-32,-2-1 1,-3 30-1,0 6 122,3-53-70,0 1 0,0-1 0,0 1 0,0-1 0,0 1 0,1 0 0,-1-1 0,1 0 0,0 1 0,-1-1 0,1 1 0,0-1 0,0 0 0,1 0 0,-1 1 0,0-1 0,1 0 0,0 0 0,-1 0 0,1 0 0,0-1 0,0 1 0,0 0 0,2 1 0,-2-3 3,-1 0 0,1 1 0,-1-1 0,1 0 0,0 0 0,-1 0 0,1 0 0,-1 0 0,1-1 0,0 1-1,-1 0 1,1-1 0,-1 1 0,1-1 0,-1 1 0,1-1 0,-1 0 0,2 0 0,25-19 53,-10 4-81,-1-1 1,27-33-1,-19 19 8,95-97 161,-114 123-166,1-1-50,-1-1-1,1 0 1,-1 0 0,6-10-1,-12 17 53,0 0-1,1 0 0,-1 0 1,0 0-1,0 0 0,0 0 1,0 0-1,0-1 0,0 1 1,1 0-1,-1 0 0,0 0 1,0 0-1,0 0 0,0 0 1,0-1-1,0 1 0,0 0 1,0 0-1,0 0 0,0 0 1,0 0-1,0-1 0,0 1 1,0 0-1,0 0 0,0 0 1,0 0-1,0-1 0,0 1 1,0 0-1,0 0 0,0 0 1,0 0-1,0 0 0,0-1 1,0 1-1,0 0 0,0 0 1,0 0-1,0 0 0,0 0 1,-1 0-1,1-1 0,0 1 1,0 0-1,0 0 0,0 0 1,0 0-1,0 0 0,0 0 1,-1 0-1,1 0 0,0 0 1,0 0-1,0 0 0,0-1 1,0 1-1,-1 0 0,1 0 1,0 0-1,0 0 0,-10 4-74,1 4 50,0 2 0,0-1 0,1 1 0,0 0 0,1 0 0,-10 19 0,3-4 38,1 0-1,2 1 1,0 1-1,-7 29 1,16-48-16,0 0-1,1 0 1,0 0 0,0-1-1,2 13 1,-1-18 22,0-1 0,0 1 0,0 0-1,0-1 1,0 1 0,1 0 0,-1-1 0,1 1 0,-1 0 0,1-1 0,0 1-1,-1-1 1,1 1 0,0-1 0,0 0 0,0 1 0,0-1 0,0 0-1,1 1 1,-1-1 0,0 0 0,0 0 0,1 0 0,-1 0 0,1 0 0,-1-1-1,1 1 1,-1 0 0,1-1 0,0 1 0,2 0 0,0-1-2,0 0 1,0 0-1,0-1 1,0 1-1,0-1 1,-1 0-1,1 0 1,0-1-1,-1 1 1,1-1-1,-1 1 0,1-1 1,-1 0-1,0 0 1,1-1-1,2-2 1,5-6 18,1 0 1,14-18-1,-24 26-33,25-32 22,-2-1 1,30-56-1,27-79 49,-67 140-88,-3-1 1,0-1 0,-2 0 0,7-37 0,-11 33 47,2-46 0,-7 65-54,-1 0 1,-1-1-1,-1 1 0,-6-29 1,8 44 0,-1 1 0,0-1 0,0 1 0,0-1 0,0 1 0,0-1 0,0 1 0,-1 0 0,1-1 1,-1 1-1,0 0 0,-2-3 0,3 5 10,0-1-1,0 1 1,0-1 0,0 1 0,0-1 0,0 1 0,0 0-1,0-1 1,0 1 0,0 0 0,0 0 0,0 0-1,0 0 1,0 0 0,0 0 0,-1 0 0,1 0-1,0 0 1,0 0 0,0 1 0,0-1 0,0 0 0,0 1-1,0-1 1,0 1 0,0-1 0,0 1 0,0-1-1,-1 2 1,-3 3-17,1-1-1,0 0 0,0 1 1,0 0-1,0 0 1,1 0-1,0 1 0,0-1 1,-4 11-1,2-5 1,-12 27 31,1 1 1,2 1-1,2 1 0,1 0 0,3 0 0,1 1 1,2 0-1,1 70 0,12 16 117,-5-112-84,0 0-1,1 1 1,0-1 0,2-1-1,10 25 1,-13-35-235,0-1 1,-1 1 0,1-1-1,1 1 1,-1-1-1,1 0 1,0-1-1,0 1 1,0 0-1,0-1 1,7 4 0,16 6-1294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28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13 3328,'3'-13'7131,"-3"21"-5254,8 30-469,-8-23-1036,-6 25 1,0 4-52,2 6 538,-21 97-1,-20 69-140,35-167-513,7-19-40,3-25-105,0-1 0,0 1 0,-1-1 0,0 1 0,1 0 0,-2-1 0,-2 8 0,14-68-6667,-6 35 4655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28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55 158 3904,'-20'-7'1253,"14"3"-762,4 1-629,-2-2 1332,0 0 1,1 0-1,-1 0 1,-4-10 0,8 14-1066,-1 0-1,1-1 1,-1 1 0,1 0 0,-1 0 0,1 0 0,0 0 0,0-1 0,0 1 0,0 0 0,0 0 0,0 0 0,0-1 0,0 1 0,0 0-1,1 0 1,-1 0 0,0 0 0,1-1 0,-1 1 0,1 0 0,-1 0 0,1 0 0,-1 0 0,1 0 0,0 0 0,0 0 0,-1 0 0,1 0-1,0 1 1,0-1 0,0 0 0,1 0 0,6-4 35,0 1-1,-1 1 1,2-1-1,-1 1 1,15-3-1,47-6 504,-49 9-416,266-21 1252,-177 17-932,-94 6-595,27 4-1,-1-1 170,-40-1-431,-7 3-1241,-2 1-921,-1 5 374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4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4480,'0'0'221,"0"-1"-182,1 1 1,-1 0 0,0 0-1,0 0 1,1-1 0,-1 1-1,0 0 1,0 0 0,1 0-1,-1 0 1,0 0 0,1-1-1,-1 1 1,0 0 0,1 0-1,-1 0 1,0 0-1,1 0 1,-1 0 0,0 0-1,1 0 1,-1 0 0,0 0-1,0 0 1,1 1 0,-1-1-1,0 0 1,1 0 0,-1 0-1,0 0 1,1 0 0,-1 1-1,0-1 1,0 0 0,1 0-1,-1 0 1,0 1 0,0-1-1,0 0 1,1 0 0,-1 1-1,0-1 1,0 0-1,0 1 1,19 37 1505,-2 0 0,-2 2 0,-2 0 0,-1 0 0,6 43 0,-11-34-998,-1 0 0,-3 0 0,-2 1 0,-5 51 0,0-68-414,-1 0 0,-17 55-1,15-66 32,-1 0-1,-1 0 1,0-1-1,-22 33 1,2-13 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30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97 170 2976,'-1'0'149,"1"-1"1,-1 1-1,1-1 0,0 1 1,-1-1-1,1 1 0,0-1 1,-1 1-1,1-1 0,0 0 1,0 1-1,-1-1 0,1 0 1,0 1-1,0-1 0,0 0 0,0 1 1,0-1-1,0 0 0,0 1 1,0-1-1,0 0 0,0 1 1,1-1-1,-1 1 0,0-1 1,0 0-1,1 1 0,-1-1 1,0 1-1,1-1 0,-1 0 1,0 1-1,1-1 0,-1 1 1,1-1-1,0 0 172,0 1-232,-1 0 1,0 0-1,0-1 0,1 1 1,-1 0-1,0 0 0,0 0 0,1-1 1,-1 1-1,0 0 0,0 0 1,0-1-1,0 1 0,1 0 1,-1-1-1,0 1 0,0 0 0,0 0 1,0-1-1,0 1 0,0 0 1,0-1-1,0 1 0,0 0 1,0-1-1,0 1 0,0 0 0,0 0 1,0-1-1,0 1 0,0-1 1,-6 3 3171,2 1-3209,0 0 1,0 0 0,0 0 0,-5 5 0,5-3 63,-5 8 30,-1 1 1,2 0-1,0 0 0,-7 17 1,13-25-79,0 0 1,1 0-1,0 0 0,0 1 1,1-1-1,-1 0 0,1 1 1,1-1-1,-1 0 0,3 11 1,-2-14-17,1-1 0,-1 1 1,1-1-1,-1 0 0,1 1 1,0-1-1,0 0 0,0 0 1,0 0-1,0 0 0,0-1 1,0 1-1,1-1 0,-1 1 1,1-1-1,-1 0 0,1 0 1,0 0-1,4 1 0,-2 0 70,1-1 0,-1 0 0,1 0 0,0 0 0,-1-1 0,1 0 0,0 0 0,10-2 0,-9 0-48,0 0 1,0-1-1,0 1 1,-1-1 0,1-1-1,-1 0 1,0 0-1,0 0 1,0 0-1,-1-1 1,1 0 0,-1 0-1,6-9 1,6-8 161,-2 0 0,16-31 0,-18 31-58,-10 16-209,0 0 0,0 1 0,0-1-1,-1 0 1,0 0 0,2-10 0,-4 15-129,0 1 145,0 0 1,0 0-1,1 1 1,-1-1-1,0 0 1,0 0-1,1 0 1,-1 1-1,0-1 1,0 0-1,0 0 1,0 0-1,1 1 1,-1-1-1,0 0 1,0 1-1,0-1 1,0 0-1,0 0 1,0 1-1,0-1 1,0 0-1,0 1 1,0-1-1,0 0 1,0 0-1,0 1 1,0-1-1,0 0 1,0 1-1,0-1 1,-2 13 2,1-10-30,-8 116-96,-2-14 132,-11 81 6,-5-63 46,20-96 161,-1-1 0,-19 39 0,24-58-140,-1 0 0,0-1 0,0 0 0,0 1 0,-1-1 0,0-1-1,-7 8 1,9-11-42,1 0-1,-1-1 0,1 1 0,-1 0 0,0-1 0,1 0 1,-1 0-1,0 1 0,0-2 0,0 1 0,0 0 0,0-1 1,0 1-1,-1-1 0,1 0 0,0 0 0,0 0 0,0 0 1,-5-2-1,2 1 29,0-1 1,0 0 0,0-1 0,0 1-1,1-1 1,-1 0 0,1 0-1,0-1 1,0 0 0,0 0 0,1 0-1,-1 0 1,-6-10 0,9 13-55,1-1 0,0 1 1,0-1-1,0 1 0,0-1 1,1 1-1,-1-1 0,0 0 1,1 0-1,-1 1 0,1-1 1,-1 0-1,1 0 0,0 0 1,0 1-1,0-1 0,0 0 1,0 0-1,0 0 1,1 0-1,-1 1 0,0-1 1,1 0-1,0 0 0,-1 1 1,1-1-1,0 0 0,0 1 1,0-1-1,0 1 0,0-1 1,0 1-1,0-1 0,0 1 1,1 0-1,1-2 0,6-5-27,1 1-1,0 1 1,0-1 0,17-7-1,-14 8-18,27-16-84,50-35-1,-68 40 156,-2 0 1,0-1-1,32-38 1,22-34 312,106-124 110,-167 199-411,-10 11-59,1-1 0,0 1 0,0 0 0,0 0 0,0 0 0,1 1 0,-1-1 0,11-4 0,-15 7 15,0 1 0,1 0-1,-1 0 1,0 0-1,1 0 1,-1 0 0,0 0-1,1 0 1,-1 0 0,0 0-1,0 1 1,1-1-1,-1 0 1,0 0 0,1 0-1,-1 0 1,0 0 0,1 0-1,-1 1 1,0-1-1,0 0 1,1 0 0,-1 0-1,0 1 1,0-1 0,1 0-1,-1 0 1,0 1 0,0-1-1,0 0 1,0 1-1,1-1 1,-1 0 0,0 0-1,0 1 1,0-1 0,0 0-1,0 1 1,0-1-1,0 1 1,3 19-250,-3-16 257,2 20 21,-2 1 0,-1-1 0,-5 25 1,-16 75 93,15-89-245,-5 23 284,-3 0-1,-44 106 1,36-121 28,9-22 1244,25-56-1047,29-64 1,-5 24-325,1-2-60,90-145 1,-115 205-59,1 0 0,1 1 0,1 1 0,18-17 0,-31 31 42,0 0 0,1 0 0,-1 0 0,1 0 0,-1 0 0,1 0 0,0 1 0,-1-1 1,1 0-1,0 1 0,0-1 0,-1 1 0,1 0 0,0 0 0,0 0 0,0-1 0,0 2 0,-1-1 1,3 0-1,-2 1 9,-1-1 0,1 1 0,-1 0 0,1-1 1,-1 1-1,0 0 0,1 0 0,-1 0 0,0 0 0,0 0 1,1 0-1,-1 1 0,0-1 0,0 0 0,-1 1 1,1-1-1,0 0 0,0 1 0,-1-1 0,1 1 0,0 2 1,3 8 16,-1 1 0,-1 0 0,0-1 1,-1 1-1,0 0 0,-2 24 0,-2-8-3,-13 55 1,15-78 44,-1 0 1,0-1-1,0 1 1,-1 0-1,1-1 1,-1 1-1,-5 6 1,7-11-31,-1 1 0,1 0 1,0-1-1,-1 1 0,1-1 0,-1 0 1,1 0-1,-1 1 0,0-1 0,0 0 1,1 0-1,-1 0 0,0-1 0,0 1 1,0 0-1,0-1 0,0 1 0,0-1 1,0 0-1,0 0 0,0 0 0,0 1 1,0-2-1,0 1 0,-2 0 0,-2-2-3,0 0 0,1 0 0,-1 0 0,1-1 0,0 0 0,-1 0 0,1 0 0,0 0 0,1-1 0,-1 0 0,1 0 0,0 0 0,-8-10 0,12 14-19,0 0 0,0 0 1,-1-1-1,1 1 0,0 0 1,0-1-1,0 1 0,-1 0 1,1 0-1,0-1 0,0 1 1,0 0-1,0-1 0,0 1 1,0 0-1,0-1 0,-1 1 1,1 0-1,0-1 0,0 1 1,0 0-1,0-1 0,1 1 1,-1-1-1,0 1 0,0 0 1,0-1-1,0 1 0,0 0 1,0 0-1,0-1 0,1 1 1,-1 0-1,0-1 0,1 0-4,0 1 0,0-1 0,0 1 0,0 0 0,0-1 0,0 1 0,-1 0 0,1-1 0,0 1 0,0 0 0,0 0 0,2 0 0,2 0-22,0 0 1,1 0 0,-1 1 0,7 1-1,2 1 40,0 0 0,0-1 0,0 0-1,0-1 1,19-1 0,-25-1 17,0 0 1,0 0-1,0 0 0,0-1 1,0 0-1,-1-1 0,1 0 1,-1 0-1,1-1 0,12-8 1,3-6 21,-1-1 1,-1-1-1,23-27 1,48-73 130,-75 96-140,-8 10-20,15-17 0,-16 17-299,-4 7-85,-3 16 160,-1 35 31,-2 143 366,-5-137-71,5-36-105,-2 24-1,3-36-822,-2-9-586,-1-45-3454,-8-12-941,-31-101-1,36 147 5816,0 0-1,-1 1 0,-12-20 1,12 25 747,0 0 0,-1 0 1,0 1-1,-15-14 0,23 24-667,0 0 0,-1 0-1,1-1 1,0 1-1,0 0 1,0 0 0,0-1-1,0 1 1,0-1-1,1 1 1,-1-1 0,0 1-1,1-1 1,-1-2-1,1 3-166,1 1 1,-1-1-1,1 0 0,0 0 0,0 1 0,-1-1 0,1 0 0,0 1 0,0-1 0,0 1 0,0-1 1,0 1-1,0 0 0,0-1 0,0 1 0,0 0 0,0-1 0,0 1 0,0 0 0,0 0 0,1 0 1,27-3-2915,-12 6 1471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32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193 459 3136,'0'0'104,"0"-1"1,0 1-1,0 0 1,0-1-1,0 1 0,0 0 1,0-1-1,0 1 1,0 0-1,0-1 1,8-3 6703,-15 5-4771,-89 65 1494,83-56-3423,1 1 1,0 0-1,1 0 1,0 2-1,-10 15 0,18-24-26,1-1 0,0 1 0,0 0-1,1 0 1,-1-1 0,1 1-1,0 0 1,0 1 0,0-1 0,0 0-1,1 0 1,0 7 0,0-9-33,0 0 0,1 1 0,-1-1 1,1 0-1,-1 0 0,1 0 0,0 0 1,0 0-1,0 0 0,0 0 0,0 0 1,1 0-1,-1 0 0,0-1 0,1 1 1,-1 0-1,1-1 0,0 1 0,0-1 1,-1 0-1,1 1 0,0-1 0,0 0 0,4 1 1,-1 0 0,0 0 1,0 0 0,0 0-1,0-1 1,1 0 0,-1 0-1,0 0 1,1-1 0,-1 0-1,0 0 1,1 0 0,-1-1-1,0 1 1,0-1 0,1-1-1,-1 1 1,0-1 0,0 0-1,0 0 1,0 0 0,7-6-1,11-7 102,-2-1 0,40-38 0,-38 31-116,39-28 0,-19 24-64,1 1-1,75-30 1,-112 53-67,-3 1 37,1-1 1,-1 2-1,1-1 0,0 0 1,0 1-1,0 0 1,0 0-1,8 0 1,9 6 123,-16 0-36,-6-4-21,0-1 1,0 0-1,0 1 1,-1-1-1,1 0 1,0 1-1,0-1 1,0 0-1,0 0 1,-1 1-1,1-1 1,0 0-1,0 0 1,-1 1 0,1-1-1,0 0 1,0 0-1,-1 0 1,1 0-1,0 1 1,0-1-1,-1 0 1,1 0-1,0 0 1,-1 0-1,1 0 1,-1 0-1,-51 14 254,41-12-259,-1 0 1,1 1-1,0 1 0,0 0 0,-14 8 0,12-5-14,1 0 0,0 1 0,1 1 0,0 0 0,1 0 0,-16 18 0,22-23 30,1 1 1,0 0 0,0 0-1,0 0 1,0 0-1,1 0 1,0 0 0,0 1-1,0-1 1,0 1-1,1-1 1,0 1 0,1 0-1,-1-1 1,1 1-1,0 0 1,0 0 0,1-1-1,1 8 1,-2-12 3,0 1 1,0-1-1,0 0 1,1 0-1,-1 1 1,1-1-1,-1 0 1,1 0-1,-1 0 1,1 1 0,-1-1-1,1 0 1,0 0-1,0 0 1,0 0-1,-1 0 1,1 0-1,0 0 1,0-1-1,0 1 1,1 0-1,-1-1 1,0 1 0,0 0-1,0-1 1,0 1-1,1-1 1,-1 0-1,0 1 1,0-1-1,1 0 1,-1 0-1,0 0 1,1 1-1,-1-2 1,0 1-1,0 0 1,1 0 0,1-1-1,1 0 48,0 0-1,1-1 0,-1 0 1,0 0-1,0 0 1,0-1-1,0 0 1,0 1-1,5-7 1,14-14 80,-2-1 0,0 0 0,20-33 0,19-21-456,-60 77 288,0 1 0,0 0 0,0 0 0,0-1 0,0 1 0,0 0 0,0 0 0,1-1 0,-1 1 0,0 0 0,0 0 0,0 0 0,1-1 0,-1 1 1,0 0-1,0 0 0,0 0 0,1 0 0,-1 0 0,0 0 0,0-1 0,1 1 0,-1 0 0,0 0 0,1 0 0,-1 0 0,0 0 0,0 0 0,1 0 0,4 8-185,-3-3 251,52 117 57,-44-101-28,-8-15-61,0 0-1,1 0 1,0 0 0,0 0 0,1-1 0,-1 1 0,1-1 0,0 0 0,1-1 0,-1 1-1,8 5 1,-11-9-3,0-1 0,0 1 0,1-1 0,-1 0 0,0 1 0,0-1 0,1 0 0,-1 0 0,0 0 0,0 0 0,1 0 0,-1 0 0,0 0 0,1 0 0,-1-1 0,0 1 0,0 0 0,1-1 0,-1 1 0,0-1 0,0 0 0,0 1 1,0-1-1,0 0 0,0 1 0,0-1 0,2-1 0,2-4 44,1 1 1,-1-1 0,6-7 0,-10 11-74,61-78 299,64-110 0,-111 160-301,-2 0 0,-1 0 0,-2-1 0,12-59 0,-18 70 19,-1 1 0,-1 0-1,-1-1 1,0 0 0,-4-25-1,3 45-13,0 0 0,0-1 0,0 1 0,0 0-1,0-1 1,0 1 0,0-1 0,0 1 0,0 0-1,0-1 1,0 1 0,0 0 0,0-1 0,0 1-1,0 0 1,-1-1 0,1 1 0,0 0 0,0-1 0,0 1-1,-1 0 1,1-1 0,0 1 0,0 0 0,-1 0-1,1-1 1,0 1 0,-1 0 0,1 0 0,0 0-1,-1 0 1,1-1 0,0 1 0,-1 0 0,1 0 0,0 0-1,-1 0 1,1 0 0,-1 0 0,0 0-6,-1 1 0,1-1 0,0 1 0,0 0 0,0 0 0,-1-1 0,1 1 0,0 0 0,0 0 0,-2 2 0,-2 4-38,-1 0 0,-7 13-1,-5 17 67,1 2 0,2-1-1,2 2 1,1 0 0,-11 76-1,21-96 129,1 0 0,1 0-1,1 0 1,1 0 0,0 0-1,2 0 1,7 24 0,-8-34-63,1-1 1,0 1 0,1-1 0,-1 0 0,2 0-1,-1-1 1,1 0 0,1 0 0,-1 0-1,1 0 1,14 10 0,-17-15-81,0 0 0,0-1 0,1 1 0,-1-1 0,1 0-1,-1 0 1,1 0 0,0-1 0,0 1 0,-1-1 0,8 0 0,-8 0-153,0-1 1,0-1-1,0 1 1,0-1-1,0 0 1,0 0-1,0 0 1,0 0-1,0 0 1,0-1-1,-1 0 1,1 0-1,0 0 1,-1 0-1,5-4 1,10-10-1546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3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1066 2816,'-1'-5'8743,"11"-1"-8057,12-13 411,-2-1-1,0-1 1,27-38-1,-25 31-698,16-18 21,35-48 282,-52 59-623,-1 0 1,-2-2 0,18-48-1,31-144 184,-62 204-218,25-115 104,-24 104-199,2-69 0,-8 100 41,0 3-30,0 0 1,1 0 0,-1 0 0,0 0 0,0 0-1,-1-1 1,1 1 0,0 0 0,-1 0 0,1 0-1,-1 0 1,0 1 0,0-1 0,1 0 0,-1 0-1,-2-2 1,3 5 30,-1-1-1,1 0 1,-1 1-1,0-1 1,1 0 0,-1 1-1,1-1 1,-1 1-1,1-1 1,0 1-1,-1-1 1,1 1-1,-1-1 1,1 1 0,0-1-1,-1 1 1,1-1-1,0 1 1,0 0-1,-1-1 1,1 2 0,-2 2-3,-11 19-9,1 1 0,2 1-1,0 0 1,1 0 0,-6 33-1,-36 174-100,43-189 155,3 0-1,-1 83 1,7-106 71,0-1 0,2 1 0,0 0 0,1-1 0,0 0 0,2 0 0,1 0 0,15 32 0,-19-46-16,0 0-1,1 0 0,0 0 0,-1 0 1,2-1-1,4 5 0,-6-7-26,0 0 0,-1 0 0,1 0 0,0 0 0,0 0 0,0-1-1,0 0 1,1 1 0,-1-1 0,0 0 0,0-1 0,6 2 0,-3-2-14,-1-1 1,1 1-1,0-1 1,-1 0-1,1-1 0,-1 1 1,0-1-1,1 0 0,-1 0 1,0-1-1,6-3 0,8-6 65,26-23 0,-31 24-45,27-21 23,-1-2 1,-2-2 0,-2-2-1,-1-1 1,38-56 0,-63 81-42,-7 11-91,0-1-1,0 1 1,-1-1 0,0 0 0,0 1 0,0-1 0,3-8 0,-5 11 37,0 1 0,0 0 0,0 0 0,0-1 0,0 1 0,0 0 1,0-1-1,0 1 0,0 0 0,0 0 0,0-1 0,0 1 0,0 0 1,0 0-1,0-1 0,0 1 0,0 0 0,1 0 0,-1-1 0,0 1 0,0 0 1,0 0-1,0-1 0,1 1 0,-1 0 0,0 0 0,0 0 0,1-1 0,-1 1 1,0 0-1,0 0 0,1 0 0,-1 0 0,0 0 0,0 0 0,1 0 1,-1 0-1,0-1 0,0 1 0,1 0 0,-1 0 0,0 0 0,1 0 0,-1 0 1,0 0-1,0 0 0,1 1 0,-1-1 0,0 0 0,0 0 0,1 0 0,-1 0 1,0 0-1,0 0 0,1 1 0,14 16-95,-7-7 51,2 1-2,-3-4 38,-1 0-1,0 1 0,-1 0 0,0 0 1,6 10-1,-3-1 16,-1 0 0,-1 1-1,0 0 1,-2 0 0,4 22 0,-5-18-79,3 16 83,1 0 0,13 43 0,-18-77 38,-1-1 0,1 1-1,-1-1 1,1 0 0,0 0 0,1 1-1,3 3 1,-5-6-24,0 0-1,0 0 0,0 0 1,0 0-1,0 0 1,0 0-1,0-1 1,1 1-1,-1 0 0,0-1 1,0 1-1,1-1 1,-1 1-1,1-1 0,-1 0 1,0 1-1,1-1 1,-1 0-1,1 0 0,-1 0 1,0 0-1,1 0 1,1-1-1,4-1 44,0-1-1,0 0 1,0 0-1,-1-1 1,1 0-1,-1 0 1,6-5 0,41-39 130,-40 35-151,18-13-50,1 2 0,0 1 1,55-28-1,-36 21 71,-16 11-44,-23 13-112,0-1-1,15-9 1,-20 12-16,-5 4 52,-4 2 52,-26 16-1,2 0 0,-37 34 0,53-43 32,1 0-1,0 1 0,1 0 0,0 1 1,0-1-1,1 2 0,1-1 0,-1 1 0,-4 14 1,10-22 17,0-1 1,1 1 0,-1 0 0,1-1 0,-1 1 0,1 6-1,0-10-28,0 1-1,0-1 1,0 1 0,0-1-1,0 1 1,1-1-1,-1 1 1,0-1-1,0 1 1,0-1-1,0 1 1,1-1-1,-1 1 1,0-1 0,0 1-1,1-1 1,-1 0-1,0 1 1,1-1-1,-1 1 1,0-1-1,1 0 1,-1 1-1,1-1 1,-1 0 0,1 0-1,-1 1 1,0-1-1,1 0 1,-1 0-1,1 0 1,-1 1-1,1-1 1,-1 0 0,1 0-1,-1 0 1,1 0-1,0 0 1,-1 0-1,1 0 1,-1 0-1,1 0 1,-1 0-1,1-1 1,-1 1 0,1 0-1,-1 0 1,1 0-1,-1 0 1,1-1-1,-1 1 1,0 0-1,1-1 1,-1 1-1,1 0 1,-1-1 0,10-6 80,0-1 1,-1 0 0,0 0 0,0-1 0,11-16 0,4-2-101,5-8 46,-20 23-111,1 1 0,0 0 0,0 0 0,1 1 0,13-9 1,-24 19 59,0 0-1,1 0 1,-1-1 0,1 1 0,-1 0 0,0 0 0,1 0 0,-1 0-1,1 0 1,-1-1 0,1 1 0,-1 0 0,1 0 0,-1 0 0,1 0 0,-1 0-1,0 0 1,1 0 0,-1 1 0,1-1 0,-1 0 0,1 0 0,-1 0 0,1 0-1,-1 0 1,0 1 0,1-1 0,-1 0 0,0 0 0,1 1 0,-1-1 0,1 0-1,-1 1 1,11 16 53,-4-4 19,1-3-59,1-1 0,0 0 1,0 0-1,0-1 0,15 9 1,-20-14 22,0-1 1,0 0-1,0 0 1,0 0-1,0-1 1,0 0-1,0 1 0,1-1 1,-1-1-1,0 1 1,1-1-1,-1 0 1,1 0-1,-1 0 1,1 0-1,-1-1 0,0 1 1,8-4-1,0-1 58,0-1 0,0 0-1,0-1 1,-1-1 0,10-9-1,2 1-158,-14 9 64,0-1 1,10-11-1,-1 1-85,-18 18 82,1-1 0,-1 1 0,1-1 0,-1 1 0,1-1 0,-1 1 0,1-1 0,-1 1 0,1 0 0,-1-1 0,1 1 0,0 0-1,-1 0 1,1-1 0,-1 1 0,1 0 0,0 0 0,-1 0 0,1 0 0,0 0 0,-1 0 0,1 0 0,0 0 0,0 0 5,-1 1-1,1-1 1,-1 1-1,1-1 1,-1 0-1,0 1 1,1-1-1,-1 1 1,0-1-1,1 1 1,-1-1-1,0 1 1,0-1-1,0 1 1,1 0-1,-1-1 1,0 1 0,0-1-1,0 2 1,1 4-16,-1 1 1,0-1 0,-2 10 0,2-12 28,-9 69-78,5-38 282,-2 37 0,8-64 295,2-9-275,4-10-42,5-16-194,2 2 0,0 0 0,1 0 0,2 2 0,21-23 0,-36 43-4,0 0 0,0 1 1,1 0-1,-1 0 0,0 0 1,1 0-1,0 1 0,-1-1 0,7-1 1,-10 3 5,1 0 1,-1 0-1,1 0 0,-1 0 1,1 0-1,-1 0 1,1 0-1,-1 0 1,1 0-1,-1 1 1,1-1-1,-1 0 1,1 0-1,-1 0 0,0 0 1,1 1-1,-1-1 1,1 0-1,-1 1 1,1-1-1,-1 0 1,0 1-1,1-1 1,-1 0-1,0 1 0,1-1 1,-1 0-1,0 1 1,0-1-1,1 1 1,-1-1-1,0 1 1,0-1-1,0 1 1,0 0-1,5 20-89,-4-15 64,3 8 13,-1 1-1,2-1 0,0 0 1,0-1-1,12 21 0,-15-30 52,0-1 0,1 1-1,-1-1 1,1 0 0,0 1-1,0-1 1,0-1-1,0 1 1,0 0 0,0-1-1,1 0 1,-1 1 0,1-2-1,0 1 1,0 0 0,0-1-1,0 1 1,0-1-1,0 0 1,0 0 0,0-1-1,0 1 1,0-1 0,7 0-1,-1-2 29,0 0 1,0 0-1,0-1 0,-1-1 0,1 1 0,-1-1 1,0-1-1,0 0 0,0 0 0,8-7 0,-1 0-26,-1-1 0,0-1 0,0 0 0,14-20 0,-14 12-65,-1 0 0,21-46 0,-23 44 120,-10 20-102,1 0-1,0 0 0,-1 0 1,1 0-1,1 1 0,3-4 1,-5 5-28,-2 2 28,0 0 0,0 0 0,0-1 0,1 1 0,-1 0 0,0 0 0,0 0 0,0 0 0,1 0 0,-1 0 0,0 0 0,0 0 0,0 0 0,1 1 0,-1-1 0,0 0 0,0 0 0,0 0 0,1 0 0,-1 0 0,0 0 1,0 0-1,0 0 0,0 0 0,1 1 0,-1-1 0,0 0 0,0 0 0,0 0 0,0 0 0,0 1 0,0-1 0,1 0 0,-1 0 0,0 0 0,0 0 0,0 1 0,0-1 0,0 0 0,0 0 0,0 0 0,0 1 0,0-1 0,0 0 0,4 11-136,-4-11 142,3 20 24,0 1 1,0-1-1,-2 29 1,2 20-40,0-31 108,-3-35-69,1-1 1,-1 1 0,-1 0 0,1 0 0,0-1-1,-1 1 1,1 0 0,-1-1 0,0 1 0,-2 4 0,3-7-8,0 0 0,0 0 0,-1 1 1,1-1-1,0 0 0,0 0 1,0 0-1,-1 0 0,1 0 0,0 0 1,0 0-1,0 1 0,-1-1 1,1 0-1,0 0 0,0 0 1,-1 0-1,1 0 0,0 0 0,0 0 1,-1 0-1,1 0 0,0 0 1,0 0-1,-1 0 0,1 0 0,0 0 1,0-1-1,-1 1 0,1 0 1,0 0-1,-10-7 280,-9-14-26,16 17-308,-29-27 113,23 21-428,8 7 208,6 8 50,-1-1 117,0 0 1,0 0 0,1-1 0,-1 1 0,1-1 0,-1 0 0,1 0 0,0-1 0,0 1 0,1-1 0,-1 0 0,0-1 0,1 1-1,-1-1 1,1 0 0,-1 0 0,1-1 0,0 0 0,-1 0 0,1 0 0,0 0 0,-1-1 0,1 0 0,9-3 0,2-3 4,0-1 0,-1 0 0,19-13 1,10-5 5,-10 10-25,9-5-401,-44 21 389,1 0-1,-1-1 1,0 1-1,0 0 1,0 0-1,1 0 1,-1 0 0,0-1-1,0 1 1,1 0-1,-1 0 1,0 0-1,0 0 1,1 0-1,-1 0 1,0 0-1,1 0 1,-1 0 0,0 0-1,0 0 1,1 0-1,-1 0 1,0 0-1,0 0 1,1 0-1,2 10 33,-3-9-24,1 5-16,1 1 0,0-1 0,0 0 0,0 0 0,1 0 0,0 0 0,4 6 0,-6-9 30,1-1-1,0 1 0,0-1 1,0 1-1,0-1 0,0 0 0,0 0 1,1 0-1,-1 0 0,1-1 1,-1 1-1,1-1 0,0 1 0,0-1 1,-1 0-1,1 0 0,5 1 1,-3-2 15,0 1 0,0-1 0,0-1 0,0 1 1,0-1-1,0 0 0,0 0 0,0 0 0,0-1 1,9-3-1,0-3 53,0 0 1,13-10-1,-16 10-70,4-2 7,-9 6 23,1 0 0,-1 0 0,1-1 0,-1 0-1,-1-1 1,1 1 0,-1-1 0,0 0 0,8-13 0,3-10-1,-2 0 0,0 0 0,13-47 0,21-161-77,-41 198 36,-2 4-316,3-68 0,-10 88 143,2 15 169,0 0 1,0 0-1,0 0 0,0 0 0,0-1 0,0 1 1,0 0-1,0 0 0,0 0 0,0 0 0,0 0 1,0 0-1,-1 0 0,1 0 0,0-1 0,0 1 1,0 0-1,0 0 0,0 0 0,0 0 1,0 0-1,-1 0 0,1 0 0,0 0 0,0 0 1,0 0-1,0 0 0,0 0 0,0 0 0,-1 0 1,1 0-1,0 0 0,0 0 0,0 0 0,0 0 1,0 0-1,0 0 0,0 0 0,-1 0 0,1 0 1,0 0-1,0 0 0,0 0 0,0 0 0,0 0 1,0 1-1,-2 0-20,1 0-1,0 1 1,0-1 0,0 1-1,1-1 1,-1 1 0,0-1-1,0 1 1,1 0 0,-1 3-1,-2 8 12,-1 24-1,1-12-14,-14 239-3,15-190 58,1-25 57,2 1 0,3-1-1,14 71 1,-12-76 33,-5-28-240,8 28-1,-16-73-9592,-2 13 6744,-1 1 1,-14-18-1,5 11 643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36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38 6048,'-16'-12'1952,"16"12"-1859,0 0 1,0 0 0,0 0 0,0-1-1,-1 1 1,1 0 0,0 0-1,0 0 1,0 0 0,0 0-1,0 0 1,0-1 0,0 1-1,0 0 1,-1 0 0,1 0 0,0 0-1,0 0 1,0-1 0,0 1-1,0 0 1,0 0 0,0 0-1,0 0 1,0-1 0,0 1 0,0 0-1,0 0 1,0 0 0,0 0-1,0-1 1,0 1 0,0 0-1,0 0 1,1 0 0,-1 0-1,0-1 1,0 1 0,0 0 0,0 0-1,0 0 1,0 0 0,0 0-1,1 0 1,-1-1 0,11-4 1900,18-2-586,2 3-1030,1 2 0,-1 1 1,45 5-1,93 19-452,-135-19-576,-8-3-4662,-18-1 3115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36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9 5152,'-31'-9'2336,"17"21"-2048,6-7 64,8 2-256,-5 1 32,10 4-64,-5-4 160,3 0-128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37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52 4992,'-26'-11'2240,"26"6"-1952,8 1 1408,5 4-992,32-8 832,0 5-864,18-5 128,5 8-480,4-9-256,-1 9-64,24-3 352,0 3-192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39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13 890 3648,'-10'-1'1575,"7"2"354,10 2-69,-6-3-1751,-1 0 0,0 0-1,1 1 1,-1-1 0,1 0-1,-1 0 1,0 0 0,1 1 0,-1-1-1,1 0 1,-1 0 0,1 0-1,-1 0 1,1 0 0,-1 0-1,1 0 1,-1 0 0,0 0 0,1 0-1,-1 0 1,1 0 0,-1 0-1,1-1 1,10-6 640,-1 0 1,0-1-1,-1 0 0,0 0 0,0-1 1,8-10-1,12-13 91,8-4-278,-1-3 0,42-59-1,-38 36-361,-4-1-1,41-101 0,-60 128-158,-1-2 0,-3 0 1,14-58-1,-25 86-49,-1 0-1,0 0 1,-1 0 0,0 0 0,-1 0-1,1 0 1,-2 0 0,-3-15-1,5 24-3,0 0-1,-1 0 0,1 0 0,0 0 0,-1 0 0,1 0 0,-1 0 1,1 0-1,-1 1 0,0-1 0,1 0 0,-1 0 0,0 0 1,0 1-1,1-1 0,-1 0 0,0 0 0,0 1 0,0-1 0,0 1 1,0-1-1,0 1 0,0-1 0,0 1 0,0 0 0,0 0 1,0-1-1,0 1 0,0 0 0,0 0 0,0 0 0,0 0 0,0 0 1,0 0-1,0 0 0,0 0 0,0 1 0,-1-1 0,1 0 1,-1 1-1,-2 1-21,0 0 1,1 0 0,-1 1-1,0-1 1,1 1 0,-1-1-1,1 1 1,-3 4 0,0 0 14,0 1 1,1-1-1,0 1 0,1 0 1,0 1-1,0-1 1,1 1-1,0 0 0,-3 12 1,-1 3-15,-14 56-2,3 0-1,-8 105 0,23-166 128,2 1-1,0-1 0,1 0 0,1 1 0,6 34 0,-6-48-23,1-1-1,-1 0 1,1 0-1,0 0 1,0 0-1,1 0 1,-1 0-1,1 0 1,0-1-1,0 0 1,1 1-1,-1-1 1,1 0-1,0-1 1,0 1-1,0-1 1,1 0-1,-1 0 1,1 0-1,0 0 1,0-1-1,0 0 1,0 0 0,9 2-1,-4-1 32,-1-1 1,1-1-1,-1 0 0,1-1 1,0 1-1,-1-2 0,1 1 1,0-2-1,-1 1 0,1-1 1,-1 0-1,0-1 0,1 0 1,-1-1-1,14-7 0,-13 4-82,0 0 1,0 0-1,0-1 0,-1 0 0,0 0 0,-1-1 1,0-1-1,12-17 0,22-50-284,-40 77 118,0 5 15,1 9-31,3 101-139,6-58 369,-11-51-12,-1-6-32,1 1 0,-1-1 0,0 1 0,0-1 0,0 1 0,0-1 0,0 0 0,1 1 0,-1-1 0,0 1 0,0-1 0,1 0 0,-1 1 0,0-1 0,1 0 0,-1 1 0,0-1 0,1 0 0,-1 0 0,0 1 0,1-1 0,-1 0 0,1 0 0,-1 1 0,0-1 0,1 0 0,-1 0 0,2 0 0,-1 0 9,0 0 0,0 0 0,0 0 0,1-1 0,-1 1 0,0 0 0,0-1 0,0 1 0,0 0-1,2-2 1,23-17 93,-7 3-57,1 2 1,22-13-1,7-4-158,-47 29 60,1 0 1,-1 0 0,1 1-1,0-1 1,0 1 0,0 0-1,0 0 1,0 0 0,0 0-1,0 0 1,0 1 0,0-1-1,6 1 1,-7 0 21,0 1 0,0-1 1,0 1-1,1 0 0,-1-1 0,0 1 0,0 0 0,0 0 0,-1 0 1,1 0-1,0 1 0,0-1 0,-1 0 0,1 1 0,0-1 1,-1 1-1,1 0 0,-1-1 0,0 1 0,2 4 0,-1-2 5,0 0-1,-1 0 0,1 0 1,-1 0-1,0 0 0,-1 0 1,1 0-1,-1 0 0,0 0 1,0 1-1,0-1 0,0 0 1,-2 6-1,0 17 133,2-27-115,0 0 1,0 0-1,0 0 0,0 1 0,0-1 0,0 0 1,0 0-1,0 0 0,0 0 0,0 0 0,0 1 0,0-1 1,0 0-1,0 0 0,0 0 0,0 0 0,0 0 0,0 1 1,0-1-1,0 0 0,1 0 0,-1 0 0,0 0 0,0 0 1,0 0-1,0 1 0,0-1 0,0 0 0,0 0 1,0 0-1,0 0 0,1 0 0,-1 0 0,0 0 0,0 0 1,0 0-1,0 0 0,0 1 0,0-1 0,1 0 0,-1 0 1,0 0-1,0 0 0,0 0 0,0 0 0,0 0 0,1 0 1,-1 0-1,0 0 0,9-7 261,9-15-24,-9 11-266,1 0 0,-1 1 0,2 0 0,-1 1 1,21-15-1,-29 23-1,0 0-1,-1 0 1,1 1 0,0-1 0,0 0 0,0 1 0,-1-1 0,1 1 0,0-1 0,0 1 0,0 0 0,0 0-1,0 0 1,0 0 0,0 0 0,0 0 0,0 1 0,-1-1 0,1 0 0,0 1 0,3 1 0,-3-1 0,1 1 1,-1-1-1,0 1 0,1 0 1,-1-1-1,0 1 1,0 0-1,0 0 1,-1 0-1,1 1 1,0-1-1,-1 0 0,0 1 1,3 4-1,-4-6 33,1 0-1,-1 1 1,0-1-1,1 0 1,-1 1-1,0-1 0,0 0 1,0 1-1,0-1 1,0 2-1,1 3 226,11-9 60,-4 0-278,-1 0 0,0-1-1,1 0 1,-2-1 0,1 1 0,-1-1 0,1 0 0,8-11 0,18-13-54,-32 28 17,0 1-1,0-1 0,-1 0 0,1 1 1,0-1-1,0 1 0,0-1 1,0 1-1,0-1 0,0 1 0,1-1 1,-1 1-1,0 0 0,0 0 1,0 0-1,0 0 0,0 0 0,0 0 1,0 0-1,0 0 0,1 0 1,-1 0-1,0 0 0,0 1 0,0-1 1,0 0-1,0 1 0,0-1 1,0 1-1,0 0 0,0-1 0,0 1 1,0-1-1,-1 1 0,1 0 1,1 1-1,2 3-34,0 0 0,-1 1 0,0-1 0,0 1 0,3 8 0,0-1 126,-3-7-58,0 0 0,-1 0 0,0 1 0,0-1 0,0 1 0,-1-1 0,2 13 0,-3-19-10,0 0 1,0 0-1,0 0 1,0 0-1,0 1 1,0-1-1,0 0 1,0 0-1,0 0 1,0 0-1,0 1 1,0-1-1,0 0 1,1 0-1,-1 0 1,0 0-1,0 0 1,0 0-1,0 1 1,0-1-1,0 0 1,1 0-1,-1 0 1,0 0-1,0 0 1,0 0-1,0 0 1,0 0-1,1 0 1,-1 0-1,0 0 1,0 0-1,0 1 1,0-1-1,1 0 1,-1 0-1,0 0 1,0-1-1,0 1 1,0 0-1,1 0 1,-1 0-1,9-2 344,-5 1-402,4-2 66,1 1 0,-1-1 1,0 0-1,0-1 0,0 0 1,-1 0-1,1-1 0,-1 0 1,0 0-1,-1-1 0,12-12 1,-12 12 9,0 0 0,-1-1 0,0 0-1,-1 0 1,1 0 0,-1-1 0,-1 1 0,1-1 0,-1 0 0,-1 0 0,0 0 0,2-12 0,-4 15-23,0-1 0,0 1 0,-1-1 0,0 1 0,0-1 0,-1 1 0,1 0-1,-5-10 1,4 11-35,0 0-1,0-1 1,0 1 0,-1 0-1,0 0 1,1 0-1,-1 1 1,-1-1-1,1 1 1,-5-4-1,7 6 20,0 1 0,0-1 0,0 1 0,0-1-1,0 1 1,0 0 0,0-1 0,0 1 0,0 0 0,0 0-1,-1 0 1,1 0 0,0 0 0,0 0 0,0 0-1,0 0 1,0 0 0,0 1 0,0-1 0,0 0 0,0 1-1,0-1 1,0 1 0,0-1 0,0 1 0,0-1 0,0 1-1,0 0 1,1-1 0,-1 1 0,0 0 0,0 0-1,0 1 1,-3 2-50,1 1 0,-1 0 0,1 0 1,-4 9-1,5-8 73,-1 0 0,1 0 1,0 1-1,1-1 0,-1 1 1,1-1-1,0 1 0,1 0 1,0-1-1,0 1 0,0 0 1,2 7-1,-1-9-1,0-1 0,0 0 0,0 0 1,1 0-1,-1 0 0,1 0 0,0-1 0,0 1 0,0 0 0,1-1 0,-1 0 0,1 1 0,0-1 0,0 0 0,0 0 1,0 0-1,1-1 0,-1 1 0,1-1 0,3 2 0,6 2 123,1-1 0,-1 0 0,1-1 0,0-1 0,25 3 0,-30-5-344,1 0 0,-1-1 1,0-1-1,0 1 1,0-2-1,0 1 0,0-1 1,0 0-1,0-1 1,8-4-1,-13 5-328,0 0 1,-1 0-1,1-1 1,0 0-1,-1 0 1,1 0-1,-1 0 1,0-1-1,4-5 0,-5 8 272,16-20-2158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39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37 6240,'-41'-3'2816,"33"-2"-2464,3 2-96,10 3-224,-5-5 128,0 1-96,0-4-1632,5 0 832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40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85 4480,'-22'-8'2016,"17"11"-1728,10-3 1664,3 0-1120,11-8 1056,2 4-1056,29-7 384,8-1-704,29-1-224,2 10-160,6-1 32,-10 4-96,4-5-32,-2 5 0,11-11-1600,-3 2 864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42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22 3072,'0'0'48,"0"0"0,0 0 0,0 0 0,0 0 1,0-1-1,0 1 0,0 0 0,0 0 0,0 0 0,0-1 0,0 1 0,0 0 1,0 0-1,0 0 0,0 0 0,0-1 0,0 1 0,0 0 0,0 0 1,-1 0-1,1 0 0,0 0 0,0-1 0,0 1 0,0 0 0,0 0 0,0 0 1,-1 0-1,1 0 0,0 0 0,0 0 0,0-1 0,0 1 0,-1 0 0,1 0 1,0 0-1,0 0 0,0 0 0,-1 0 0,1 0 0,0 0 0,0 0 1,-1 0-1,1 0-10,1 0 0,-1 0 536,0 0-536,0 0 1,0 0-1,0 0 0,0 0 0,0-1 1,0 1-1,0 0 0,0 0 1,0 0-1,0 0 0,0 0 0,0 0 1,0 0-1,0 0 0,0 0 0,0 0 1,0 0-1,0 0 0,0 0 0,0 0 1,0 0-1,0 0 0,0 0 0,0-1 1,0 1 267,0 0-268,0 0 38,0-1 0,1 1 0,-1 0 0,0-1 0,0 1 0,0-1 0,0 1 0,0 0 0,0-1 0,0 1 0,0-1 0,0 1 0,0 0-1,0-1 1,0 1 0,0-1 0,0 1 0,0 0 0,0-1 0,0 1 0,0-1 0,-1 1 0,1 0 0,0-1 0,0 1 0,0 0 0,-1-1 0,1 1 0,0 0 0,0-1 0,-1 1 0,1 0 0,0 0 0,-1-1 0,1 1-1,0 0 1,-1 0 0,1 0 0,0 0 0,-1-1 0,1 1 0,-1 0 0,1 0 0,0 0 0,-1 0 0,1 0 0,-1 0 0,1 0 0,0 0 0,-1 0 0,1 0 0,-1 0 0,1 0 0,0 0 0,-1 0 0,1 0 0,-1 1-1,1-1 1,0 0 0,-1 0 0,0 1 0,-2 1 3,0-1 144,1 1 0,0-1 0,-1 1 0,1 0 0,0-1 0,0 1 0,0 0 0,0 0 0,-2 5 1,4-7-172,0 0 1,0 0-1,0 0 1,0 0-1,0 1 1,0-1-1,0 0 1,0 0 0,0 0-1,0 1 1,0-1-1,0 0 1,0 0-1,0 0 1,0 0-1,0 0 1,0 1-1,0-1 1,0 0 0,1 0-1,-1 0 1,0 0-1,0 0 1,0 0-1,0 1 1,0-1-1,1 0 1,-1 0-1,0 0 1,0 0 0,0 0-1,0 0 1,0 0-1,1 0 1,-1 0-1,0 0 1,0 0-1,1 0 1,12 4 670,16 0-226,0-5-163,33-7 0,18 0 75,-35 6-393,-11 0 24,0 1 0,0 1 0,59 10 0,-57-6-37,-27-3 12,0 0 1,0 1-1,11 3 0,-18-4 667,-9-2-1264,-10-4-2238,8 1 1162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0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 1728,'0'0'560,"-8"9"704,11-2 3082,-3-6-3764,1 11 874,0-11-1387,1 0-1,-1 0 1,0 0 0,1 0 0,0 0 0,-1-1 0,1 1 0,-1 0-1,1-1 1,0 1 0,0-1 0,-1 0 0,1 1 0,0-1 0,0 0 0,-1 0-1,4 0 1,15 2 52,-5 1-147,0-1 0,0-1 0,1 0 0,29-3 1,21 2 271,207 30 762,-239-24-700,-1-1 0,1-1 0,63-2 0,98-11 103,-12 9 186,-85 1-298,143-14 399,58-8 65,-68 18-363,-94-8-223,26 0-114,-104 9-48,263-13 34,-228 6 54,222-13 66,-113 22-31,-85-1 6,12 0 139,141 4 721,-202-3-861,-19-2 253,-33 1-288,0 0 0,25 2 0,-13 1-69,-27-2-31,-1 0-1,1-1 1,0 1 0,0 0-1,-1 0 1,1-1 0,0 1-1,-1-1 1,1 1-1,-1-1 1,1 0 0,1 0-1,-3 0-393,-1 0-1,0 1 0,1-1 1,-1 1-1,0-1 0,1 1 1,-1-1-1,0 1 0,0 0 1,1-1-1,-1 1 1,0 0-1,-1-1 0,-6 5-2167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43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2496,'0'0'784,"-7"8"4085,6-7-4412,-1 0 0,1-1-1,-1 1 1,0-1 0,1 0-1,-1 1 1,1-1 0,-1 0 0,0 0-1,-3 0 1,29 0 3794,-3 1-4206,31 5 0,64 10 61,-23-4 209,-54-6 115,74 1-1,-111-7 120,-3 0-649,1-1-1,-1 1 0,1 0 1,0 0-1,-1-1 0,1 1 1,-1 0-1,1-1 0,0 1 1,-1 0-1,1-1 0,0 1 1,-1-1-1,1 1 0,0-1 1,0 1-1,-1-1 0,1 1 1,0-1-1,0 1 0,0-1 1,0 1-1,0-1 0,0 1 1,0-1-1,0 1 0,0-1 1,0 1-1,0-1 0,0 0 1,3-16-7350,1 11 4693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43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35 3552,'-11'-16'1147,"11"15"-1117,-1 1 0,1-1 0,0 1 1,0-1-1,0 1 0,0-1 1,0 1-1,0-1 0,-1 1 0,1 0 1,0-1-1,0 1 0,0-1 1,1 1-1,-1-1 0,0 1 1,0-1-1,0 1 0,0-1 0,0 1 1,0-1-1,1 1 0,-1 0 1,6-8 6271,-6 12-4740,-3 64 102,-25 131-1,11-101-462,-5 16-34,11-64-694,-5 52-1,2 56 125,13-142-520,0-12-20,1 0-1,-1 0 1,1 0-1,0 0 0,0 0 1,1 0-1,0 4 0,0-2 169,0-6-348,2-5-272,26-29-3648,-4 8 1884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44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77 136 5728,'-1'-1'91,"1"1"0,-1 0 0,1 0 0,-1-1 0,1 1 0,-1 0 0,1 0 0,-1 0 0,1 0 0,-1 0 0,1-1 0,-1 1 0,0 0 0,1 0 0,-1 0 0,1 0 0,-1 1 0,1-1 0,-1 0 0,1 0 0,-1 0 0,1 0 0,-1 0 0,1 1 0,-1-1 0,1 0 0,-1 1 0,1-1 0,-1 0 0,1 1 0,0-1 0,-1 0 0,1 1 0,0-1 0,-1 1 0,1-1 0,0 0 0,-1 1 0,1-1 0,0 1 0,0-1 0,-1 1 0,1 0 0,-13 30 1069,10-23-719,-6 13 353,1 2 1,2-1-1,0 1 1,-4 36-1,9-53-657,0 1 0,1-1 0,0 0-1,1 1 1,-1-1 0,1 1 0,0-1-1,1 0 1,0 1 0,0-1 0,0 0-1,0 0 1,1 0 0,0-1 0,1 1 0,-1-1-1,1 0 1,0 0 0,0 0 0,1 0-1,9 8 1,-5-7 7,1-1 0,-1 1 1,1-1-1,1-1 0,-1 0 0,1-1 0,-1 0 0,1 0 0,0-1 0,16 1 1,4-1 192,0-2 0,48-4 0,-63 2-265,0 0 0,-1-1 0,1 0 0,-1-1 0,0-1 0,0-1 0,16-8 0,-29 13-67,17-8 120,27-20 1,-40 25-81,-1-1 0,0 1 0,0-1 0,0 0 0,0-1 0,-1 1 1,0-1-1,6-11 0,-6 8-24,-1 0 0,0 0 0,0 0 1,-1-1-1,-1 1 0,0 0 1,0-1-1,0 0 0,-1 1 0,-2-11 1,0 0-39,-1 1-1,-1 0 1,-11-35 0,10 42-26,0 0-1,0 1 1,-1 0-1,-1 0 1,0 0-1,-10-12 1,12 18 13,1 0 0,-1 0 0,0 1 1,-1-1-1,1 1 0,-1 0 0,0 1 0,0-1 0,0 1 1,-1 0-1,1 1 0,0-1 0,-1 1 0,0 1 0,0-1 1,1 1-1,-1 0 0,0 1 0,0 0 0,0 0 0,0 0 0,0 1 1,0 0-1,-8 2 0,-1 2-23,1-1 0,0 2 0,0 0 1,0 1-1,1 0 0,0 1 0,1 1 0,0 0 0,-19 17 0,16-11-782,0 1-1,1 0 1,-16 24-1,24-31-92,1 1 0,1 0 0,-1 0-1,2 1 1,-1-1 0,2 1 0,-1 0 0,-2 15 0,5 6-1200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45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22 3136,'-11'4'991,"-2"0"427,0-7 9201,9-3-7968,23-5-1819,13 6-388,0 2-1,0 1 0,43 3 0,-17 1-386,95 1 28,-121-6-4122,-19 3 1584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45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13 118 3648,'0'0'102,"-1"0"1,1 1 0,0-1-1,-1 0 1,1 0-1,-1-1 1,1 1-1,-1 0 1,1 0-1,-1 0 1,1 0 0,-1 0-1,1 0 1,0-1-1,-1 1 1,1 0-1,-1 0 1,1 0 0,0-1-1,-1 1 1,1 0-1,0-1 1,-1 1-1,1 0 1,0-1-1,0 1 1,-1-1 0,1 1-1,0 0 1,0-1-1,-1 1 1,1-1-1,0 1 1,0 0-1,0-1 1,0 1 0,0-1-1,0 1 1,0-1-1,0 1 1,0-1-1,0 1 1,0-1 0,0 1-1,0 0 1,0-1-1,0 1 1,0-1-1,4-5 5454,-4 3-5374,1 1 0,-1 0 0,1 0 0,0 0 0,-1 0 0,1 0 0,0 0 0,0 0 0,0 0 0,1 0 0,-1 1 0,0-1 0,1 0-1,-1 1 1,3-3 0,29-23 431,-26 22-228,-1 1-322,1 0 1,-1 0-1,1 1 0,0 0 0,-1 0 1,1 0-1,1 1 0,-1 0 0,11-1 0,-16 2-84,1 1-1,-1 0 1,1-1-1,-1 1 0,1 0 1,-1 1-1,1-1 1,-1 0-1,1 1 0,-1-1 1,1 1-1,-1 0 1,0 0-1,1 0 0,-1 0 1,0 0-1,0 0 1,1 1-1,-1-1 0,0 1 1,-1-1-1,1 1 1,0 0-1,0 0 0,-1 0 1,1 0-1,-1 0 1,1 0-1,-1 0 0,2 5 1,-2-2 25,0 0 1,0 1 0,0-1-1,-1 0 1,1 1 0,-1-1-1,-1 0 1,1 1-1,-1-1 1,0 0 0,0 0-1,0 1 1,-1-1 0,0 0-1,0 0 1,0-1 0,-4 6-1,-6 10 137,0 0-1,-24 27 1,28-37-76,-12 19 110,15-20-46,-1-1 1,0-1-1,0 1 0,-8 7 1,14-13 722,5-1-223,14-1 105,22-4-347,-9 0-288,-1 1 0,54 3 0,-38 0-209,-40-3-6044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46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4384,'0'-10'2917,"0"8"-1313,0 4-328,1-1-1135,0-1 1,-1 0-1,1 0 1,-1 0-1,1 0 1,-1 0-1,1 0 1,0 0-1,-1 0 0,1 0 1,-1 0-1,1 0 1,0-1-1,-1 1 1,1 0-1,-1 0 1,1 0-1,-1-1 0,1 1 1,-1 0-1,1-1 1,0 1-1,0-1 601,22-6 2635,16-7-1139,-24 6-1851,-6 3-220,1 0 1,18-6 0,-25 10-158,0 0-1,0 1 1,1-1 0,-1 1-1,1 0 1,-1-1-1,0 2 1,1-1-1,-1 0 1,0 1 0,1-1-1,-1 1 1,4 1-1,-5-1-30,0 1 0,1-1-1,-1 0 1,0 1-1,0 0 1,-1-1-1,1 1 1,0 0 0,0 0-1,-1 0 1,1 0-1,-1 0 1,0 0-1,0 0 1,1 1 0,-2-1-1,1 0 1,0 1-1,0 2 1,1 0 19,-1 0 1,0 0-1,-1 0 1,1 1-1,-1-1 0,0 0 1,0 0-1,-2 7 1,0-1 28,-2 1 0,1 0 0,-2-1 1,0 0-1,-6 11 0,-35 52 180,7-14 79,38-57-198,-1-1 1,1 1 0,-1-1-1,0 1 1,1-1 0,-1 0-1,-4 4 1,6-5 756,4-1-611,6-1 116,14-4 194,31-12 0,-49 15-587,1 0 0,0 1 1,12-2-1,9-2-154,-26 5-676,-7 9-6013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47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48 2656,'2'-5'5846,"4"1"-3799,-5 4-1900,0-1-1,0 1 0,0-1 0,0 0 1,0 1-1,0-1 0,-1 0 0,1 0 1,0 1-1,0-1 0,-1 0 0,1 0 1,0-1-1,5-15 2894,-6 18-2800,-6-5 331,3 2-526,1 1 1,-1 0 0,0 0 0,1 1-1,-1-1 1,0 0 0,0 1 0,0 0-1,0 0 1,1-1 0,-1 2 0,0-1-1,-3 1 1,-42 10 223,24-5-123,-39 9 220,10-4 49,1 3 0,-59 23 0,96-32-264,14-5-111,-1 0 1,1 1-1,-1-1 1,1 0-1,-1 1 0,1 0 1,-1-1-1,1 1 0,-3 1 1,28 0 833,25 2-712,-7-1-22,1 1 0,72 19 0,-100-19-94,0 1 0,-1 0 0,21 12 0,-31-15-13,0 0-1,0 1 1,0-1-1,-1 1 1,1 0-1,-1 0 0,0 0 1,0 1-1,0-1 1,0 1-1,-1-1 1,0 1-1,1 0 0,-1 0 1,0 0-1,1 7 1,-2-9-6,-1 1 1,1 0-1,-1-1 1,0 1 0,0-1-1,0 1 1,0 0-1,-1-1 1,1 1-1,-1-1 1,1 1-1,-1 0 1,0-1 0,0 0-1,0 1 1,-1-1-1,1 0 1,0 1-1,-1-1 1,1 0 0,-1 0-1,0 0 1,0 0-1,0-1 1,0 1-1,-3 2 1,-5 3 48,0-1-1,-1 0 1,1-1 0,-15 5-1,24-9-72,-45 15 113,-86 19 1,88-26-134,0 3-1,-49 19 1,80-25-1655,-20 13 0,18-8-328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49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476 94 2720,'0'0'59,"-1"-1"0,1 1 0,0 0 0,-1-1 1,1 1-1,0 0 0,0-1 0,-1 1 0,1-1 0,0 1 0,0-1 1,0 1-1,0-1 0,0 1 0,0-1 0,0 1 0,0-1 0,0 1 1,0 0-1,0-1 0,0 1 0,0-1 0,0 1 0,0-1 0,0 1 1,0-1-1,1 1 0,-1-1 0,0 1 0,0 0 0,0-1 0,1 1 1,-1-1-1,0 1 0,1 0 0,-1-1 0,1 1 0,16-19 2830,-12 14-2015,39-39 4438,-40 39-4616,0 1-278,-4 4-412,0 0-1,0 0 1,0 0 0,0 0 0,0 0 0,0 0 0,0 0-1,0 0 1,0 0 0,0 0 0,0 0 0,0 0 0,0 0-1,0 0 1,0 0 0,0 0 0,0 0 0,0 0 0,0 1-1,0-1 1,0 0 0,0 0 0,0 0 0,0 0 0,0 0-1,0 0 1,0 0 0,0 0 0,0 0 0,0 0 0,0 0-1,0 0 1,0 0 0,0 0 0,0 0 0,0 0 0,0 0 0,0 0-1,0 0 1,0 0 0,0 0 0,0 0 0,0 0 0,0 0-1,0 0 1,1 0 0,-1 0 0,0 0 0,0 0 0,0 0-1,0 0 1,0 0 0,0 0 0,0 0 0,0 0 0,0 0-1,0 0 1,0 0 0,0 0 0,0 0 0,0 0 0,0 0-1,0 0 1,0 0 0,0 0 0,0 1 346,-1 0-291,-1-1 1,1 1 0,-1 0-1,1 0 1,-1 0 0,1 1-1,-1-1 1,1 0-1,0 0 1,0 1 0,0-1-1,-2 3 1,-6 7 155,-276 240 1533,184-166-1408,-19 14 884,115-95-1146,4-3-32,-1 0 0,1 0 1,0 0-1,-1 0 0,1 0 1,0 0-1,0 0 0,-2 3 0,3-4-32,0 0 0,0 1 0,0-1 0,0 1-1,0-1 1,0 1 0,0-1 0,0 1 0,1-1-1,-1 1 1,0-1 0,0 1 0,0-1-1,0 0 1,1 1 0,-1-1 0,0 1 0,0-1-1,1 0 1,-1 1 0,0-1 0,1 0 0,-1 1-1,0-1 1,1 0 0,-1 1 0,1-1-1,-1 0 1,0 0 0,1 0 0,-1 1 0,1-1-1,-1 0 1,1 0 0,-1 0 0,0 0 0,1 0-1,8 3 148,-1 0 0,0-1 0,1 0-1,10 1 1,-3-1-75,160 14 663,-20-4-270,8 17-428,-138-18-597,-25-10-891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49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583 6 4800,'0'0'41,"1"0"0,-1 0 0,0 0 0,0 0 0,0-1 0,0 1 0,0 0 0,0 0 0,0 0 0,0 0 0,0 0 0,0-1 0,0 1 0,0 0 0,0 0 0,0 0 0,0 0 0,0 0 0,0-1 0,0 1 0,0 0 0,0 0 0,0 0 0,0 0 0,0 0 0,0-1 0,0 1 0,0 0 0,0 0 0,-1 0 0,1 0 0,0 0 0,0 0 0,0-1 0,0 1 0,0 0 0,0 0 0,0 0 0,-1 0 0,1 0 0,0 0 0,0 0 0,0 0 0,0 0 0,0 0 0,-1 0 0,1 0 0,-3 2 2972,3-1-2887,0-1 0,0 1 0,1-1 0,-1 1 0,0-1 0,0 1 0,0-1 1,0 1-1,0-1 0,0 1 0,0-1 0,0 1 0,0-1 0,0 1 0,0-1 0,0 1 0,0-1 0,0 0 0,-1 1 0,1-1 0,0 1 0,0-1 0,-1 1 0,-7 14 1160,5-9-856,-12 21 528,-28 41-1,28-48-792,-1 0-1,-1-1 1,-1-1 0,-1 0 0,0-2 0,-29 19-1,-134 71 1054,141-84-843,5-3 497,-61 24 0,99-41-754,0 0 0,0-1 0,1 1 0,-1 0 0,0-1 0,1 0 0,-1 0 0,4 2 0,189 61 735,-174-56-827,102 40-175,-110-42-351,1-1 1,22 6-1,-27-9-3013,0-1 1,17 1-1,-7-2-33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53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1 957 1888,'0'0'7392,"8"13"-4374,-7-13-2931,-1 0 1,1 0-1,0 0 0,0 1 0,0-1 0,-1 0 0,1 0 0,0-1 0,0 1 1,-1 0-1,1 0 0,0 0 0,0 0 0,-1-1 0,1 1 0,0 0 0,-1-1 1,1 1-1,0 0 0,-1-1 0,1 1 0,0-1 0,0 0 0,13-13 459,-14 13-543,7-8 132,0 0 0,-1 0 0,-1-1 1,0 0-1,0-1 0,3-10 0,1-8 181,6-30 1,-5 11-81,2 1 0,2 0 0,26-60 0,-9 44-66,-31 63-170,0-1 0,0 1-1,0 0 1,0 0 0,0 0-1,1 0 1,-1 0 0,0 0-1,0 0 1,0 0 0,0 0-1,0 0 1,0 0 0,0 0-1,0 0 1,1 0 0,-1 0-1,0 0 1,0 0 0,0 0-1,0 0 1,0 0 0,0 0-1,0 0 1,0 0 0,1 0-1,-1 0 1,0 0 0,0 0-1,0 0 1,0 0 0,0 0-1,0 0 1,0 0 0,0 0-1,1 0 1,-1 0 0,0 0-1,0 1 1,0-1 0,0 0-1,0 0 1,0 0 0,0 0-1,0 0 1,0 0 0,0 0-1,0 0 1,0 0 0,0 1-1,6 8-19,3 13-60,-1 6 131,0 0 0,-2 1 1,4 37-1,-3 89 667,-7-131-586,-2 0 0,-4 27 0,5-42-75,-1 1 1,-1-1-1,0 0 0,0 0 0,-1 0 1,0 0-1,0-1 0,-6 10 1,7-16-20,1 1-1,0 0 1,0-1 0,-1 1 0,0-1 0,1 0 0,-1 0 0,0 0-1,0 0 1,0 0 0,0-1 0,0 0 0,-1 1 0,1-1 0,0 0-1,-1 0 1,1-1 0,0 1 0,-1-1 0,1 0 0,-1 0-1,1 0 1,-1 0 0,1 0 0,-1-1 0,1 1 0,-1-1 0,1 0-1,0 0 1,0-1 0,-1 1 0,1-1 0,0 1 0,0-1 0,0 0-1,1 0 1,-1 0 0,0-1 0,1 1 0,-4-5 0,-8-13-134,-21-44 0,35 63 88,-1 1 1,1-1-1,0 1 1,0-1-1,-1 1 1,1-1-1,0 1 1,0-1-1,0 1 0,0-1 1,0 1-1,0-1 1,0 0-1,0 1 1,0-1-1,0 1 1,0-1-1,0 1 1,1-2-1,0-5-129,-1 7 132,1 0 0,0 0 1,-1 0-1,1 0 1,0 0-1,-1 0 0,1 0 1,0 0-1,-1 0 0,1 0 1,0 0-1,-1 0 1,1 0-1,0 1 0,32 11-66,60 19-82,-68-25 248,1-1-1,0-1 1,0-1-1,0-2 0,0 0 1,0-2-1,0-1 1,0-1-1,27-7 0,-43 7-53,0 0 0,0-1 0,-1 0 0,0 0-1,0-1 1,0-1 0,-1 1 0,1-1 0,-1-1 0,-1 0-1,1 0 1,-1 0 0,0-1 0,-1 0 0,0 0-1,8-14 1,2-11 49,-1 1-1,-1-2 0,12-47 0,-5 14 7,57-218-133,-51 115-78,-23 141-10,-2 17 50,-1 1 0,0-1 1,0 0-1,-1 1 0,-1-1 1,-2-15-1,1 23-227,0 7 159,-1 8 62,3-8 42,-41 229-257,19-100 309,-7 80 128,-6 32 171,29-208-335,4-20 42,-1 0-1,-5 17 0,2-22 112,5-10-125,1 0 0,-1 0 1,0 0-1,1 0 0,-1 0 0,1 1 0,0-1 1,-1 0-1,1 0 0,0 0 0,-1 0 0,1 2 1,0-2 1,0-1 0,0 1 0,-1-1 0,1 0-1,0 1 1,0-1 0,-1 1 0,1-1 0,0 0 0,-1 1 0,1-1 0,-1 0 0,1 1 0,0-1 0,-1 0 0,1 1 0,-1-1 0,1 0 0,-1 0 0,-2 1 243,7-3 155,-2 1-365,0 0-1,0 0 0,-1 0 0,1 0 0,-1-1 1,1 1-1,-1-1 0,0 1 0,1-1 1,-1 0-1,2-2 0,12-24 144,-11 18-122,16-31 100,46-84-71,-33 75-184,55-63 1,-85 109 71,0 1 0,0-1 0,1 1 0,-1 0 0,1 0 0,0 1 0,0-1 0,0 1 0,5-3 0,-8 5 9,0-1 0,0 1 0,0 0 0,0 0 0,0 0 1,0-1-1,0 1 0,0 0 0,0 0 0,0 0 0,0 1 0,0-1 0,0 0 0,0 0 0,0 0 0,1 1 0,0 0 0,-1 0 4,0-1 0,0 1 1,0 0-1,0 0 0,0 0 0,0 0 0,0 1 1,0-1-1,-1 0 0,1 0 0,0 0 0,-1 1 1,1-1-1,-1 0 0,1 1 0,0 1 0,0 4 10,0-1-1,0 1 0,0 0 0,-1-1 1,0 1-1,-1 8 0,-9 44 29,5-30-6,-9 37 50,-2 19 35,15-83-88,1 0 0,0 0 0,0 1 0,0-1 0,0 0 0,0 0 0,0 0 0,0 1 1,2 3-1,-2-5-1,1 0 1,-1-1 0,1 1-1,0 0 1,-1 0-1,1-1 1,0 1 0,0 0-1,-1-1 1,1 1 0,0-1-1,0 1 1,0-1 0,0 1-1,0-1 1,0 0-1,0 1 1,0-1 0,-1 0-1,1 0 1,0 0 0,0 0-1,2 0 1,7 1 32,0-2-1,0 1 1,0-1-1,-1-1 1,1 0 0,-1 0-1,1-1 1,13-6 0,-2 0-113,-1-1 0,30-19 1,-32 16 92,-1 0 0,-1 0 0,0-2 0,-1 0 0,0 0 0,-1-2 0,16-25 0,-10 18-256,-21 31 130,0 0 0,-1-1-1,1 1 1,-4 6 0,-3 14-75,8-25 169,-5 19-13,0 0 1,2 1-1,0-1 1,1 1-1,2 23 1,1-41 41,-1-1 0,1 0 1,0 0-1,0 1 0,1-1 0,-1 0 1,1 0-1,-1 0 0,1 0 0,0-1 1,0 1-1,0 0 0,0-1 0,1 0 0,-1 1 1,1-1-1,2 2 0,-3-3-9,-1 0-1,0-1 1,1 1-1,-1 0 1,0 0-1,1-1 1,-1 1-1,0-1 1,1 0-1,-1 1 1,1-1-1,-1 0 1,1 0-1,-1 0 1,1 0-1,-1 0 1,1 0-1,-1 0 1,1 0-1,-1-1 1,1 1-1,-1-1 1,1 1-1,-1-1 1,0 1-1,1-1 1,-1 0-1,0 0 1,0 0-1,1 0 1,-1 0-1,0 0 1,0 0 0,0 0-1,0 0 1,0 0-1,0 0 1,-1-1-1,2-1 1,1-3 5,0 0 0,-1 0 1,1 0-1,-2-1 0,1 1 1,-1 0-1,1-1 0,-2 1 1,1-14-1,-1 6-55,-1 0 0,-1 0 0,-5-23 0,5 31-17,0-1-1,0 1 1,-1 0 0,1 0-1,-2 0 1,1 0 0,-8-9-1,11 13 56,-1 0 0,1 1 0,-1-1 0,1 0 0,-1 0 0,1 1 0,0-1 0,0 0 0,0 1 0,0-1 0,0 0 0,0 0 0,1 1 0,-1-1 0,1 0 0,-1 0 0,1-1 0,3-1-24,-1-1-7,0 0 0,1 1 0,0-1-1,0 1 1,1 0 0,6-6 0,-9 9 22,0 0 0,0 0 1,0 1-1,0-1 0,0 0 0,0 1 0,0-1 0,1 1 1,-1 0-1,0 0 0,0 0 0,0 0 0,0 0 0,1 0 1,-1 0-1,0 1 0,0-1 0,0 1 0,0 0 0,0-1 1,0 1-1,3 2 0,4 1-9,6 3-17,-1 0-1,0 1 1,16 11-1,-26-15 24,0-1-1,0 0 1,-1 1-1,1 0 1,-1 0-1,0 0 1,0 0-1,0 1 1,-1-1 0,0 1-1,1 0 1,-2-1-1,1 1 1,1 6-1,-2-5 2,0 1 0,0-1 0,-1 1 0,0 0 0,0-1 0,-1 1-1,1-1 1,-1 1 0,-1-1 0,-2 8 0,-3 6-24,-18 33-1,19-40 21,5-12 15,1-1-1,-1 1 1,1-1 0,0 1-1,0-1 1,-1 1 0,1-1-1,0 1 1,0-1-1,-1 1 1,1 0 0,0-1-1,0 1 1,0-1-1,0 1 1,0 0 0,0-1-1,0 1 1,0-1-1,0 1 1,0-1 0,0 1-1,1 0 1,-1-1-1,0 1 1,0-1 0,1 1-1,-1-1 1,0 1-1,0-1 1,1 1 0,-1-1-1,1 1 1,-1-1-1,0 1 1,1-1 0,-1 0-1,1 1 1,-1-1-1,1 0 1,-1 1 0,1-1-1,-1 0 1,1 0 0,-1 0-1,1 1 1,0-1-1,-1 0 1,1 0 0,-1 0-1,1 0 1,0 0-1,-1 0 1,1 0 0,-1 0-1,2 0 1,6 0 99,0-1 1,1 0 0,11-2-1,-11 1-203,3-1 140,1-1 0,-1-1 0,0 0 0,0 0 0,0-1 0,-1-1 0,0 0 0,12-10 0,-12 9-66,5-4 44,0-1 1,0-1 0,-2 0 0,0-2 0,0 1 0,-2-2-1,12-17 1,62-129 64,-70 130-143,7-14 141,26-86 1,-35 81-104,9-81 0,-19 104 6,-1 11-46,0 7-16,-2-1 0,1 1 0,-1-1 0,-1 1 0,-1-19 0,1 30 67,0 0 0,0-1 0,0 1 0,0 0 0,0 0 0,0 0 0,0 0 0,0 0 0,0 0 0,0 0 0,0 0 0,0-1 0,0 1 0,0 0 0,0 0 0,0 0 0,0 0 0,0 0 0,0 0 0,0 0 0,-1 0 0,1-1 0,0 1 0,0 0 0,0 0 0,0 0 0,0 0-1,0 0 1,0 0 0,0 0 0,0 0 0,0 0 0,0 0 0,-1 0 0,1 0 0,0 0 0,0-1 0,0 1 0,0 0 0,0 0 0,0 0 0,0 0 0,0 0 0,-1 0 0,1 0 0,0 0 0,0 0 0,0 0 0,0 0 0,0 0 0,0 0 0,0 0 0,0 1 0,-1-1 0,1 0 0,0 0 0,-5 7-149,-2 12 46,-10 52 74,3 0 1,3 1 0,4 1 0,2 118 0,12 171 984,2-385-4698,-8 11 3282,-1 0 0,-1 0 0,1 1 0,-2-1 0,0 1-1,-6-21 1,5 19 352,-3-12-52,-1 1 0,-1 0 1,-1 0-1,-15-28 0,12 30 64,-1 0 0,-2 1 0,-19-23 0,23 32 52,-1 0 0,-1 1 0,1 1 0,-2 0 1,1 0-1,-16-7 0,4-1 206,25 18-128,0 0 1,0 0 0,0 0-1,0 0 1,0-1-1,-1 1 1,1 0-1,0 0 1,0 0 0,0 0-1,0 0 1,0-1-1,0 1 1,0 0 0,0 0-1,0 0 1,0 0-1,0-1 1,0 1-1,0 0 1,0 0 0,0 0-1,0-1 1,0 1-1,0 0 1,0 0 0,0 0-1,0 0 1,0-1-1,0 1 1,0 0-1,0 0 1,0 0 0,0 0-1,1 0 1,-1-1-1,0 1 1,0 0 0,0 0-1,0 0 1,0 0-1,0 0 1,1 0-1,-1 0 1,0-1 0,0 1-1,0 0 1,0 0-1,1 0 1,-1 0-1,10-3 640,-8 2-500,16-3 373,1 1 0,0 1 1,-1 1-1,1 0 0,29 4 0,8-2 101,179-1 447,-140 9-848,-94-9-309,-7 3-550,-16 8-4126,14-8 2585,0 1 0,0 0 0,0 1-1,-11 9 1,3 1-693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0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20 232 1984,'0'-5'36,"0"3"193,0 0-1,-1 0 0,1 0 1,0 0-1,0 0 1,1 0-1,-1 0 0,0 0 1,1-1-1,-1 1 1,1 0-1,0 1 0,0-1 1,-1 0-1,4-4 0,-4 59 1276,-4-2-1125,-5 41 272,2-48-442,2 1 0,2 0 1,4 49-1,0-4 441,-1-53 375,0-37-1009,0 0 0,0 0 1,0 1-1,0-1 0,0 0 1,0 0-1,0 0 0,0 0 0,0 0 1,0 0-1,0 0 0,0 0 1,0 1-1,0-1 0,0 0 1,0 0-1,0 0 0,0 0 1,0 0-1,0 0 0,0 0 0,0 0 1,0 0-1,1 0 0,-1 1 1,0-1-1,0 0 0,0 0 1,0 0-1,0 0 0,0 0 1,0 0-1,0 0 0,0 0 0,0 0 1,1 0-1,-1 0 0,0 0 1,0 0-1,0 0 0,0 0 1,0 0-1,0 0 0,0 0 1,1 0-1,-1 0 0,0 0 1,0 0-1,0 0 0,0 0 0,0 0 1,0 0-1,0 0 0,0 0 1,0 0-1,1 0 0,-1 0 1,0-1-1,0 1 110,1-3 2,0-1 0,0 0 0,0 1 0,-1-1 0,0 0 0,0-7 1,1-1 30,10-76 374,5-45-464,-12-99-12,-4 175-407,2 42-44,0 12 95,-1 9-48,0 27 168,8 43-1,-1-18 192,27 152 596,-25-184-198,-10-25-373,0 0 0,1-1 0,-1 1 0,0 0 0,1-1 0,-1 1 0,0 0 0,1-1 0,-1 1 0,1-1 0,-1 1 0,1-1 0,0 1 0,-1-1 0,1 1 0,-1-1 0,1 1 0,0-1 0,-1 0 0,1 1 0,0-1 0,-1 0 0,1 0 0,0 1 0,0-1 0,-1 0 0,1 0 0,0 0 0,1 0 0,0-2 57,0 1 0,0-1 0,0 0 0,0 0 0,0 0 0,0 0-1,-1-1 1,1 1 0,-1 0 0,1-1 0,-1 1 0,0-1 0,1-4 0,2 1-1,11-31 167,-2-1-1,16-71 1,-20 71-255,11-54-99,-8 36-222,28-86 1,-39 141 288,12-28-318,-12 28 329,-1 0 0,1 1 0,-1-1 0,1 0 0,0 0 0,-1 1 0,1-1 0,0 1 0,0-1 0,-1 0-1,1 1 1,0 0 0,1-1 0,-2 1 7,1 0 1,-1-1-1,1 1 0,-1 1 0,1-1 0,-1 0 0,1 0 0,-1 0 1,1 0-1,-1 0 0,1 0 0,-1 0 0,0 1 0,1-1 0,-1 0 1,1 0-1,-1 1 0,0-1 0,1 0 0,-1 1 0,0-1 1,1 0-1,-1 1 0,0-1 0,1 0 0,-1 1 0,0-1 0,1 1 1,7 16-49,0 0 0,-1 0 0,-1 1 0,8 36 0,-9-35 32,15 57 178,2-1 0,40 88 0,-18-60 668,-42-94-802,-5-7-2185,3-2 2052,0 0 0,0 0 0,0 0 0,-1 0 0,1 0 0,0 0 0,0 0 0,0 0 0,0 0 0,0 0 0,-1 0 0,1 0 0,0 0 0,0 0 0,0-1 0,0 1 0,-5 0-2083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55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8 571 3712,'-8'0'2717,"15"8"1608,3 1-3213,-9-7-947,1 0-1,0-1 1,0 1-1,0-1 1,0 0-1,0 1 1,0-1 0,0 0-1,1 0 1,-1 0-1,0 0 1,0-1-1,1 1 1,-1-1-1,5 1 1,4 0 324,0-1 1,14-1-1,-20 0-318,4 0-65,1 0 0,0-1 1,-1 0-1,1-1 0,-1 0 0,0-1 0,0 1 0,0-2 0,0 1 0,-1-1 1,1-1-1,-1 0 0,10-9 0,-14 12-105,0-1 1,0-1-1,-1 1 0,1 0 1,-1-1-1,0 0 1,0 0-1,0 0 0,-1 0 1,0 0-1,0-1 0,0 1 1,0 0-1,-1-1 0,0 0 1,0 1-1,-1-1 1,1 0-1,-1 1 0,-1-1 1,1 0-1,-1 1 0,0-1 1,-2-5-1,3 9-24,0 0 0,-1 0 0,1 1 1,-1-1-1,0 0 0,0 1 0,0-1 0,1 1 0,-2-1 0,1 1 0,0-1 0,0 1 1,0 0-1,0 0 0,-1-1 0,1 1 0,-1 0 0,-2-1 0,2 1-1,1 1-1,-1-1 1,0 1-1,0 0 0,1 0 1,-1 0-1,0 0 1,0 0-1,1 0 1,-1 0-1,0 0 1,0 1-1,1-1 1,-1 1-1,-2 0 1,-3 2 2,1 1 1,0-1 0,0 1 0,0 0 0,0 1-1,1-1 1,-9 11 0,6-5 61,0-1 1,2 1 0,-1 1-1,1-1 1,1 1 0,0 0-1,0 0 1,1 1-1,1-1 1,-1 1 0,2 0-1,-2 23 1,3-31 32,2-1 0,-1 0 1,0 0-1,1 0 0,0 1 0,-1-1 1,1 0-1,0 0 0,1 0 0,-1 0 1,0 0-1,1-1 0,0 1 1,0 0-1,3 4 0,-1-4 45,0 1 0,0-1 0,0 0 0,0 0 0,1-1 0,-1 1 0,1-1 0,-1 0 0,7 2-1,3 0 133,0-1 0,1-1 0,-1 0 0,1 0 0,26-2-1,-27-1-200,0-1-1,0 0 0,-1-1 0,1 0 1,-1-1-1,0-1 0,0 0 0,0-1 1,-1 0-1,0-1 0,0-1 0,0 1 0,-1-2 1,-1 0-1,1 0 0,-1-1 0,-1 0 1,0 0-1,0-1 0,-1-1 0,11-20 1,12-32-93,33-100 1,-59 148-73,-3 10-180,-4 21 32,-18 135 53,10-80 321,-13 31-59,5-28 132,12-58 54,6-15-228,0 0-1,0-1 1,0 1-1,0 0 1,0 0 0,0 0-1,0 0 1,0 0-1,0 0 1,0 0-1,0-1 1,0 1-1,0 0 1,0 0-1,0 0 1,-1 0-1,1 0 1,0 0-1,0 0 1,0 0-1,0 0 1,0 0 0,0 0-1,0 0 1,0 0-1,0-1 1,-1 1-1,1 0 1,0 0-1,0 0 1,0 0-1,0 0 1,0 0-1,0 0 1,0 0-1,0 0 1,-1 0-1,1 0 1,0 0 0,0 0-1,0 0 1,0 0-1,0 1 1,0-1-1,0 0 1,-1 0-1,1 0 1,0 0-1,0 0 1,0 0-1,0 0 1,0 0-1,0 0 1,0 0-1,0 0 1,-5-15 10,4 14-5,0 0 1,1-1 0,-1 1 0,1 0 0,-1 0 0,1-1-1,0 1 1,-1-1 0,1 1 0,0 0 0,0-1 0,0 1-1,0-1 1,0 1 0,1-3 0,-1 3-49,3-4-164,0 5 61,11 4 111,2-3 69,0 0 0,1-1-1,-1-1 1,0 0 0,0-1 0,0-1-1,-1-1 1,1 0 0,-1-1-1,0 0 1,0-1 0,0-1-1,21-14 1,-9 3 12,-2 0 0,0-2-1,-2-1 1,0-1 0,-1 0 0,19-27 0,-3-1 14,41-71 1,-58 85-99,-2-2 1,26-74-1,-42 105-18,-1-1 0,0 1 0,0-1 0,-1 0-1,1-9 1,-2 17 42,0 0 0,0 0 0,-1 0 0,1 1-1,0-1 1,0 0 0,0 0 0,0 0 0,-1 1-1,1-1 1,0 0 0,0 0 0,0 0 0,-1 0 0,1 0-1,0 0 1,0 1 0,-1-1 0,1 0 0,0 0-1,0 0 1,-1 0 0,1 0 0,0 0 0,0 0 0,-1 0-1,1 0 1,0 0 0,0 0 0,-1 0 0,1 0-1,0 0 1,0 0 0,-1-1 0,1 1 0,0 0 0,0 0-1,0 0 1,-1 0 0,1 0 0,0 0 0,0-1-1,0 1 1,-1 0 0,1 0 0,0 0 0,0-1 0,0 1-1,0 0 1,0 0 0,-1 0 0,1-1 0,0 1-1,0 0 1,0 0 0,0-1 0,0 1 0,0 0-1,0 0 1,0-1 0,0 1 0,0 0 0,0 0 0,0-1-1,0 1 1,0 0 0,0 0 0,0-1 0,-16 19-256,5-2 254,1 1 1,1 0-1,0 0 1,1 1-1,1 0 1,0 1-1,2 0 1,0 0-1,1 0 1,-1 22-1,0 25 38,5 109-1,1-149-125,2 47 559,-2-62-845,1 0 0,0 0 0,0-1 0,6 15 0,-8-24-100,1 0 185,-1 0-1,0 0 0,0-1 0,1 1 1,-1 0-1,0 0 0,1 0 0,-1 0 0,1-1 1,-1 1-1,1 0 0,-1 0 0,1-1 1,0 1-1,-1-1 0,1 1 0,0 0 0,0-1 1,-1 1-1,1-1 0,0 1 0,1 0 1,7-1-1544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55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13 4480,'-35'-10'1445,"33"10"-1080,0-1 0,0 1 0,0-1 1,0 1-1,0 0 0,0 0 0,-5 1 3680,14 1-2113,73 9 2620,108 2-3835,-115-16-1758,-25-4-6365,-29 2 4350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57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5 288 3136,'0'0'50,"0"-1"1,-1 1-1,1 0 0,0 0 1,0 0-1,0 0 0,0 0 1,-1 0-1,1 0 1,0 1-1,0-1 0,0 0 1,0 0-1,-1 0 0,1 0 1,0 0-1,0 0 0,0 0 1,0 0-1,0 0 1,-1 0-1,1 0 0,0 1 1,0-1-1,0 0 0,0 0 1,0 0-1,0 0 0,0 0 1,0 1-1,-1-1 1,1 0-1,0 0 0,0 0 1,0 0-1,0 1 0,3 6 2296,10 7 1055,-10-12-3150,1 0 0,0 0 0,-1 0 0,1-1 1,0 1-1,0-1 0,0 0 0,0 0 0,1-1 0,-1 1 0,0-1 0,6 0 0,-3-1-76,-1 0 1,1 0 0,-1-1 0,1 0-1,-1 0 1,0 0 0,7-4-1,3-2-17,-1-2-1,-1 0 0,0 0 1,26-25-1,-23 18 26,29-38 0,-39 46-174,-1 0 1,-1 0-1,0-1 1,0 0-1,-1 0 1,6-19-1,-9 25-24,0 0 0,-1 0 0,1 0 0,-1 0 0,0 0-1,0-1 1,0 1 0,-2-5 0,2 7-3,0 0 0,-1 1-1,1-1 1,-1 1 0,0-1-1,1 0 1,-1 1 0,0-1-1,0 1 1,0 0 0,0-1-1,0 1 1,0 0 0,-1-1-1,1 1 1,0 0 0,-1 0-1,1 0 1,-1 0 0,1 0-1,-1 1 1,1-1 0,-4-1-1,1 1-8,0 0 1,0 0-1,0 1 0,0-1 0,0 1 1,0 0-1,-1 0 0,1 0 0,0 0 0,0 1 1,0 0-1,0 0 0,0 0 0,-8 3 1,7-1 26,0 0 0,0 0 1,0 1-1,0-1 1,1 1-1,0 0 0,-1 0 1,1 1-1,-5 7 1,0 2 42,1 0 1,0 1 0,1 0 0,1 1 0,0 0 0,-6 27 0,12-42-44,-5 19 164,1 0 0,-1 28 0,4-43-70,1 0 0,0 0 0,0 0 1,1 0-1,-1 0 0,1 0 0,0-1 1,0 1-1,1 0 0,0 0 0,-1-1 1,2 1-1,-1-1 0,0 0 0,6 8 0,-5-10-31,-1 0 0,1 0 0,0 0 0,0 0 0,0-1 0,0 1 0,0-1 0,0 0 0,1 0 0,-1 0 0,0 0 0,0-1 0,1 1 0,-1-1 0,1 0 0,-1 0 0,0 0 0,1 0 0,2-1 0,11-2 72,-1 0 0,23-7 0,-38 9-136,22-6 37,0-2-1,-1-1 0,27-16 1,58-45 84,-25 3-7,11-8-88,-92 75-48,1 0 0,-1 0-1,0 0 1,1 0 0,-1 1 0,1-1-1,-1 0 1,1 0 0,-1 1-1,1-1 1,0 1 0,-1 0-1,1-1 1,0 1 0,2 0-1,-3 0 19,1 1 1,-1 0-1,0-1 0,0 1 0,0 0 0,0 0 0,0-1 0,0 1 1,0 0-1,-1 0 0,1 0 0,0 0 0,0 0 0,-1 1 0,1-1 1,0 0-1,-1 0 0,0 0 0,1 0 0,-1 1 0,1 1 0,22 93 98,-18-68 171,2-1 0,14 40 1,-18-59-209,0 0 1,1 0 0,-1 0 0,2 0-1,-1-1 1,1 0 0,1 0 0,-1 0-1,1 0 1,7 6 0,-7-9-9,1 1 0,-1-1 0,14 6 0,-19-10 5,21-12-6485,-20 10 5565,0 0-1,-1 0 0,0-1 1,1 1-1,-1 0 1,0-1-1,0 1 1,1-6-1,0 0-779,6-9-924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57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612 4 6144,'0'0'119,"0"-1"1,-1 1 0,1 0-1,-1 0 1,1-1-1,0 1 1,-1 0-1,1 0 1,-1-1 0,1 1-1,-1 0 1,1 0-1,-1 0 1,1 0-1,-1 0 1,1 0 0,-1 0-1,0 0 1,1 0-1,-1 0 1,1 0 0,-1 0-1,1 0 1,-1 0-1,1 1 1,-1-1-1,1 0 1,-1 1 0,-19 5 726,-12 9 133,1 1 0,1 2-1,-41 32 1,28-15-280,2 3 0,-42 49 0,42-44-439,-74 93 172,75-86-245,29-37 77,-23 23 0,34-36-316,0 0 1,0 0-1,0 0 0,-1 0 1,1 0-1,0 0 1,0 0-1,0 0 0,0 0 1,-1 0-1,1 0 1,0 0-1,0 0 0,0 0 1,0 0-1,-1 0 0,1 0 1,0 0-1,0 0 1,0 0-1,0 0 0,0 0 1,-1 0-1,1 0 1,0 0-1,0 0 0,0 0 1,0 0-1,0-1 1,0 1-1,-1 0 0,1 0 1,0 0-1,0 0 1,0 0-1,0 0 0,0-1 1,0 1-1,0 0 1,0 0-1,0 0 0,0 0 1,0 0-1,0-1 1,-1 1-1,1 0 0,0 0 1,0 0-1,0 0 0,0-1 1,1 1-1,-1 0 1,0 0-1,0 0 0,0 0 1,0-1-1,0 1 1,0 0-1,0 0 0,0 0 1,0 0-1,0 0 1,0 0-1,0-1 0,0 1 1,1 0-1,-1 0 1,4-4-1389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59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113 479 3968,'0'-1'133,"1"0"1,-1 1-1,1-1 0,-1 0 1,1 0-1,0 0 0,-1 1 1,1-1-1,0 0 1,-1 1-1,1-1 0,0 1 1,0-1-1,0 1 0,0-1 1,0 1-1,-1-1 1,1 1-1,0 0 0,0-1 1,0 1-1,2 0 0,10-4 5944,-15 8-4202,-5 11-611,-12 16-1009,2 1 71,1 0-1,-16 48 1,9-22 20,17-40-93,0 0-1,1 1 1,1 0 0,-3 27 0,6-43-186,1 0 0,0-1 1,0 1-1,0 0 0,1-1 0,-1 1 1,0 0-1,1-1 0,0 1 0,0 0 1,0-1-1,2 5 0,-2-6-26,0 0 0,-1 0 0,1 1-1,0-1 1,0 0 0,0 0 0,1 0 0,-1 0 0,0 0-1,0-1 1,0 1 0,1 0 0,-1-1 0,0 1 0,1 0-1,-1-1 1,0 0 0,1 1 0,-1-1 0,1 0 0,-1 0-1,1 0 1,-1 0 0,1 0 0,1 0 0,1-1 24,1 0 0,-1 0 0,0 0 0,0 0 1,1-1-1,-1 0 0,-1 0 0,1 0 0,0 0 0,0-1 1,4-3-1,3-4 19,20-22 0,-15 14-21,114-122-47,-65 68-512,-65 72 493,0 0 1,0-1-1,0 1 0,0 0 1,0 0-1,0 0 0,0 0 1,0 0-1,0 0 0,0 0 1,0 0-1,0 0 0,1-1 1,-1 1-1,0 0 0,0 0 1,0 0-1,0 0 0,0 0 1,0 0-1,0 0 0,0 0 1,1 0-1,-1 0 0,0 0 0,0 0 1,0 0-1,0 0 0,0 0 1,0 0-1,1 0 0,-1 0 1,0 0-1,0 0 0,0 0 1,0 0-1,0 0 0,0 0 1,0 0-1,1 0 0,-1 0 1,0 0-1,0 1 0,0-1 1,1 7-50,-4 11 21,-9 22-67,7-25 88,0 0 0,-3 21 0,7-30-29,0 7 67,-1-1 0,1 1-1,2 17 1,-1-28-8,0 1 1,0 0-1,1-1 0,-1 1 1,1-1-1,0 1 0,-1-1 1,1 1-1,0-1 0,1 0 1,-1 1-1,0-1 1,1 0-1,-1 0 0,1 0 1,-1 0-1,1 0 0,0 0 1,0 0-1,0-1 0,0 1 1,0-1-1,3 2 0,4 0 48,-1-1 0,0 0 0,1 0-1,-1-1 1,1 0 0,-1 0 0,1-1 0,-1 0-1,1-1 1,0 1 0,-1-2 0,0 1-1,1-1 1,-1-1 0,13-5 0,-9 4-37,0-2-1,-1 0 1,0 0 0,0-1 0,0 0 0,-1-1 0,0-1 0,0 1 0,-1-1-1,8-11 1,9-17 83,30-62 0,-42 73-160,51-88 58,36-72-120,-92 166 80,0-1 0,-1 1 0,-1-2 1,-1 1-1,0-1 0,-2 0 0,-1 0 1,-1 0-1,0-23 0,-2 40 10,-1-1 1,0 0-1,0 1 0,0-1 0,-3-6 0,4 11 9,0 0 1,-1 0-1,1 1 0,0-1 0,0 0 1,-1 0-1,1 1 0,-1-1 1,1 0-1,0 1 0,-1-1 0,1 1 1,-1-1-1,0 0 0,1 1 0,-1-1 1,1 1-1,-1 0 0,0-1 0,1 1 1,-1-1-1,0 1 0,0 0 0,1 0 1,-1-1-1,0 1 0,0 0 1,1 0-1,-1 0 0,0 0 0,0 0 1,0 0-1,1 0 0,-1 0 0,0 0 1,0 0-1,1 0 0,-1 1 0,0-1 1,0 0-1,1 0 0,-1 1 1,0-1-1,1 1 0,-1-1 0,0 1 1,1-1-1,-1 1 0,0 0 0,-5 4-38,0 1 0,1 0-1,-1 0 1,1 0 0,1 0-1,-8 14 1,-21 49-125,23-47 126,-8 18 33,2 1 0,1 1 0,2 1 0,2 0 0,2 0 0,-5 63 0,11 22 41,4-110 52,1 0 0,0-1 0,2 0-1,0 1 1,7 20 0,-9-34-55,0 1 1,0-1-1,0 0 1,1 0-1,0 0 1,-1 0-1,1 0 0,1-1 1,-1 1-1,0-1 1,1 0-1,6 5 0,-7-6-13,0-1-1,1 1 0,-1-1 1,0 1-1,1-1 0,-1 0 1,1 0-1,0-1 0,-1 1 1,1-1-1,0 0 0,-1 1 0,1-2 1,0 1-1,-1 0 0,7-2 1,8-3-2,-1-1 0,0-1-1,-1 0 1,0-1 0,0-1 0,0-1 0,22-18 0,-12 7 37,-2-1 0,0-2 0,26-33-1,-38 41-45,20-24 45,-30 37-66,0-1 1,-1 1-1,1 0 0,-1 0 0,1-1 0,-1 1 1,0-1-1,0 1 0,0-1 0,0-6 1,-1 9 10,0 1 0,0-1 1,0 0-1,0 0 1,0 0-1,0 1 1,-1-1-1,1 0 0,0 0 1,0 1-1,-1-1 1,1 0-1,0 0 1,-1 1-1,1-1 0,-1 0 1,1 1-1,-1-1 1,1 0-1,-1 1 0,1-1 1,-1 1-1,0-1 1,1 1-1,-1-1 1,0 1-1,1 0 0,-1-1 1,0 1-1,1 0 1,-1-1-1,0 1 0,0 0 1,0 0-1,1 0 1,-1 0-1,0 0 1,-1 0-1,-1 0-2,-1 0 0,1 0 1,0 1-1,-1 0 0,1-1 0,0 1 0,0 1 0,-4 0 1,-3 4-22,-1 0 0,1 1 0,1-1 0,-1 2 0,1-1 0,1 1 0,-14 16 0,8-6 7,1 0 0,-22 40 0,32-54 41,2 0 0,-1 0 0,0 0 0,1 0 0,-1 0 0,1 0 0,0 0 0,1 0 0,-1 1 0,1-1 0,0 0 0,0 1 0,0-1 0,1 7 0,0-8 1,0-1 0,0 1-1,1 0 1,-1-1 0,0 1 0,1-1-1,-1 1 1,1-1 0,0 1-1,0-1 1,0 0 0,0 0 0,0 0-1,1 0 1,-1-1 0,1 1-1,-1-1 1,1 1 0,-1-1 0,1 0-1,5 2 1,6 1 13,0-1 0,0 0-1,0 0 1,0-2 0,26 0 0,-15-2 38,-1-1 1,41-9-1,-49 8-63,1-2 1,-1 0-1,0-1 0,0-1 1,-1 0-1,0-1 0,0 0 1,-1-2-1,0 1 0,0-2 1,17-18-1,-23 22-206,-8 7 199,0 0 0,0 0-1,0 0 1,0 0 0,-1 1 0,1-1-1,0 0 1,0 0 0,0 0 0,0 0 0,0 0-1,0 0 1,0 0 0,0 0 0,0 0 0,0 0-1,0 0 1,0 0 0,0 0 0,0 0-1,0 0 1,0 0 0,0 0 0,0 0 0,0 0-1,0 0 1,0 0 0,0 0 0,0 1 0,0-1-1,0 0 1,0 0 0,0 0 0,0 0-1,0 0 1,0 0 0,0 0 0,1 0 0,-1 0-1,0 0 1,0 0 0,0 0 0,0 0 0,0 0-1,0 0 1,0 0 0,0 0 0,0 0-1,0 0 1,0 0 0,0 0 0,0 0 0,0 0-1,0 0 1,0 0 0,0 0 0,0 0 0,0 0-1,0 0 1,0 0 0,0 0 0,0 0-1,1 0 1,-1 0 0,-9 18-175,2-5 80,0 3 99,-2-1-1,-10 16 0,11-19-20,0 0 0,1 1 0,1 0 1,-6 15-1,11-26 33,1 0 0,-1 0 1,1 0-1,0 0 0,0 0 1,0 0-1,0 0 0,0 0 1,0 0-1,0 0 0,1 0 1,-1-1-1,1 1 0,-1 0 1,1 0-1,0 0 0,0 0 0,2 2 1,-3-3-2,1 0 0,0 0-1,0 0 1,0 0 0,0 0 0,0 0 0,0 0 0,0-1 0,0 1-1,0 0 1,0-1 0,0 1 0,0-1 0,0 1 0,1-1 0,-1 0 0,0 1-1,0-1 1,1 0 0,-1 0 0,0 0 0,1 0 0,-1 0 0,0 0-1,0 0 1,1 0 0,-1 0 0,2-1 0,1-1 12,0 0-1,1 0 1,-1-1-1,0 1 1,0-1 0,0 0-1,-1 0 1,1 0-1,-1-1 1,0 1 0,0-1-1,0 0 1,3-5-1,5-9 93,14-33-1,-21 42-122,145-283 230,-90 193-256,54-124 0,-109 216-42,-1-1 0,0 1 0,-1-1 1,0 1-1,2-11 0,-4 18 68,0 0-1,-1 0 1,1 0 0,0-1-1,0 1 1,0 0 0,0 0-1,-1 0 1,1-1 0,0 1-1,0 0 1,0 0 0,-1 0-1,1 0 1,0 0 0,0 0-1,-1-1 1,1 1 0,0 0-1,0 0 1,0 0 0,-1 0-1,1 0 1,0 0 0,0 0 0,-1 0-1,1 0 1,0 0 0,0 0-1,-1 0 1,1 0 0,0 0-1,0 1 1,-1-1 0,1 0-1,0 0 1,0 0 0,-1 0-1,1 0 1,0 0 0,0 1-1,0-1 1,-1 0 0,1 0-1,0 0 1,0 0 0,0 1-1,-1-1 1,-13 12-158,14-12 163,-23 21-10,2 0 0,1 2 0,0 0 0,2 1 0,1 1-1,0 0 1,2 2 0,1 0 0,2 0 0,-14 43 0,-16 114 571,10-35-4592,27-134-581,7-24-1115,6-7 2576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59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 7136,'-8'-3'3232,"35"6"-2816,-9-3 1984,5 5-1408,22-5 96,8 3-672,32-3-128,1 0-192,9 0-64,-10 4 0,-14-4 224,-3 0-129,-18-4-1246,-10 4 607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6:59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5984,'-49'0'2688,"35"3"-2336,9-3-256,10 8-128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7:01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7 896 3712,'0'0'1221,"-7"-7"1040,8 7-1998,0 0 0,0 0 0,0 1 0,0-1 0,-1 0-1,1 0 1,0 0 0,0 0 0,0-1 0,0 1 0,0 0-1,0 0 1,0 0 0,-1-1 0,1 1 0,0 0-1,0-1 1,0 1 0,-1-1 0,1 1 0,0-1 0,1 0-1,21-18 1069,0-6-395,-2-2 0,25-38 0,-46 65-933,76-120 914,40-55 54,-91 141-708,1 1 0,61-57 0,-86 89-222,33-26 67,-31 25-171,-1 0-1,1 1 1,0-1-1,0 1 1,0 0-1,0 0 0,0 0 1,0 0-1,0 0 1,1 1-1,2-1 1,-5 1 57,1 1 0,-1-1 1,0 0-1,0 1 0,0-1 0,0 1 1,0-1-1,1 1 0,-1-1 0,0 1 1,0 0-1,0-1 0,-1 1 1,1 0-1,0 0 0,0 0 0,0 0 1,0 0-1,-1 0 0,1 0 0,-1 0 1,1 0-1,-1 0 0,1 2 0,10 30-67,-9-27 28,5 29-27,-1 1-1,-2 0 0,-2 0 0,-1 0 0,-5 55 0,2-71 133,0 1 1,-2-1-1,0 0 0,-9 24 0,8-30-23,-1-1 0,0-1 0,0 1 0,-1-1 0,-1 0 0,0-1 0,-11 12 0,16-19-6,0-1 0,-1 0 0,0 0 0,1 0 0,-1-1 0,0 0-1,0 1 1,0-1 0,-1 0 0,1-1 0,0 1 0,-1-1-1,1 0 1,-7 1 0,0-1 55,1-1-1,-1 0 1,1-1-1,-1 0 1,-11-2-1,18 2-89,0 0-1,0-1 0,0 1 0,0-1 0,0 0 1,0 0-1,-5-4 0,-17-8-74,26 14 76,0 0 0,0 0 0,-1 0 0,1 0 0,0 0 0,0 0 0,0 0 0,0 0 0,0 0 0,0 0 0,0 0 0,0-1 0,0 1 0,0 0 0,0 0 0,0 0 0,-1 0 0,1 0 0,0 0 0,0 0 0,0 0 0,0 0 0,0 0 0,0 0 0,0 0 0,0 0 0,0 0 0,0-1 0,0 1 0,0 0 0,0 0 0,0 0 0,0 0 0,0 0 0,0 0 0,0 0 0,0 0 0,0 0 0,0 0 0,0-1 0,0 1 0,0 0 0,0 0 0,0 0 0,0 0 0,0 0 0,0 0 0,0 0 0,0 0 0,0 0 0,0 0 0,0 0 0,0 0 0,1-1 0,-1 1 0,0 0 0,0 0 0,0 0 0,0 0 0,0 0 0,0 0 0,0 0 0,0 0 0,0 0 0,0 0 0,0 0 0,1 0 0,-1 0 0,0 0-14,54 7-122,-24-7 219,-1-1-1,45-8 1,-62 7-37,-1-1 1,0-1 0,0 1 0,0-2 0,0 0 0,-1 0 0,0 0 0,0-2 0,15-11 0,-11 5 38,0 0 1,-1-1-1,13-18 1,32-52 103,-30 40-126,106-131 206,-23 35-20,-99 120-187,-2-2 0,0 1 1,-1-1-1,10-39 0,-15 49-25,-2 6-53,-1 0 0,1 0 0,-1 0 0,0 0-1,-1 0 1,1 0 0,-1 0 0,0 0 0,-2-9-1,2 14 12,0 1 0,0-1-1,0 1 1,0-1-1,0 1 1,-1-1-1,1 1 1,0 0 0,0-1-1,0 1 1,-1-1-1,1 1 1,0 0 0,-1-1-1,1 1 1,0-1-1,-1 1 1,1 0-1,0-1 1,-1 1 0,1 0-1,-1 0 1,1-1-1,0 1 1,-1 0 0,1 0-1,-1 0 1,1 0-1,-1-1 1,0 1 0,0 0-7,0 1-1,0-1 1,0 0 0,1 1 0,-1-1 0,0 1 0,0-1 0,0 1 0,0-1 0,0 1 0,1-1 0,-1 1 0,-1 1 0,-19 27-237,21-29 245,-13 23 9,2 1 0,0-1 0,2 2 0,0-1-1,2 2 1,1-1 0,1 0 0,-4 51 0,7 9 66,10 115 1,-7-191-63,16 184 20,-17-187-146,2 8 288,-2-13-225,0-1-1,0 0 0,0 1 1,1-1-1,-1 0 1,0 1-1,0-1 0,0 1 1,0-1-1,1 0 1,-1 0-1,0 1 0,0-1 1,1 0-1,-1 1 1,0-1-1,0 0 0,1 0 1,-1 1-1,0-1 1,1 0-1,-1 0 1,0 0-1,1 0 0,-1 0 1,0 1-1,1-1 1,-1 0-1,1 0 0,0 0-3,-1 0 0,0 0 0,1 0 0,-1-1 0,1 1 0,-1 0 0,1 0-1,-1 0 1,0-1 0,1 1 0,-1 0 0,1 0 0,-1-1 0,0 1-1,1 0 1,-1-1 0,0 1 0,1 0 0,-1-1 0,0 1 0,0-1 0,1 1-1,-1 0 1,0-1 0,0 1 0,0-1 0,0 1 0,0-1 0,1 1 0,-1 0-1,0-1 1,0 1 0,0-1 0,0 0 0,0-3-213,0 1 1,0-1-1,-1 0 0,1 1 1,-2-6-1,-9-25-932,-27-60 0,12 32 1080,-75-166 787,89 209-154,-4-8 801,15 25-1154,0 0-1,1 0 1,-1 1 0,0-1-1,1 0 1,0 0 0,-1 0 0,1 0-1,0 0 1,0 0 0,0 1-1,0-4 1,1 4-104,-1 0 0,1 0 0,-1 0-1,1 0 1,-1 0 0,1 0 0,-1 0-1,1 1 1,0-1 0,-1 0 0,1 0 0,0 1-1,0-1 1,0 0 0,-1 1 0,1-1 0,0 1-1,0-1 1,0 1 0,0 0 0,0-1 0,0 1-1,2-1 1,29-2 322,-23 2-264,134 1 650,-65 1-508,-25 1-97,54 10 1,-2 0-360,-53-6-914,-51-6 926,-1 0 1,1 0-1,-1 0 1,0 1-1,1-1 0,-1 0 1,1 1-1,-1-1 0,0 0 1,1 1-1,-1-1 1,0 1-1,1-1 0,-1 0 1,0 1-1,0-1 0,1 1 1,-1-1-1,0 1 1,0-1-1,0 1 0,0-1 1,1 1-1,-1-1 0,0 1 1,0-1-1,0 1 1,0 0-1,0 3-1615,4 8-185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7:03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179 641 4576,'0'0'408,"1"1"0,0 0 0,0-1-1,-1 1 1,1 0 0,-1-1 0,1 1 0,0 0 0,-1 0 0,0 0 0,1 0-1,-1 0 1,1 0 0,-1 0 0,0-1 0,0 1 0,1 2 0,-2-1-52,1-1-1,-1 1 1,1-1 0,-1 1 0,1-1-1,-1 0 1,0 1 0,0-1 0,-1 2-1,-4 5-540,-65 91 2916,45-59-2085,-38 64 158,62-100-705,0 1-1,0-1 0,1 1 0,-1 0 0,1-1 0,0 1 1,0 0-1,0 5 0,1-9-61,0 0 0,0 0-1,0 0 1,0 0 0,1 0 0,-1 0-1,0 0 1,0 0 0,1 0 0,-1 0-1,0 0 1,1 0 0,-1-1 0,1 1-1,0 0 1,-1 0 0,1 0 0,0-1-1,-1 1 1,1 0 0,0 0 0,0-1-1,0 1 1,-1-1 0,1 1 0,0-1-1,0 1 1,0-1 0,0 0 0,0 1-1,0-1 1,0 0 0,0 0 0,0 1-1,0-1 1,0 0 0,0 0 0,0 0-1,0-1 1,0 1 0,0 0 0,2-1-1,1 1 18,0-1 0,0 0 0,0 0 0,0 0 0,0-1 0,0 1 1,0-1-1,-1 0 0,7-4 0,29-27 83,-14 11-41,-12 11-111,-1 0 0,0-1 1,15-19-1,-22 25-3,-2 1 3,0 1 0,1-1 0,0 1 0,0 0 0,0 0-1,0 1 1,6-5 0,-10 8 13,0 0-1,0 0 1,1 0-1,-1 0 1,0 0-1,0 0 1,0 0 0,0 0-1,0 0 1,0 0-1,0 0 1,1 0-1,-1 0 1,0 0-1,0 0 1,0 0-1,0 0 1,0 0-1,0 0 1,0 0-1,1 0 1,-1 0-1,0 0 1,0 0-1,0 0 1,0 0-1,0 0 1,0 1-1,0-1 1,0 0 0,0 0-1,1 0 1,-1 0-1,0 0 1,0 0-1,0 0 1,0 0-1,0 1 1,0-1-1,0 0 1,0 0-1,0 0 1,0 0-1,0 0 1,0 0-1,0 1 1,0-1-1,0 0 1,0 0-1,0 0 1,0 0 0,0 0-1,-2 8-23,2-7 7,-1 5 71,-1 1-1,-1-1 1,1 0-1,-1 1 0,-6 9 1,6-11 11,0-1 1,0 1-1,1 1 1,0-1-1,0 0 1,0 1 0,1-1-1,-1 1 1,0 9-1,3-13-12,-1 1 0,1 0-1,-1-1 1,1 1 0,0-1-1,0 0 1,0 1 0,1-1-1,-1 0 1,0 1 0,1-1-1,0 0 1,-1 0 0,1 0-1,4 3 1,-6-5 29,2 4-133,0-1 63,-1 0 1,1 0-1,0 1 1,1-1-1,2 3 1,0 1-37,-3-6 20,0 1 1,0 0-1,-1-1 1,1 0-1,0 1 1,0-1-1,1 0 1,-1 0-1,0 0 1,0 0-1,0 0 0,1 0 1,-1-1-1,4 1 1,32 2 280,-19-4-196,1-1 1,-1-1-1,0-1 0,0-1 1,0-1-1,-1 0 0,28-14 1,-34 13-74,0-1 1,0 0-1,-1 0 1,0-1-1,0 0 1,-1-1-1,0-1 1,-1 1-1,0-1 1,7-13-1,8-15 28,32-71-1,-34 64-51,46-107 95,17-47-242,-70 163 101,1-3 48,-1-1 0,-2 0 0,12-65 0,-24 101-16,0-1 1,0 1 0,-1-1 0,0 0-1,0 0 1,-2-7 0,2 13 25,0 0 0,0-1 0,0 1 0,0 0 0,0 0 0,0-1 1,0 1-1,0 0 0,0 0 0,0-1 0,0 1 0,0 0 0,0 0 0,0-1 0,0 1 0,0 0 1,-1 0-1,1 0 0,0-1 0,0 1 0,0 0 0,0 0 0,-1 0 0,1 0 0,0-1 0,0 1 1,0 0-1,-1 0 0,1 0 0,0 0 0,0 0 0,-1 0 0,1-1 0,0 1 0,0 0 0,-1 0 0,1 0 1,0 0-1,0 0 0,-1 0 0,1 0 0,0 0 0,0 0 0,-1 0 0,1 0 0,0 1 0,0-1 1,0 0-1,-1 0 0,1 0 0,0 0 0,0 0 0,-1 0 0,1 0 0,0 1 0,0-1 0,0 0 0,-1 0 1,1 0-1,0 0 0,0 1 0,0-1 0,0 0 0,-1 1 0,-10 15-133,-5 15 84,1 2-1,2 0 1,-16 63-1,20-67 44,-2 13 22,1-1 1,2 2 0,2-1-1,1 1 1,3 0 0,2 0-1,9 83 1,-7-113-2,1 0 1,0 0-1,1 0 0,0-1 0,1 1 1,1-1-1,9 16 0,-8-19 20,-1 0 0,1 0 0,0-1 0,0-1-1,1 1 1,0-1 0,1 0 0,0-1 0,15 9 0,-11-8 6,0-1 1,1 0 0,0-1 0,0-1 0,0 0-1,1-1 1,-1-1 0,1 0 0,-1-1 0,1 0-1,0-1 1,0-1 0,28-5 0,-37 5-29,1-1 0,-1 0 0,0 0 0,1 0 1,-1-1-1,0 0 0,0 0 0,-1-1 0,1 1 0,8-8 0,-7 4 10,0-1 1,0 1-1,0-1 0,-1-1 0,0 1 0,6-13 1,-3 1 4,-1 1 1,-1-2 0,0 1-1,-1-1 1,-2 0 0,3-23-1,-7 43-22,3-43-182,-3 43 171,0-1 1,0 0-1,0 0 0,0 0 1,0 0-1,0 0 1,-1 0-1,1 0 0,-1 0 1,0 0-1,1 1 1,-1-1-1,0 0 0,0 0 1,0 1-1,0-1 1,-2-2-1,1 4 5,1 0-1,0-1 1,0 1 0,0 0-1,0 0 1,0 0 0,0 0-1,0 0 1,0 0 0,0 1-1,0-1 1,0 0 0,0 0-1,0 1 1,0-1 0,0 1-1,0-1 1,0 1 0,0-1 0,0 1-1,0 0 1,-1 1 0,1-2-4,-3 4-9,0 0 0,0 0-1,0 0 1,1 0 0,-1 1 0,1 0-1,0-1 1,0 1 0,1 0 0,-3 6-1,1-2 14,-4 7 23,1 1 0,1 0 0,0 0 0,-4 26 0,8-33-2,1 0 0,0 0 0,1-1 0,0 1 0,0 0 0,1 0-1,1 0 1,-1 0 0,7 18 0,-4-19 57,-1 1-1,2 0 0,-1-1 1,2 0-1,-1 0 1,1 0-1,0-1 0,11 11 1,-13-15-31,0-1 0,0 0 0,0 0-1,0 0 1,0 0 0,1-1 0,-1 0 0,1 0 0,0 0 0,0 0 0,0-1 0,0 1 0,0-1 0,0-1 0,0 1 0,0-1 0,0 0 0,0 0 0,6-1 0,-5 0-94,-1 0 1,1 0 0,-1-1 0,1 0-1,-1 0 1,0 0 0,0-1 0,0 0 0,5-4-1,0 0-935,0-1-1,16-18 1,-19 19 146,0-1 0,-1-1 0,0 1 1,-1-1-1,5-9 0,8-15-1264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7:03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57 7392,'-32'-3'3360,"49"6"-2944,6-3 2336,9 0-1600,17 0 1087,0 0-1311,24-3-288,3-2-416,27-4-96,0 6-64,0-5-192,-8 8 64,-14-8-320,-13 4 224,-1-7-5215,-9 6 2943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0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2144,'-1'0'47,"1"-1"1,0 0-1,0 1 0,0-1 1,0 0-1,1 1 0,-1-1 1,0 0-1,0 1 0,0-1 1,0 0-1,1 1 0,-1-1 1,0 0-1,1 1 0,-1-1 1,0 1-1,1-1 1,-1 1-1,1-1 0,-1 1 1,1-1-1,-1 1 0,1-1 1,1 0-1,-2 1-41,18 30 2394,1 18-1406,7 15 76,-11-32-530,-2 1-1,-2 1 0,-1 0 1,-1 1-1,-2 0 1,4 47-1,-8-65 723,-1-13-868,-2-11-642,0-3-1338,2-32-3532,6 19 3177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7:04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11 4800,'0'0'15205,"1"-8"-14315,-1 8-829,6-3 457,-7 14-465,-1 2-55,-11 107 647,-10 100 582,20-195-1073,-2 7-7,2-17-41,1 1 0,1-1 0,0 1 1,2 26-1,0-10 128,-1-31-132,0-7-2273,0 3 1351,1-1 0,0 1 1,0 0-1,0 0 0,1 0 0,-1 0 0,1 0 1,2-4-1,10-21-3348,-1-5-467,0 0 1558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7:05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89 5408,'-2'-1'6912,"2"2"-6670,0-1-1,0 1 0,1-1 1,-1 1-1,0-1 0,1 1 1,-1-1-1,1 1 0,-1-1 1,0 1-1,1-1 1,-1 0-1,1 1 0,-1-1 1,1 0-1,0 1 0,-1-1 1,1 0-1,4 2 155,0-1 1,0 0-1,0-1 0,0 1 1,0-1-1,0 0 0,0 0 0,0-1 1,9-1-1,5-3 197,23-8 0,-18 5-217,123-42 1390,-139 47-1714,0 1 0,0 0 1,-1 1-1,1 0 1,14 0-1,-18 1-52,-1 0-1,1 0 1,-1 0 0,0 1-1,1 0 1,-1 0 0,0 0-1,1 0 1,-1 0 0,0 1 0,0-1-1,0 1 1,0 0 0,0 0-1,4 3 1,3 6 65,3 2 302,0 0 0,25 17 0,-33-26-297,1 0 1,0-1-1,0 0 1,0-1-1,0 1 0,1-1 1,-1 0-1,1-1 0,-1 0 1,1 0-1,6 1 1,10-2-12,-1-1 0,0-1 1,34-7-1,65-25 66,-111 31-1139,0-1 0,-1 0 1,1 0-1,-1-1 0,0 0 0,-1-1 0,1 0 0,-1-1 1,14-13-1,-7 4-2287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04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472 60 2720,'4'-1'6314,"-8"-2"-6136,0 0-1,0 0 1,0 0-1,-1 1 0,1 0 1,-1 0-1,1 0 0,-1 1 1,0-1-1,1 1 1,-1 0-1,0 0 0,0 1 1,-6 0-1,-3-1-200,1 2-1,-1 0 1,1 0 0,-15 4-1,11-1 12,1 1-1,-1 1 0,1 0 1,0 1-1,1 0 1,0 2-1,0 0 0,0 0 1,1 1-1,1 1 1,0 0-1,0 1 0,1 1 1,1 0-1,0 0 1,1 1-1,0 1 0,1-1 1,1 1-1,0 1 1,-7 20-1,8-16-22,1 1 0,0-1 0,-3 28 1,8-41 36,0 0 0,1 0 1,0 0-1,0 0 0,1 1 1,0-1-1,0 0 0,0 0 1,1 0-1,1 0 0,-1-1 1,1 1-1,5 9 0,-2-7 65,0 0 0,1 0 0,0-1 0,1 0 0,0 0-1,0-1 1,1 0 0,0 0 0,19 10 0,-10-7 124,1-2 1,1 0 0,-1-1-1,28 5 1,-35-9-75,1-1-1,0 0 1,0-1 0,0-1 0,0 0 0,0 0-1,-1-2 1,1 1 0,0-2 0,-1 0-1,1 0 1,-1-1 0,0-1 0,0 0-1,0 0 1,-1-1 0,0-1 0,18-13 0,-2-5-70,35-39 1,-12 11-69,-29 34 69,-21 19-52,0 0-1,0 0 1,1 0-1,-1 0 1,0 0-1,0 0 0,0 0 1,0 0-1,0 0 1,0-1-1,0 1 1,0 0-1,1 0 1,-1 0-1,0 0 1,0 0-1,0 0 1,0 0-1,0 0 1,0 0-1,0 0 0,1 0 1,-1 0-1,0 1 1,0-1-1,0 0 1,0 0-1,0 0 1,0 0-1,0 0 1,0 0-1,1 0 1,-1 0-1,0 0 0,0 0 1,0 0-1,0 0 1,0 0-1,0 1 1,0-1-1,0 0 1,0 0-1,0 0 1,0 0-1,0 0 1,0 0-1,0 0 1,0 0-1,0 1 0,0-1 1,0 0-1,0 0 1,0 0-1,0 0 1,0 0-1,0 0 1,0 0-1,0 1 1,0-1-1,0 0 1,0 0-1,0 0 1,0 0-1,0 0 0,0 0 1,0 0-1,0 1 1,-2 6-173,0 0 165,-1-1-1,1 1 1,1-1 0,-1 1 0,1 0 0,1 0-1,-1-1 1,1 1 0,0 0 0,2 13 0,-1-16-5,0 1 0,0 0 0,1 0 0,0-1 0,-1 1 0,2-1 0,-1 0 1,0 1-1,1-1 0,0 0 0,0 0 0,0-1 0,0 1 0,1-1 0,-1 1 0,6 2 1,1 1 114,2-1 1,-1 0 0,1-1 0,0 0 0,0-1-1,0 0 1,1-1 0,-1 0 0,1-1 0,0-1 0,-1 0-1,1-1 1,0 0 0,0 0 0,0-2 0,16-3 0,-25 4-53,1 0 0,-1 0 0,0 0 0,1-1 0,-1 0 0,0 0 0,0 0 0,4-3 0,-6 4-30,-1-1 0,1 1 1,-1 0-1,0 0 0,1-1 0,-1 1 0,0-1 0,0 1 0,0-1 0,0 0 0,0 1 0,0-1 0,-1 0 0,1 0 0,0 1 0,-1-1 0,0 0 0,1 0 0,-1 0 0,0 0 0,0 0 0,0 1 0,0-4 0,-1 0 13,0 0 0,0 0 0,0 1 0,-1-1 0,0 0 0,0 1 0,0-1 0,0 1 0,-1 0 0,0 0 0,1-1 0,-7-5 0,4 5-40,0 1-1,-1-1 1,0 1-1,0 0 1,0 0-1,0 0 1,0 1-1,-10-4 1,7 4-21,0 1 0,1-1 0,-1 1 1,-1 1-1,1 0 0,0 0 1,0 1-1,0 0 0,0 0 0,-1 1 1,1 0-1,0 1 0,0 0 1,-13 5-1,11-3-14,1 1-1,0 0 1,0 0 0,1 1 0,-16 13 0,25-16 68,5-2 12,8-2 16,70-7 87,-48 5-120,35-6 0,25-19 130,-63 17-210,35-7 0,-64 17 58,1 1-1,-1 0 0,1 0 1,-1 0-1,0 0 0,1 1 1,-1-1-1,0 1 0,1 0 1,-1 0-1,0 0 0,0 0 1,1 1-1,-1-1 1,0 1-1,-1 0 0,1 0 1,0 0-1,0 0 0,-1 0 1,1 1-1,-1-1 0,0 1 1,0 0-1,0-1 1,0 1-1,0 0 0,-1 0 1,1 0-1,-1 1 0,0-1 1,0 0-1,0 0 0,1 5 1,2 28 231,1 60 1,21-132 1277,-18 23-1525,0 1-1,0 0 1,1 1 0,1-1-1,-1 2 1,2-1 0,0 2-1,0-1 1,21-13 0,-30 22 13,0 0 1,0 0-1,0 1 1,0-1-1,0 0 1,-1 1-1,1-1 1,0 1-1,0-1 0,0 1 1,1 0-1,-1 0 1,0 0-1,0 0 1,0 0-1,0 1 1,0-1-1,0 1 1,0-1-1,0 1 1,-1 0-1,1-1 1,0 1-1,2 2 0,-2-1 9,1-1-1,-1 1 1,-1 0-1,1 1 1,0-1-1,0 0 0,-1 0 1,1 1-1,-1-1 1,0 1-1,0-1 0,0 1 1,0 0-1,0-1 1,-1 1-1,2 6 0,-1 5-9,3 32 301,-3-46-261,0 0-1,0 1 0,0-1 1,-1 0-1,1 0 1,0 0-1,0 0 0,0 0 1,0 0-1,0 0 0,0 0 1,0 0-1,0-1 1,0 1-1,-1 0 0,1 0 1,0-1-1,0 1 1,1-2-1,10-5 80,-1 0 0,-1-1-1,12-11 1,-9 8-28,21-15 0,-31 24-119,0 0-9,1-1-1,-1 1 1,1 0-1,0 1 1,0-1-1,5-1 1,-7 3 22,0 0 1,-1-1-1,1 1 1,0 0 0,-1 1-1,1-1 1,0 0 0,-1 0-1,1 1 1,0-1-1,-1 1 1,1-1 0,-1 1-1,1 0 1,-1 0-1,1 0 1,-1 0 0,0 0-1,1 0 1,0 1-1,5 5 6,0 1 0,-1-1 0,9 13-1,-9-10-29,17 19 0,-20-27 73,-1 0 1,0 0 0,1 0 0,0 0 0,-1 0-1,1 0 1,0-1 0,0 1 0,0-1-1,0 0 1,0 0 0,3 1 0,-3-2 15,-1 1 0,1-1 0,-1 0 1,1 0-1,-1-1 0,1 1 0,-1 0 0,0-1 1,1 1-1,-1-1 0,0 0 0,1 0 0,1-1 1,29-20 168,-3 2-261,-23 16 80,-6 3-44,0 1-1,1-1 0,-1 0 0,1 0 0,-1 1 0,1-1 0,-1 1 0,1-1 0,-1 1 0,1 0 0,2-1 0,-3 2 5,0-1-1,-1 1 1,1-1 0,0 1 0,0-1-1,0 1 1,-1-1 0,1 1 0,0 0 0,-1-1-1,1 1 1,0 0 0,-1 0 0,1 0-1,-1-1 1,1 1 0,-1 0 0,0 0-1,1 0 1,-1 0 0,0 0 0,1 0 0,-1 0-1,0 1 1,2 13-58,0-1-1,0 1 1,-3 28 0,1-18-59,-3 77 214,0 41 46,4-12 311,-1-101 960,0-74-1137,-1-11-90,2 0 0,17-108 0,-9 120-291,3-14 31,35-104 1,-46 156 51,1 0 0,1 1 0,-1-1 0,1 1 1,0 0-1,0 0 0,0 0 0,0 0 0,1 0 1,5-4-1,-7 6 15,0 1 1,-1 0-1,1 0 1,0 0 0,0 0-1,0 1 1,0-1-1,0 0 1,0 1-1,-1-1 1,1 1 0,0 0-1,1 0 1,-1 0-1,0 0 1,0 0-1,0 0 1,0 0-1,0 1 1,0-1 0,0 1-1,-1-1 1,1 1-1,0 0 1,0 0-1,0 0 1,0 0-1,1 1 1,2 2-1,0 0 0,0 0 0,0 1 0,-1 0-1,0-1 1,0 1 0,0 0 0,-1 1 0,0-1 0,0 1 0,0 0-1,3 11 1,-4-12 42,-1 0-1,1 0 1,-1 0 0,-1 1-1,1-1 1,-1 0-1,0 0 1,0 1 0,0-1-1,-1 0 1,0 1-1,0-1 1,0 0 0,-1 0-1,-3 8 1,3-9 13,-1 0 0,-1 1 1,1-1-1,0 0 0,-1-1 1,0 1-1,0-1 0,0 1 1,0-1-1,-1-1 0,-6 4 1,-7 4 110,-28 9 0,44-19-145,1 1 2,1-1 0,-1 0-1,1 0 1,-1 0 0,1 0-1,-1 1 1,1-1-1,-1 0 1,1 0 0,-1 0-1,1 0 1,-1 0 0,0 0-1,1 0 1,-1 0 0,1-1-1,-1 1 1,1 0 0,-2 0-1,3-4 85,7-1-117,19-9-41,2 2 0,-1 0 0,2 2-1,30-6 1,100-25-2,-74 18-116,-56 13 242,48-20 0,-59 19 163,-19 11-219,0 0 0,0 0 1,0 0-1,0 0 1,0 0-1,0 0 0,-1 0 1,1 0-1,0 0 1,0 0-1,0 0 0,0 0 1,0 0-1,0 0 0,0 0 1,-1 0-1,1 0 1,0 0-1,0 0 0,0 0 1,0 0-1,0 0 0,0 0 1,-1 0-1,1 0 1,0 0-1,0 0 0,0 0 1,0 0-1,0 0 1,0 0-1,0 0 0,0 0 1,-1 0-1,1 0 0,0 0 1,0-1-1,0 1 1,0 0-1,0 0 0,0 0 1,0 0-1,0 0 1,0 0-1,0 0 0,0 0 1,0-1-1,0 1 0,0 0 1,0 0-1,0 0 1,0 0-1,-1 0 0,2 0 1,-1-1-1,0 1 1,0 0-1,0 0 0,0 0 1,0 0-1,0 0 0,0 0 1,0 0-1,0-1 1,0 1-1,-10 13-222,7-9 136,-7 9 18,1 1 0,1 1-1,0-1 1,-11 29 0,13-25 108,-6 24 0,11-29 95,1-13-125,1 0-1,-1 1 1,0-1 0,0 0-1,0 0 1,0 0-1,0 1 1,0-1 0,0 0-1,0 0 1,0 0-1,1 1 1,-1-1-1,0 0 1,0 0 0,0 0-1,0 0 1,0 0-1,1 1 1,-1-1 0,0 0-1,0 0 1,0 0-1,1 0 1,-1 0-1,0 0 1,0 0 0,0 0-1,1 0 1,1 0 37,0 0 0,0-1-1,0 1 1,0-1 0,0 0 0,-1 0 0,1 0 0,0 0 0,0 0-1,1-1 1,3-3 1,-1 0 0,1 0 0,-1 0 0,-1-1 0,1 1 0,-1-1 0,0-1 0,5-8-1,-2 3-8,2-4-30,-2 0 0,11-30 0,6-12-458,-24 58 442,0 0-1,0 0 1,0 0-1,0 0 1,0 0-1,1 0 1,-1 0-1,0 0 1,0 0-1,0 0 1,0 0-1,0 0 1,0 0-1,1 0 1,-1 0-1,0 0 1,0 0-1,0 0 1,0 0-1,0 0 1,0 0-1,0 0 1,1 0-1,-1 0 1,0 0-1,0 0 1,0 0-1,0 0 1,0 0-1,0 0 1,0 0-1,1 0 1,-1 0-1,0 0 1,0 1-1,0-1 1,0 0-1,0 0 1,0 0-1,0 0 1,0 0-1,0 0 1,0 0-1,0 1 1,0-1-1,0 0 1,0 0-1,0 0 1,0 0-1,0 0 1,0 0-1,0 1 1,0-1-1,7 14-187,3 16 43,-8-25 119,1 8 21,1 0 0,1-1 0,0 1 0,11 19 0,-14-29 42,0 0-1,1 0 0,-1 0 1,0 0-1,1-1 0,0 1 1,0-1-1,-1 0 0,2 0 1,-1 0-1,0 0 0,0 0 1,0-1-1,1 1 0,-1-1 0,1 0 1,-1 0-1,1 0 0,-1-1 1,1 1-1,0-1 0,4 0 1,-2 0 35,0-1 0,0 0 0,1 0 0,-1-1 1,0 0-1,10-4 0,-2 0 80,22-14 0,-27 14-134,-1-1 0,1 0 0,-1-1-1,-1 1 1,12-15 0,-8 9-22,12-17-16,35-55 0,-54 72-449,-8 23 72,3-4 401,0-1 0,-1 1 0,2 0 0,-1-1-1,1 1 1,0 0 0,0-1 0,0 1 0,2 7-1,-2-11 8,2 7-19,-1 0 0,1 0 1,1-1-1,0 1 0,7 16 0,0-8 103,-8-11-127,1 0 0,0-1 0,0 0 0,1 1 0,-1-2 0,1 1 0,6 6 0,-3-5 72,1 0-1,0 0 1,0 0-1,0-1 1,1 0 0,0-1-1,0 0 1,0 0-1,11 2 1,-15-5-13,0 0 0,0 0 1,0-1-1,1 0 0,-1 0 0,0 0 1,0-1-1,0 1 0,0-1 0,0-1 1,0 1-1,0-1 0,0 0 0,0 0 0,-1 0 1,1-1-1,-1 1 0,1-1 0,3-3 1,6-6 22,0 1 1,0-2 0,-1 0 0,-1 0-1,-1-1 1,1-1 0,-2 0 0,0 0-1,7-18 1,-14 28-38,-2-1-1,1 1 1,0-1 0,-1 0 0,0 1-1,-1-1 1,1 0 0,-1 1-1,0-1 1,0 0 0,-1 0 0,0 1-1,-2-9 1,3 13-14,0 0 1,0 0-1,0 1 1,0-1-1,-1 0 1,1 0-1,0 1 1,-1-1-1,1 0 1,0 0-1,-1 1 1,1-1-1,-1 1 1,1-1-1,-1 0 1,1 1-1,-1-1 1,0 1-1,1-1 1,-1 1-1,0-1 1,1 1-1,-1 0 1,0-1-1,1 1 1,-1 0-1,0 0 1,0-1-1,1 1 1,-1 0-1,0 0 1,0 0-1,0 0 1,1 0-1,-1 0 1,0 0-1,0 0 1,1 0-1,-1 0 1,0 1-1,0-1 1,0 0-1,1 0 1,-1 1-1,0-1 1,1 1-1,-1-1 1,0 1-1,-3 1-29,1 1 1,0-1-1,0 1 0,0 0 0,0 0 1,1 0-1,-1 0 0,-1 5 0,-5 7-53,1 0 0,-10 26 1,16-35 74,0 0 1,0 0 0,1 1 0,0-1-1,0 0 1,0 1 0,1-1-1,0 1 1,0-1 0,2 10 0,-1-14 30,-1 0 1,1 0-1,0 1 1,0-1-1,0 0 1,0 0-1,0 0 0,0 0 1,1 0-1,-1 0 1,1 0-1,-1-1 1,1 1-1,0 0 1,-1-1-1,1 1 1,0-1-1,0 0 1,0 0-1,0 1 1,1-1-1,-1-1 0,0 1 1,0 0-1,1 0 1,-1-1-1,0 0 1,5 1-1,5-1 34,0 0-1,0 0 1,0-2-1,18-3 1,-25 4-55,24-6 35,1-1 1,44-20 0,-12 4 10,163-74-201,-219 96 134,-5 3 0,-6 10-25,-17 14-33,-63 48-15,29-27 294,53-44-225,1 0-1,0 1 0,-1-1 1,1 1-1,0 0 1,0 0-1,0 0 0,-1 4 1,2-6 32,1-1 0,0 1 0,0 0 0,0-1 1,-1 1-1,1 0 0,0 0 0,0-1 0,0 1 1,0 0-1,0-1 0,0 1 0,0 0 1,1-1-1,-1 1 0,0 0 0,0-1 0,0 1 1,1 0-1,0 0 9,-1 0 0,1-1 1,0 1-1,-1-1 0,1 1 1,0 0-1,0-1 1,0 0-1,-1 1 0,1-1 1,0 1-1,0-1 0,0 0 1,0 0-1,0 1 0,0-1 1,0 0-1,1 0 0,6 1 38,0-1-1,1 1 1,-1-1-1,0-1 0,1 0 1,-1 0-1,0 0 1,0-1-1,0 0 0,0-1 1,0 0-1,9-5 1,-10 3-34,0-1 1,0 1-1,0-2 0,-1 1 1,0-1-1,0 0 1,0 0-1,-1 0 1,0-1-1,4-10 1,4-9 15,14-50 0,-24 69-18,14-47 9,-2 0 1,-2 0-1,-3-1 1,3-67-1,-13 113-55,1-37 40,-2 45-28,1-1 0,0 0-1,-1 0 1,0 0-1,1 0 1,-1 0 0,0 1-1,-1-1 1,1 0-1,0 1 1,-1-1-1,-2-3 1,3 6 7,1-1 1,-1 1-1,1-1 0,-1 1 1,0 0-1,1-1 0,-1 1 1,1 0-1,-1 0 0,0-1 1,1 1-1,-1 0 0,0 0 1,1 0-1,-1 0 0,0 0 0,0 0 1,1 0-1,-1 0 0,0 0 1,1 0-1,-1 0 0,0 0 1,1 1-1,-1-1 0,0 0 1,1 0-1,-1 1 0,0-1 1,1 0-1,-1 1 0,1-1 1,-2 1-1,0 1-25,0 0 0,-1 0-1,1 0 1,0 1 0,0-1 0,0 0 0,-2 5-1,-4 8-36,1 1-1,1 0 0,0 0 1,-6 32-1,-7 73-14,15-75 135,1 1 1,3-1 0,2 1 0,9 59 0,-9-96-76,0 0 0,0 0 0,7 16 0,-7-22-355,0-1 0,-1 1-1,1-1 1,1 0 0,-1 0 0,0 0 0,1 0-1,-1 0 1,1 0 0,0-1 0,0 1 0,0-1-1,4 2 1,11 5-2264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06.1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9 731 2912,'0'0'54,"0"0"0,0 0-1,-1 0 1,1-1 0,0 1 0,0 0 0,0 0 0,0 0-1,-1 0 1,1 0 0,0 0 0,0 0 0,0 0 0,-1-1-1,1 1 1,0 0 0,0 0 0,0 0 0,-1 0 0,1 0-1,0 0 1,0 0 0,0 0 0,-1 0 0,1 0 0,0 0-1,0 1 1,0-1 0,-1 0 0,1 0 0,0 0 0,0 0-1,0 0 1,-1 0 0,1 0 0,0 0 0,0 1 0,0-1-1,0 0 1,-1 5 4646,1-6-4419,0-1 1,0 0-1,1 1 0,-1-1 1,1 1-1,-1-1 0,1 1 1,0-1-1,1-2 0,5-13 69,29-186 1012,20-88-308,-47 255-1096,-1-2 1,-3 1 0,2-58-1,-13 116-331,0 31 312,1 0 1,3 0 0,2 1-1,2-1 1,16 88-1,-13-114 106,1 0-1,10 25 1,-12-41 25,1 1 0,0-1 0,0-1 0,1 1 0,0-1 0,1 0 0,12 14 0,-16-20-19,0 0 1,1-1-1,-1 1 1,1-1-1,-1 1 1,1-1-1,0 0 1,0-1 0,0 1-1,0-1 1,0 1-1,0-1 1,0-1-1,0 1 1,1 0-1,-1-1 1,0 0 0,0 0-1,1 0 1,4-1-1,7-4 100,1 0-1,-1 0 0,0-2 1,29-15-1,-31 12-111,0 1-1,-1-2 1,-1 0 0,0 0-1,0-1 1,-1 0 0,19-28-1,15-31-235,-45 77-103,-5 8 200,1-4 77,0 1 0,1 0 0,1 0 0,0 0 0,0 0-1,1 1 1,1-1 0,0 0 0,0 1 0,1-1 0,3 12 0,-2-17 39,-1 0 0,1 0 1,1 0-1,-1 0 0,1 0 0,0-1 1,1 0-1,7 10 0,-9-12 22,1 0 0,0 1 0,0-1 0,0 0 0,0-1-1,0 1 1,1-1 0,-1 1 0,1-1 0,0 0 0,0-1 0,0 1 0,0 0 0,4 0-1,-7-2-13,-1 0-1,1 0 1,0 0-1,0 0 1,0 0-1,0 0 1,0 0-1,-1 0 1,1 0-1,0 0 1,0 0-1,0-1 1,0 1-1,-1 0 0,1-1 1,0 1-1,0-1 1,-1 1-1,1-1 1,0 1-1,-1-1 1,1 1-1,0-1 1,0-1-1,0 0 21,0 0-1,0 0 0,0 0 1,0 0-1,0 0 0,-1 0 1,1 0-1,-1 0 1,1-4-1,-1-4 34,0-1 0,0 1 0,-4-17-1,1 13-45,-1 1 0,-1 0 0,0 0 0,-1 0 0,0 1-1,-1-1 1,0 2 0,-10-12 0,7 11-219,0 1 0,-1 0 0,-17-13 0,31 26 166,0 1 1,1-1 0,0 0-1,0 0 1,0-1 0,0 1-1,0-1 1,0 0 0,0 0-1,5 1 1,0-1 17,0-1-1,0 0 1,0 0-1,14-2 1,-9-1 110,1 0 1,-1-1 0,0 0 0,0-1 0,0-1 0,16-9-1,-23 11-268,0-1-1,0 0 1,0 0-1,-1 0 1,1-1-1,-1 0 1,10-13-1,-13 14-542,0 0 1,0 0-1,-1 0 0,1 0 0,-1-1 0,0 1 1,1-9-1,2-4-1252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06.4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 4480,'0'-20'2016,"9"25"-1728,-4-5 448,8 3-448,10-3 256,9 4-320,16-8 288,2 4-288,23-3 576,-7 3-416,6 0-4864,-9 7 2432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12.1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1204 2400,'3'0'428,"0"-1"0,-1 1 0,1-1 0,-1 1 0,1-1 0,-1 0 0,1 0 1,-1 0-1,1 0 0,-1 0 0,0-1 0,0 1 0,0-1 0,0 1 0,0-1 0,0 0 0,0 0 0,3-4 0,2-4-209,0 0 1,9-21-1,-6 13 360,-9 16-567,74-128 997,-56 101-793,1 0 0,28-30 1,-21 26-261,7-7 18,-31 36 31,1 1 0,0 0-1,0-1 1,0 2 0,0-1 0,0 0-1,1 1 1,4-2 0,-8 3 0,1 1 1,0-1-1,-1 1 1,1-1-1,0 1 1,-1 0-1,1 0 0,0 0 1,0 0-1,-1 0 1,1 0-1,0 1 1,-1-1-1,1 0 0,0 1 1,-1-1-1,1 1 1,-1 0-1,1-1 1,0 1-1,-1 0 0,0 0 1,1 0-1,-1 0 1,0 0-1,1 1 1,-1-1-1,0 0 0,0 0 1,0 1-1,0-1 1,0 1-1,0-1 1,1 4-1,2 4-45,0 2 1,0-1-1,-1 0 0,2 15 1,-2-12 58,1 5-6,-2 0 1,0 0-1,0 31 1,-9 52 417,4-70-330,3 2 465,1-33-510,0 0 0,-1 0 0,1 1 0,-1-1 0,1 0 1,0 0-1,-1 0 0,1 0 0,-1 0 0,1 0 0,0 0 1,-1 0-1,1 0 0,-1 0 0,1 0 0,0 0 0,-1-1 0,1 1 1,-1 0-1,1 0 0,-1-1 0,1 1 0,0 0 0,0-1 1,20-9 251,-12 3-250,0 0 0,0-1 0,-1 1 0,0-2 0,0 1 0,-1-1 0,8-12 0,37-69-62,-50 86 18,63-138 93,-64 140-123,-1 1 0,1 0 0,-1-1 0,1 1 0,-1 0 0,1-1 0,0 1 0,0 0 0,0 0 0,0 0 0,0 0 0,0 0 0,0 0 0,2-2 0,-3 3 6,0 0 1,1 0 0,-1 0-1,0 0 1,0 0 0,0 1-1,1-1 1,-1 0-1,0 0 1,0 0 0,0 0-1,0 0 1,1 0 0,-1 0-1,0 0 1,0 1-1,0-1 1,0 0 0,0 0-1,1 0 1,-1 0 0,0 0-1,0 1 1,0-1-1,0 0 1,0 0 0,0 0-1,0 1 1,0-1 0,0 0-1,0 0 1,0 0-1,0 0 1,0 1 0,0-1-1,0 0 1,0 0 0,0 1-1,0-1-8,2 19 18,-1 1 1,-2 30-1,0-9 9,1-7 4,-1-11 14,1 1 1,1 0-1,1-1 0,10 44 1,-12-66-5,0 0 0,0-1 0,0 1 0,0 0 0,1 0 0,-1-1 0,0 1-1,1 0 1,-1 0 0,0-1 0,1 1 0,-1 0 0,1-1 0,-1 1 0,1 0 0,-1-1 0,1 1 0,0-1 0,-1 1 0,1-1 0,0 1 0,-1-1 0,1 0 0,0 1 0,0-1 0,-1 0 0,1 1 0,1-1-1,0 0 11,-1-1 0,1 1 0,-1 0 0,1-1 0,-1 1 0,0-1 0,1 1 0,-1-1 0,1 0 0,-1 0 0,0 0 0,0 1 0,0-1 0,2-2 0,4-4 61,0 0 0,0-1 0,7-12 0,89-165 136,-57 96-311,-28 63 38,-18 26 42,0 0 0,0-1-1,0 1 1,0 0 0,0 0-1,0 0 1,0 0 0,0 0-1,0 0 1,0 0 0,0 0-1,0 0 1,0 0 0,0 0-1,0 0 1,1-1 0,-1 1-1,0 0 1,0 0 0,0 0-1,0 0 1,0 0 0,0 0-1,0 0 1,0 0 0,1 0-1,-1 0 1,0 0 0,0 0-1,0 0 1,0 0 0,0 0-1,0 0 1,0 0 0,0 0-1,1 0 1,-1 0 0,0 0-1,0 0 1,0 1 0,0-1-1,0 0 1,0 0 0,0 0-1,0 0 1,0 0 0,0 0-1,0 0 1,1 0 0,-1 0-1,0 0 1,0 0 0,0 0-1,0 1 1,0-1 0,0 0-1,0 0 1,0 0 0,0 0-1,0 0 1,0 0 0,0 0-1,0 0 1,0 1 0,0-1-1,0 0 1,0 0 0,0 0-1,0 0 1,0 10-160,0-10 154,0 64-429,1 81 477,-1-135-17,1 0 0,0 0 0,1 0 0,0-1 0,1 1 0,0-1 0,7 16 0,-10-24 4,1 1 0,0-1 0,0 0 0,-1 0 0,1 0-1,0 0 1,0 0 0,0 0 0,0 0 0,1 0-1,-1 0 1,0 0 0,0 0 0,0-1 0,1 1-1,-1 0 1,0-1 0,1 0 0,-1 1 0,1-1-1,-1 0 1,0 1 0,1-1 0,-1 0 0,1 0-1,-1 0 1,1 0 0,-1 0 0,0-1 0,1 1 0,-1 0-1,1-1 1,-1 1 0,0-1 0,1 1 0,-1-1-1,0 0 1,2-1 0,3-1 6,0-1 0,0 0 0,-1 0 0,0 0 0,1-1 0,5-7 0,9-12 30,-1-1 0,-1-1 0,-1 0 0,16-37 0,0-3-336,-33 65 267,0 1 0,0 0 0,0-1 0,0 1 0,1 0 0,-1-1 0,0 1 1,0 0-1,0 0 0,1-1 0,-1 1 0,0 0 0,0-1 0,1 1 0,-1 0 0,0 0 0,0 0 0,1-1 0,-1 1 0,0 0 0,1 0 0,-1 0 0,0 0 0,1 0 0,-1 0 0,1-1 1,3 9-242,-2 18 134,-2-10 165,3 83-157,-1-87 87,0 0 0,1 0 0,0 1 0,1-2 0,0 1 0,6 11 0,-9-21 42,0 0 0,0 0 0,0 0 1,0-1-1,0 1 0,1 0 0,-1-1 1,1 1-1,-1-1 0,1 1 0,-1-1 1,1 0-1,0 0 0,0 1 0,-1-1 1,1-1-1,0 1 0,0 0 0,0 0 0,0-1 1,0 1-1,0-1 0,0 0 0,1 1 1,2-1-1,-2-1-4,1 1 0,-1-1 1,0 1-1,0-1 0,0 0 1,0-1-1,1 1 0,-2 0 1,1-1-1,0 0 0,0 0 1,0 0-1,-1 0 0,1 0 1,-1 0-1,3-4 0,81-87 406,-65 72-550,0 0 1,46-32-1,-42 33-26,-35 38 330,7-8-165,-21 32-11,14-26-68,1 1 0,-11 26 0,18-37 41,0-1-1,1 1 1,0 0 0,0-1-1,0 1 1,0 0 0,1 0-1,0 0 1,0-1 0,1 1-1,0 0 1,2 9-1,-2-13 29,0 1 0,0-1 0,0 1 0,1-1 0,-1 0 0,1 0 0,-1 0 0,1 0 0,0 0 0,0 0 0,0 0-1,0 0 1,0-1 0,0 1 0,0-1 0,1 1 0,-1-1 0,1 0 0,-1 0 0,1 0 0,-1 0 0,1-1 0,-1 1 0,5 0-1,4 0 100,0 0 0,-1-1 0,1 0 0,19-3-1,-16 1-60,-1 0 0,1-1 0,-1-1 0,0 0-1,0-1 1,0 0 0,-1-1 0,1 0 0,-1-1-1,-1-1 1,0 0 0,0 0 0,19-20 0,-5-3-20,-1-2 0,-1-1 0,18-37 0,-18 30-5,-2 3 49,-1 0 0,14-41 1,29-137 91,-46 138-186,-4 0 1,-3-2 0,0-80-1,-10 145-95,-1 1 1,-4-21-1,5 35 114,0 0 0,0 0 0,0 0 1,0 0-1,0 0 0,0 0 0,0 0 1,0 0-1,0 0 0,0 0 0,0 0 1,0 0-1,-1 0 0,1 0 0,0 0 1,0 0-1,0 0 0,0 0 0,0 0 1,0 0-1,0 0 0,0 0 0,0 0 1,0 0-1,0 0 0,0 0 0,0 0 1,-1 0-1,1 0 0,0 0 0,0 0 0,0 0 1,0 0-1,0 0 0,0 0 0,0 0 1,0 0-1,0 0 0,0 0 0,0 0 1,0 0-1,0 0 0,0 0 0,0 0 1,0 0-1,-1 0 0,1 0 0,0 0 1,0-1-1,0 1 0,0 0 0,0 0 1,0 0-1,0 0 0,0 0 0,0 0 1,0 0-1,0 0 0,0 0 0,0 0 1,0 0-1,-5 10-101,-4 23 64,-21 201-233,19-127 213,1-22 4,-11 110 91,17-1-2,4-148-41,0-33 54,0 0 0,0 0 0,1 1 0,1-1 0,3 15 0,1-8-153,-5-14 120,0-1-1,1 1 0,0 0 1,3 6-1,-3-10 24,-1-1 1,0 1-1,0 0 0,0-1 0,1 1 1,-1-1-1,1 1 0,-1-1 1,1 0-1,-1 0 0,1 1 0,0-1 1,0 0-1,0-1 0,-1 1 0,4 1 1,-2-2-28,0-1 0,-1 1 0,1-1 0,0 1 0,0-1 0,-1 0 0,1 0 0,0 0 0,-1 0 0,1 0 0,-1-1 0,0 1 1,4-4-1,3 0 100,25-17 57,-17 9-116,4-2-14,0-1 1,-1-1-1,-1-1 0,0 0 1,-2-1-1,0-2 1,-1 1-1,-1-2 1,-2 0-1,0-1 1,18-43-1,-24 41-18,-6 24-24,-1 0 1,0 0-1,0 0 1,0-1 0,0 1-1,0 0 1,0 0-1,0 0 1,-1 0 0,1 0-1,0 0 1,-1 0-1,1 0 1,0 0-1,-1 0 1,1 0 0,-1 0-1,-1-1 1,2 1 5,0 1 0,0 0 0,0 0 0,-1 0 0,1 0 0,0 0 0,0-1 0,-1 1 0,1 0 0,0 0 0,0 0 0,-1 0 0,1 0 0,0 0 0,0 0 0,-1 0 0,1 0 0,0 0 1,0 0-1,-1 0 0,1 0 0,0 0 0,0 0 0,-1 0 0,1 0 0,0 0 0,0 0 0,-1 0 0,1 0 0,0 1 0,-5 1-13,1 0-1,-1 0 1,1 1 0,0 0-1,0 0 1,0 0 0,0 0 0,-5 7-1,-27 34 68,36-43-51,-19 25-56,0 1 0,2 1 0,1 1 0,2 0 0,0 1 0,-12 43-1,25-69 65,0 0 0,1 0 0,-1 0 0,1-1-1,0 1 1,0 0 0,0 0 0,0 0-1,1 0 1,1 5 0,-2-7 6,1-1 0,-1 1-1,1-1 1,0 1 0,0-1 0,0 1-1,0-1 1,0 0 0,0 1 0,0-1-1,0 0 1,0 0 0,1 0 0,-1 0-1,0 0 1,1 0 0,-1 0 0,1 0 0,-1-1-1,1 1 1,-1-1 0,1 1 0,0-1-1,-1 1 1,1-1 0,0 0 0,2 0-1,6 1-8,0-2-1,0 1 0,0-1 0,0-1 0,0 0 1,13-4-1,57-24 11,-51 18 24,2-1-17,0-2 1,-2-2-1,0 0 0,0-2 1,-2-1-1,-1-1 0,32-32 1,-52 47-26,144-134-184,-143 134 166,-6 7 66,-11 12 118,1-1-101,-25 51-171,4 1 0,-32 97-1,59-154 122,1 0 0,0 1 0,-2 12 0,4-19 7,0 1-1,-1 0 0,1-1 1,0 1-1,0-1 0,0 1 1,1-1-1,-1 1 0,0-1 1,0 1-1,1-1 0,-1 1 1,1-1-1,-1 0 0,1 1 1,0-1-1,0 0 0,-1 1 1,1-1-1,0 0 0,0 0 1,0 0-1,0 1 0,1-1 1,-1-1-1,2 3 0,-2-3 1,1 1-1,-1-1 1,0 0 0,0 1-1,1-1 1,-1 0-1,0 0 1,1 0-1,-1 0 1,0 0-1,1 0 1,-1-1 0,0 1-1,0 0 1,1-1-1,-1 1 1,0 0-1,0-1 1,0 0-1,1 1 1,-1-1 0,0 0-1,0 1 1,1-3-1,4-1 35,-1-1 0,0 0 0,5-7 0,-5 7-53,32-43 164,-1-2 1,55-105-1,-71 119-126,40-85-10,-55 103-273,-5 18 243,0 0 1,0 0 0,0 0-1,0 1 1,-1-1 0,1 0-1,0 0 1,0 0 0,0 0-1,0 1 1,-1-1 0,1 0-1,0 0 1,0 0 0,0 0-1,-1 0 1,1 0 0,0 0-1,0 0 1,0 0-1,-1 0 1,1 1 0,0-1-1,0 0 1,-1 0 0,1 0-1,0 0 1,0-1 0,-1 1-1,1 0 1,0 0 0,0 0-1,0 0 1,-1 0 0,1 0-1,0 0 1,0 0 0,0 0-1,-1 0 1,1-1 0,0 1-1,0 0 1,0 0 0,0 0-1,-1 0 1,1-1 0,0 1-1,0 0 1,0 0 0,0 0-1,0-1 1,0 1-1,0 0 1,0 0 0,-1 0-1,1-1 1,0 1 0,0 0-1,0 0 1,0 0 0,0-1-1,0 1 1,0 0 0,0 0-1,0-1 1,0 1 0,1 0-1,-1 0 1,0-1 0,-3 3-21,0 1-1,0-1 1,0 1 0,1-1 0,-1 1 0,1 0 0,0 0 0,-4 6-1,-13 31-9,16-33 19,-8 20-46,0 0 1,2 1-1,1 1 0,1 0 1,-5 48-1,11-68 53,0 10 29,2 22 1,-1-35-14,1 1 0,0-1 0,1 0 0,-1 1 0,1-1 1,6 11-1,-6-13 24,0 0 0,0 0 0,0 0 0,1-1 0,-1 1 0,1-1 0,0 0 0,0 0 0,0 0 0,1 0 0,-1 0 0,1-1 0,0 1 0,-1-1-1,1 0 1,0 0 0,0-1 0,0 1 0,0-1 0,1 0 0,-1 0 0,0 0 0,1-1 0,-1 1 0,0-1 0,6 0 0,0-1-4,-1 0 0,0 0 0,1-1 0,-1 0 0,0-1-1,0 0 1,0 0 0,0-1 0,-1 0 0,15-10 0,-5 2-21,0-2 1,-1 0 0,22-22-1,-11 3-54,-2 0-1,43-71 0,-39 56-26,-29 46 63,0 1 0,0 0 1,0 0-1,0-1 0,0 1 0,0 0 0,0 0 0,1 0 1,1-1-1,-3 2-1,1-1 0,-1 1 0,0 0 0,1 0 0,-1 0 0,1 0 0,-1 0 0,1-1 0,-1 1 0,1 0 0,-1 0 0,1 0 0,-1 0 0,1 0 1,-1 1-1,1-1 0,-1 0 0,1 0 0,-1 0 0,1 1 0,1 0 0,0 0-1,0 1 1,-1 0 0,1-1-1,-1 1 1,1 0 0,-1 0-1,0-1 1,0 1 0,0 0-1,1 3 1,20 46 14,-16-33-26,16 28 0,-13-31-28,-5-5 61,2-1 0,-1-1 0,1 1-1,1-1 1,-1 0 0,1 0-1,9 8 1,-7-10 77,-1 1 0,1-1 0,1-1 0,-1 0 1,1 0-1,0-1 0,0 0 0,11 3 0,-17-6-191,-1-1 1,0 1-1,0-1 0,1 1 1,-1-1-1,0 0 0,6-1 0,-8 0-104,1 1 0,-1 0 0,0 0 0,0-1 0,0 1 0,1-1 0,-1 1 0,0-1 0,0 1 0,0-1-1,0 0 1,0 0 0,0 1 0,0-1 0,0 0 0,0 0 0,-1 0 0,1 0 0,0 0 0,0 0 0,-1 0-1,1 0 1,-1 0 0,1-2 0,2-10-2560,-1 1 0,-1 0 0,0-20 1,-1 0-508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16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1142 2976,'1'-2'463,"0"0"1,0 0 0,0 0-1,0 1 1,1-1-1,-1 0 1,1 0 0,-1 1-1,1-1 1,0 1-1,-1-1 1,4-1-1,-2 0-239,-1 0 0,0-1 0,0 1 0,0 0 0,0-1 0,0 1 0,1-7 0,2-3 38,92-182 1422,-81 168-1513,1 2 0,1 0-1,1 0 1,1 2 0,26-23 0,-35 36-133,58-48 170,-61 53-210,0-1-1,0 1 1,1 1 0,0 0-1,0 0 1,18-5-1,-25 8 10,-1 1-1,1 0 0,-1-1 0,1 1 1,0 0-1,-1 0 0,1 0 0,-1 0 1,1 1-1,-1-1 0,1 0 1,-1 1-1,1-1 0,0 1 0,-1-1 1,0 1-1,1 0 0,-1-1 1,1 1-1,-1 0 0,0 0 0,0 0 1,0 0-1,1 0 0,-1 1 0,0-1 1,0 0-1,0 0 0,-1 1 1,1-1-1,0 0 0,0 1 0,0 1 1,1 4 7,0-1 1,0 1-1,0 0 1,-1 0-1,0 0 0,-1 7 1,1 24 140,-2 0-1,-2-1 1,-10 49 0,-3 20 341,15-95 50,1-11-539,0 0 0,0 0 0,0 0 0,0 0 0,0 0 0,0 0 0,0 0 0,0 0 0,0 0 0,0 0 0,0 0 0,0 0 0,0 0 0,0 0 1,0 1-1,0-1 0,0 0 0,0 0 0,0 0 0,0 0 0,0 0 0,0 0 0,0 0 0,1 0 0,-1 0 0,0 0 0,0 0 0,0 0 0,0 0 0,0 0 0,0 0 0,0 0 0,0 0 0,0 0 0,0 0 1,0 0-1,0 0 0,0 0 0,0 0 0,0 0 0,0 0 0,0 0 0,1 0 0,-1 0 0,0 0 0,0 0 0,0 0 0,0 0 0,0 0 0,0-1 0,0 1 0,0 0 0,0 0 0,0 0 0,0 0 1,0 0-1,0 0 0,0 0 0,0 0 0,0 0 0,0 0 0,0 0 0,0 0 0,0 0 0,11-17 564,-6 8-499,51-104 7,-13 21 54,-34 77-139,0 0 0,1 1-1,21-25 1,-30 38-3,-1 0-1,1 0 1,0 0-1,0 0 1,0 0 0,0 0-1,0 1 1,0-1-1,0 0 1,0 1-1,0-1 1,0 0 0,0 1-1,0 0 1,0-1-1,1 1 1,-1 0-1,0-1 1,0 1 0,0 0-1,1 0 1,-1 0-1,0 0 1,0 0 0,1 0-1,-1 0 1,0 1-1,0-1 1,2 1-1,-2 0 8,1 0 0,-1 0 1,1 0-1,-1 1 0,0-1 0,1 0 0,-1 1 0,0-1 0,0 1 0,0 0 0,0-1 0,-1 1 0,1 0 0,0-1 0,-1 1 0,1 0 0,-1 0 0,1 2 0,1 10 65,-1-1 0,-1 1-1,0 0 1,-3 17 0,0 0-94,-10 110 79,12-133-9,1-5-3,-1-1 0,1 0 0,0 1 0,0-1 0,0 0 0,1 0 0,-1 1 0,1 1-1,-1-4-7,1 0 0,-1 0 0,1 0 0,-1 0 0,1-1 0,-1 1-1,1 0 1,-1 0 0,1-1 0,-1 1 0,1 0 0,-1-1 0,0 1 0,1-1-1,-1 1 1,0 0 0,1-1 0,-1 1 0,0-1 0,1 1 0,-1-1-1,0 0 1,13-17 195,80-112-127,-81 116-124,1 0 0,0 1 0,1 1-1,0 0 1,1 1 0,26-16 0,-38 25 3,0 1 0,1-1 0,-1 1 1,1 0-1,-1 0 0,1 0 0,0 0 0,-1 1 0,1-1 0,0 1 1,4 0-1,-5 1 13,0-1 0,-1 1 0,0-1 0,1 1 0,-1 0 0,1 0 1,-1 0-1,0 0 0,0 0 0,1 1 0,-1-1 0,0 1 0,0-1 1,0 1-1,-1 0 0,1 0 0,2 3 0,3 6 21,-1 0 0,0 1 0,0 0 0,-1 0 0,-1 0 0,0 0 0,2 16 0,-3-15 1,0 0 1,1 0-1,0 0 0,1-1 1,1 0-1,13 23 0,-18-33 10,1 0 0,-1 0 0,1 0 0,0 0 0,0 0 0,0 0 0,0 0 0,0-1 0,0 1 0,0-1 0,1 1 0,-1-1 0,0 0 0,1 0 0,-1 0-1,1 0 1,-1-1 0,1 1 0,-1-1 0,1 1 0,0-1 0,-1 0 0,1 0 0,0 0 0,-1 0 0,1-1 0,0 1 0,-1-1 0,1 1 0,-1-1 0,1 0 0,-1 0 0,1 0 0,2-2 0,3-2 43,0 0 0,0-1 1,-1 0-1,0 0 0,0-1 0,7-8 1,33-46 67,-42 53-161,48-80 26,-11 16-163,-29 49 80,-11 18 96,-7 15 16,-5 12-114,1 2 0,0-1-1,-6 38 1,3-18 88,10-32 9,-16 63-27,16-65 38,1-1-1,1 1 0,-1 0 1,1-1-1,1 1 0,2 14 1,-3-21-4,0-1 1,0 0-1,1 1 1,-1-1-1,1 1 0,-1-1 1,1 0-1,-1 1 1,1-1-1,0 0 1,0 0-1,0 0 1,-1 0-1,1 1 1,0-1-1,0 0 0,1-1 1,-1 1-1,0 0 1,0 0-1,0 0 1,1-1-1,-1 1 1,0 0-1,0-1 1,1 1-1,-1-1 0,1 0 1,-1 1-1,0-1 1,1 0-1,-1 0 1,1 0-1,-1 0 1,1 0-1,-1 0 1,0-1-1,1 1 0,-1 0 1,3-2-1,1 1 26,-1-1-1,0 0 0,0 0 1,0 0-1,0 0 0,0-1 0,-1 1 1,1-1-1,-1 0 0,1 0 1,-1-1-1,3-3 0,4-9-13,0 0 0,-1 0 0,-1-1 0,-1 0 0,0 0 0,4-19 0,-8 23-15,0 0 0,-1 0 0,0-1 1,-1 1-1,-1-1 0,0 0 0,0 1 1,-6-25-1,6 34-6,-2 0 0,1 0 0,0 1 1,-1-1-1,1 0 0,-1 1 1,0 0-1,-1-1 0,1 1 0,0 0 1,-1 0-1,0 0 0,-3-3 0,4 5-25,0-1-1,-1 0 1,1 1-1,0 0 0,-1 0 1,1 0-1,-1 0 1,1 0-1,-1 0 1,0 0-1,1 1 0,-1-1 1,0 1-1,0 0 1,1 0-1,-1 0 0,0 0 1,1 1-1,-5 0 1,6-1 13,0 0 0,1 0-1,-1 1 1,0-1 0,1 0 0,-1 0 0,1 1 0,-1-1 0,1 0 0,-1 1 0,0-1-1,1 0 1,-1 1 0,1-1 0,0 1 0,-1-1 0,1 1 0,-1-1 0,1 1 0,0-1 0,-1 1-1,1 0 1,0-1 0,-1 1 0,1-1 0,0 1 0,0 0 0,0-1 0,0 2 0,0-1 3,0 0 0,1 0 1,-1 0-1,0 0 0,1 0 0,-1 0 1,1 0-1,0 0 0,-1 0 1,1 0-1,0 0 0,0 0 0,-1 0 1,1 0-1,0-1 0,0 1 1,0 0-1,0-1 0,0 1 1,0 0-1,0-1 0,2 1 0,3 2 14,0-1-1,1 0 0,-1-1 0,1 1 0,-1-1 0,1 0 0,-1-1 1,1 1-1,9-2 0,-7 0-2,-1 1 1,0-2-1,1 1 0,-1-1 1,0-1-1,15-6 0,-1 0 83,-18 8-92,0-1 0,0 1 1,0-1-1,0 0 1,-1 0-1,1 0 0,3-4 1,-3 4-21,0 0 0,0 1 0,0-1 0,0 1 1,9-2-1,-2 0 28,35-7-56,-36 8 72,1 0 0,-1 0 0,17-7 0,14-3 94,-27 5-53,-5 3-35,0 0 1,-1-1 0,0 1 0,0-2-1,0 1 1,0-1 0,-1 0-1,8-9 1,-8 7-25,0-1 1,0 0-1,0 0 0,-1-1 1,-1 0-1,0 0 0,0 0 1,3-13-1,10-48 107,-3-2 0,10-139 0,-23 198-138,-2 0 1,0 0-1,0 0 1,-5-26-1,5 40 21,0 0 0,0-1-1,0 1 1,0 0 0,0-1 0,0 1-1,0 0 1,0-1 0,-1 1 0,1 0 0,0 0-1,0-1 1,0 1 0,0 0 0,0-1-1,-1 1 1,1 0 0,0 0 0,0-1-1,-1 1 1,1 0 0,0 0 0,0 0 0,-1-1-1,1 1 1,0 0 0,-1 0 0,1 0-1,0 0 1,0 0 0,-1 0 0,1 0 0,0 0-1,-1 0 1,1-1 0,0 1 0,-1 0-1,1 0 1,0 1 0,-1-1 0,1 0-1,0 0 1,-1 0 0,1 0 0,0 0 0,-1 0-1,1 0 1,0 0 0,0 1 0,-1-1-1,1 0 1,-2 2-11,0-1-1,1 0 0,0 0 1,-1 1-1,1-1 1,0 1-1,-1 0 0,0 1 1,-1 4-7,0 0 1,0 0 0,0 0-1,-1 9 1,1-4 0,-51 236-231,26-105 192,18-93 56,3 1-1,-3 63 1,10-81 31,1 0-1,1-1 1,2 1-1,12 50 1,-14-78 19,-1 1 0,1-1 0,0 0 0,0 0 0,1 0 0,0 0 0,0 0 0,0-1 0,0 1 0,7 6 0,-9-10-21,0 0 0,0 0 0,0-1 0,1 1 0,-1 0 0,0-1 0,0 1 0,0-1 0,0 1 0,1-1 0,-1 0 0,0 1 0,0-1 0,1 0 0,-1 0 0,0 0 0,0 0 0,1 0 0,-1 0 0,2-1 0,-1 1 9,0-1 0,0-1 0,0 1 0,0 0 0,0 0 0,0-1 0,0 1 0,0-1 0,0 1-1,-1-1 1,1 0 0,-1 0 0,1 0 0,1-4 0,58-105 156,-48 82-190,2 0-1,1 2 0,1 0 1,23-27-1,-21 29-29,-15 19-49,1 0 0,-1 0 0,2 0 0,-1 0-1,11-8 1,-16 14 76,0 0 0,0 0 0,0 0 0,1 0 0,-1 0 0,0-1 0,0 1 0,0 0 0,0 0 0,1 0 0,-1 0 0,0 0 0,0 0 0,0 0-1,0 0 1,1 0 0,-1 0 0,0-1 0,0 1 0,0 0 0,1 0 0,-1 0 0,0 0 0,0 0 0,0 0 0,1 1 0,-1-1 0,0 0 0,0 0 0,0 0 0,0 0-1,1 0 1,-1 0 0,0 0 0,0 0 0,0 0 0,0 0 0,1 0 0,-1 1 0,0-1 0,0 0 0,0 0 0,0 0 0,0 0 0,0 1 0,1-1 0,-1 0 0,0 0-1,0 0 1,0 0 0,0 1 0,0-1 0,0 0 0,0 0 0,0 14 3,-5 23-4,3 1 0,1 0-1,5 54 1,-4-86 19,1-1 0,0 0 0,0 1 0,0-1 0,1 0 0,0 0 0,0 0 0,0 0 0,1 0 0,-1 0 0,1 0 0,0-1 0,1 0 0,-1 1 0,6 4 0,-6-7-3,0 0-1,0 0 0,0 0 1,0-1-1,1 1 1,-1-1-1,1 0 1,-1 0-1,1 0 0,-1 0 1,1 0-1,0-1 1,-1 0-1,1 0 1,0 0-1,0 0 1,-1 0-1,1-1 0,-1 1 1,1-1-1,0 0 1,-1-1-1,4-1 1,9-3 29,-1-1 1,-1-1 0,0-1-1,0 0 1,15-13-1,-4 1 119,36-40-1,0-16-71,-14 17-132,-48 60 40,1 0 1,0 0-1,0 0 0,0 0 0,0-1 0,0 1 0,-1 0 1,1 0-1,0 0 0,0 0 0,0 0 0,0 0 0,-1 0 1,1 0-1,0 0 0,0 0 0,0 0 0,-1 0 0,1 0 1,0 0-1,0 0 0,0 0 0,-1 0 0,1 0 0,0 0 1,0 0-1,0 0 0,0 0 0,-1 0 0,1 0 0,0 0 1,0 0-1,0 1 0,0-1 0,-1 0 0,1 0 0,0 0 0,0 0 1,0 0-1,0 0 0,0 1 0,-1-1 0,-6 10-8,1 0 1,0 1-1,0 0 0,1 0 0,0 0 0,1 0 0,1 1 0,-1-1 1,2 1-1,0 0 0,0 0 0,1 0 0,0 0 0,1 1 0,1-1 1,3 19-1,-3-26 38,0 0 1,1-1 0,0 1 0,-1 0 0,2-1-1,-1 1 1,1-1 0,-1 0 0,7 8-1,-9-12-21,1 1 1,-1 0 0,1-1-1,-1 1 1,1 0 0,0-1 0,-1 1-1,1 0 1,0-1 0,-1 1 0,1-1-1,0 1 1,0-1 0,0 0 0,-1 1-1,1-1 1,0 0 0,0 1 0,0-1 0,0 0-1,-1 0 1,1 0 0,0 0 0,0 0-1,0 0 1,0 0 0,0 0 0,0 0-1,-1 0 1,1-1 0,0 1 0,0 0-1,0-1 1,0 1 0,-1 0 0,1-1 0,0 1-1,0-1 1,-1 1 0,1-1 0,0 1-1,-1-1 1,1 0 0,-1 1 0,1-1-1,0-1 1,3-2 36,-1 0 0,0 0 0,0 0 0,-1-1 1,1 1-1,3-11 0,-2 1-27,-1 0 0,0 0 1,-1-1-1,-1 1 1,0-1-1,-1 1 0,0-1 1,-1 1-1,-4-21 1,4 33-20,1 1 0,-1-1 0,1 0 0,-1 1 0,1-1 1,-1 0-1,0 1 0,0-1 0,0 1 0,0-1 0,0 1 0,0-1 1,0 1-1,0 0 0,-1-1 0,1 1 0,0 0 0,-1 0 0,1 0 1,-1 0-1,1 0 0,-3 0 0,0-1 14,-1 1 1,1-1-1,0 1 0,0 1 0,-1-1 1,1 1-1,-6-1 0,10 1-9,0 0 0,0 0 0,1 0 0,-1 0 0,0 0 0,0 0 0,0 0 0,0 0 0,0 0 0,0 0 0,0 0 0,0-1 0,0 1 0,0 0 0,0 0 0,0 0-1,0 0 1,0 0 0,0 0 0,0 0 0,0 0 0,1 0 0,-1-1 0,0 1 0,0 0 0,0 0 0,0 0 0,-1 0 0,1 0 0,0 0 0,0 0 0,0 0 0,0-1 0,0 1 0,0 0 0,0 0 0,0 0-1,0 0 1,0 0 0,0 0 0,0 0 0,0 0 0,0 0 0,0 0 0,0 0 0,0-1 0,0 1 0,-1 0 0,1 0 0,0 0 0,0 0 0,0 0 0,0 0 0,0 0 0,0 0 0,0 0 0,0 0-1,0 0 1,-1 0 0,1 0 0,0 0 0,0 0 0,0 0 0,0 0 0,13-10 8,-8 7-30,1-1-1,1 1 1,8-3-1,19-5 36,-19 7-134,26-6 0,-37 9 98,0 0 1,0 1 0,1 0 0,-1 0-1,0 0 1,0 0 0,0 1 0,0 0 0,0-1-1,0 1 1,7 3 0,-8-2 13,-1-1 0,1 1 1,0 0-1,-1 0 0,0 0 0,1 0 0,-1 0 1,0 0-1,0 1 0,0-1 0,0 1 1,-1 0-1,1-1 0,-1 1 0,1 0 0,0 4 1,2 5 5,-2 0-1,0 0 1,0 0 0,-1 0 0,0 0 0,-1 1 0,-2 15 0,1-10 59,1 0 0,2 24 1,3-29 61,-5-13-111,0 1 1,1-1 0,-1 0 0,0 0 0,0 1-1,1-1 1,-1 0 0,0 0 0,1 0 0,-1 1 0,0-1-1,0 0 1,1 0 0,-1 0 0,0 0 0,1 0-1,-1 0 1,0 0 0,1 0 0,-1 0 0,0 0 0,1 0-1,-1 0 1,0 0 0,1 0 0,-1 0 0,0 0-1,1 0 1,-1 0 0,0 0 0,1 0 0,-1-1 0,0 1-1,1 0 1,-1 0 0,0 0 0,0 0 0,1-1-1,-1 1 1,0 0 0,0 0 0,0-1 0,1 1 0,-1 0-1,0-1 1,0 1 0,58-67 490,-31 34-543,1 2 0,41-35 0,-48 48 21,-17 13-4,1 1 0,-1 0 0,1 0-1,0 1 1,0-1 0,1 1 0,-1 0 0,8-3-1,-11 6 15,0 0 1,-1-1-1,1 1 0,-1 0 0,1 0 0,-1 0 0,1 1 0,0-1 0,-1 0 0,1 0 0,-1 1 1,1-1-1,-1 1 0,1 0 0,-1-1 0,1 1 0,-1 0 0,0 0 0,1 0 0,-1 0 1,0 0-1,2 2 0,3 3 14,0 0 1,-1 1 0,5 7-1,-5-6 67,34 54 8,-5-6 84,-19-37 3,-14-17-250,0-1 0,1 0 1,-1 0-1,0 0 0,0 0 0,0 0 1,1 0-1,-1 0 0,0-1 1,1 1-1,-1 0 0,1-1 0,1 1 1,-3-1 8,1 0 1,-1 0-1,0 0 1,0 0-1,0 0 1,1 0-1,-1 0 1,0 0-1,0 0 1,0-1-1,0 1 1,1 0-1,-1 0 1,0 0-1,0 0 1,0 0-1,0 0 1,0-1-1,1 1 1,-1 0-1,0 0 1,0 0 0,0 0-1,0-1 1,0 1-1,0 0 1,0 0-1,0 0 1,0-1-1,0 1 1,0 0-1,0 0 1,0 0-1,0-1 1,0 1-1,0 0 1,0 0-1,0 0 1,0-1-1,0 1 1,0 0-1,0-2-566,0-6-1226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16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29 5824,'-24'-12'2976,"29"12"-2208,4 0-480,4-5-256,10 5-32,-1-3 256,1-2-160,-1 2 288,6 3-256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16.6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19 103 6304,'-18'-3'2848,"41"3"-2464,13-5 352,4 5-480,27-7 256,6-1-288,30-12 128,-3 0-192,21-5 416,-5 10-320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17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15 4064,'-6'-11'2140,"5"8"-637,3 9-37,0-1-1273,0 0-1,-1 0 1,0 0-1,0 1 1,0-1-1,0 0 1,-1 0-1,0 1 1,0-1 0,-1 0-1,1 0 1,-1 1-1,0-1 1,-4 9-1,1-2 15,-1 0-1,-1-1 1,0 1 0,-1-1-1,-8 11 1,14-21-275,-7 11 405,0-2-1,-1 1 0,-17 16 0,23-25-403,0 0-1,0 1 0,0-1 0,0-1 0,0 1 1,0 0-1,-1-1 0,1 0 0,-1 1 0,1-1 1,-1-1-1,1 1 0,-1 0 0,1-1 0,-1 0 1,0 0-1,1 0 0,-8-1 0,1 0-1318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0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4 2080,'0'-1'21,"0"1"0,0 0 1,0 0-1,0 0 0,0 0 0,0 0 1,0 0-1,0 0 0,0 0 0,0-1 0,0 1 1,0 0-1,0 0 0,0 0 0,0 0 1,0 0-1,0 0 0,0 0 0,0 0 0,0-1 1,0 1-1,0 0 0,0 0 0,0 0 1,0 0-1,0 0 0,0 0 0,0 0 1,0 0-1,-1 0 0,1 0 0,0 0 0,0 0 1,0-1-1,0 1 0,0 0 0,0 0 1,0 0-1,0 0 0,-1 0 0,1 0 0,0 0 1,0 0-1,0 0 0,0 0 0,0 0 1,0 0-1,-7 5 1082,-10 13 565,12-13-1485,-139 127 3533,4-4-2429,10-7 894,130-121-2202,0 0 0,0 0 1,0 1-1,0-1 0,0 0 0,0 0 1,0 0-1,0 0 0,-1 0 0,1 0 1,0 0-1,0 0 0,0 0 0,0 0 1,0 0-1,0 1 0,0-1 0,0 0 1,0 0-1,0 0 0,-1 0 0,1 0 0,0 0 1,0 0-1,0 0 0,0 0 0,0 0 1,0 0-1,0 0 0,-1 0 0,1 0 1,0 0-1,0 0 0,0 0 0,0 0 1,0 0-1,0 0 0,0 0 0,0-1 1,0 1-1,-1 0 0,1 0 0,0 0 1,0 0-1,0 0 0,0 0 0,0 0 1,0 0-1,0 0 0,0 0 0,0 0 1,0 0-1,0-1 0,0 1 0,0 0 0,0 0 1,-1 0-1,1 0 0,0 0 0,0 0 1,1-6-1621,3-1 399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22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1043 2560,'-5'-3'7067,"5"2"-6814,-1-7 1353,7-10-1444,-6 18-125,15-38 724,21-35 0,-19 39-528,4-3 211,49-67 0,-41 64-314,-20 27-23,0 1 0,1 0-1,0 0 1,1 1 0,0 1-1,20-15 1,-28 22-132,6 0-176,-4 14 92,-4-8 119,4 18 1,-1 0 0,2 44 1,1 6 103,10 41 338,-16-104-297,0-5 247,2-6-2,2-2-262,1-4-8,1 1-1,-1-2 1,7-14 0,3-5-14,-2 4 2,12-32 0,-15 32 122,24-41 0,-11 27-284,-21 37-180,-1 7 132,0 8-16,-3 48 334,0-17-170,4 48 0,-2-87-49,-1 0-1,1-1 1,0 1-1,3 7 1,-4-12 9,0 1 0,0-1-1,1 1 1,-1-1 0,0 1 0,0 0 0,1-1 0,-1 1 0,1-1 0,-1 1-1,0-1 1,1 0 0,-1 1 0,1-1 0,-1 1 0,1-1 0,-1 0 0,1 1-1,-1-1 1,1 0 0,-1 0 0,1 1 0,0-1 0,-1 0 0,1 0 0,-1 0 0,1 0-1,0 0 1,-1 0 0,1 0 0,-1 0 0,1 0 0,0 0 0,-1 0 0,1 0-1,0 0 1,-1 0 0,1-1 0,-1 1 0,1 0 0,0-1 0,6-4 58,-1 0 0,1 0-1,-1 0 1,0-1 0,-1 0 0,0-1 0,7-9 0,0 0 8,17-20 109,60-58 0,-63 68-111,-18 18-156,0-1 0,17-12 0,-24 21 65,-1 0-1,0 1 0,1-1 0,-1 0 0,0 0 0,0 1 0,1-1 0,-1 0 1,0 0-1,0 1 0,0-1 0,1 0 0,-1 0 0,0 1 0,0-1 0,0 0 1,0 1-1,0-1 0,0 0 0,1 1 0,-1-1 0,0 0 0,0 1 0,0-1 1,0 0-1,0 1 0,0-1 0,0 0 0,0 1 0,-1-1 0,1 1 0,0-1 1,1 20-20,-2-18-19,2 25 42,0 0-1,6 29 0,-4-42 32,0-1-1,1 1 0,0-1 0,1 0 0,0 0 0,8 12 0,-12-24 6,0 0-1,-1 1 1,1-1 0,0 0-1,0 0 1,0 1 0,0-1 0,0 0-1,1 0 1,-1 0 0,0 0 0,0-1-1,1 1 1,-1 0 0,0 0 0,1-1-1,-1 1 1,1-1 0,-1 1 0,1-1-1,2 1 1,-2-1-8,0-1 1,0 1-1,0 0 0,-1-1 0,1 1 0,0-1 0,0 0 1,0 0-1,-1 1 0,1-1 0,0 0 0,-1-1 0,1 1 1,-1 0-1,1 0 0,-1-1 0,0 1 0,2-3 0,14-19 46,-2 0 0,22-45-1,-29 52-100,7-16-5,-10 20 13,1 0 0,14-21-1,-22 36 8,1-1-1,0 1 0,0 0 1,0 0-1,0-1 0,1 1 0,-1 0 1,1 0-1,0 0 0,0 4 1,1 42-226,0-18 216,-2-15 78,2 0 0,0 0-1,0 0 1,2 1 0,5 20 0,-8-36-40,1-1 0,-1 1 0,0 0 0,0-1 0,1 1 0,-1-1 0,0 1 0,1-1 0,-1 1 0,0-1 0,1 1 0,-1-1 0,1 1 0,-1-1 0,1 1 0,-1-1 0,1 1 0,-1-1 0,1 0 0,-1 1 0,1-1 0,-1 0 0,1 0 0,0 0 0,-1 1 0,1-1 0,0 0 0,-1 0 0,1 0 0,-1 0 0,1 0 0,0 0 0,-1 0 0,1 0 0,0 0 0,-1 0 0,1 0 0,0-1 0,-1 1 0,1 0 0,-1 0 0,1-1 0,-1 1 0,1 0 0,0-1 0,-1 1 0,1 0 0,-1-1 0,1 0 0,4-3-7,0 0 1,-1 0 0,9-10-1,-10 11 61,14-16-6,2-4-84,2 0-1,1 2 1,1 0-1,31-21 1,-4 7 107,-37 28 9,-8 5-66,-6 4-82,-3 2 42,-1 1-1,1-1 1,0 1 0,1 0 0,-1 1-1,1-1 1,0 0 0,0 1-1,-2 6 1,-1 1 19,-12 26-7,2 0 0,-19 67-1,33-97 4,0 1 0,0-1 0,1 1 0,-1 18-1,3-26 16,-1 1 1,0-1-1,0 1 0,1-1 0,0 0 0,-1 1 0,1-1 0,0 0 0,0 1 0,0-1 0,2 2 1,-2-2-9,0-1 1,0 0 0,0 0-1,0 0 1,0 0 0,0-1 0,1 1-1,-1 0 1,0 0 0,1-1 0,-1 1-1,0-1 1,1 1 0,-1-1 0,1 1-1,-1-1 1,1 0 0,-1 0 0,1 0-1,1 0 1,4 0-5,0-1-1,0 0 1,0-1-1,0 1 1,-1-1-1,1-1 1,0 1-1,-1-1 1,0 0-1,11-8 1,5-4 21,29-27 1,-43 35-10,48-42 68,-2-4 1,-2-1-1,46-64 0,-83 95-81,-1 0 0,-1 0 0,-1-2 0,0 0 0,11-40 0,24-135 0,-25 97 0,-18 87-24,0-1 0,-2 1 0,1-1 0,-2 0 0,-1-29 0,0 45 14,0 0 0,0 0 1,0 0-1,-1 1 0,1-1 0,0 0 0,0 0 0,-1 0 0,1 0 0,-1 0 0,1 0 0,-1 0 0,0-1 0,1 2 3,-1 0-1,1 0 1,0-1-1,-1 1 1,1 0-1,0 0 1,-1 0-1,1-1 1,0 1-1,-1 0 1,1 0 0,-1 0-1,1 0 1,0 0-1,-1 0 1,1 0-1,-1 0 1,1 0-1,0 0 1,-1 0-1,1 0 1,-1 0-1,1 0 1,-2 1-9,1 0 0,-1-1 1,1 1-1,0 0 0,0 0 0,-1 0 0,1 0 1,0 0-1,0 0 0,0 0 0,0 1 0,0-1 1,1 0-1,-1 1 0,0-1 0,0 0 0,0 2 1,-12 35-68,2 0 0,1 1 0,-6 55 0,4-22 25,4-32 64,-5 28-16,-4 77-1,15-125 26,2 0-1,1 1 0,0-1 0,1 0 0,2 1 0,0-1 0,1-1 0,10 27 0,4-7 70,-18-36-68,1-1 1,0 1 0,0-1-1,0 1 1,0-1-1,0 0 1,1 0 0,-1 0-1,1 0 1,-1 0-1,5 2 1,-5-3-8,0-1 1,0 0-1,0 1 1,0-1-1,0 0 1,0 0-1,0 0 1,0 0-1,0 0 0,0 0 1,0-1-1,0 1 1,0-1-1,-1 0 1,1 1-1,2-2 0,29-16-16,-30 16-7,26-16 123,-1-1-1,-2-1 1,0-2 0,35-37 0,-58 56-98,0-1 1,0 0 0,-1 1-1,0-1 1,1 0 0,-1 0-1,-1-1 1,1 1 0,1-5-1,-3 8-16,0 0 0,0-1 1,0 1-1,1 0 0,-1 0 0,0 0 0,-1 0 0,1-1 0,0 1 0,0 0 0,0 0 0,-1 0 0,1 0 0,0 0 0,-1-1 1,1 1-1,-1 0 0,0 0 0,1 0 0,-1 0 0,0 1 0,1-1 0,-1 0 0,0 0 0,0 0 0,0 0 0,0 1 0,0-1 0,0 0 1,0 1-1,0-1 0,0 1 0,0-1 0,0 1 0,0 0 0,0-1 0,-1 1 0,1 0 0,0 0 0,-1 0 0,-2-1-17,1 1 0,-1 0-1,1 0 1,-1 1 0,1-1-1,-1 1 1,1-1 0,0 1-1,-1 0 1,1 0-1,0 1 1,-1-1 0,1 1-1,0-1 1,0 1 0,0 0-1,1 0 1,-1 0 0,0 1-1,-3 4 1,-3 2 24,2 1 0,-1 0 0,1 0 1,-9 19-1,11-19-15,0 1 0,1 0 1,1 0-1,0 0 1,0 0-1,1 0 0,-1 14 1,3-20 29,0 0 0,0 0 0,0 1 0,1-1 0,0 0 0,0 0 1,0 0-1,3 6 0,-3-9-7,0 1 0,1 0 0,-1-1 0,1 1 0,0-1 0,-1 0 0,1 1 0,1-1 0,-1 0 0,0 0 0,0 0 0,1 0 0,-1-1 0,1 1 0,2 1 0,-1-2 0,0 1 0,0-1 0,1 0-1,-1 0 1,0-1 0,0 1 0,1-1 0,-1 0 0,0 0 0,0-1-1,1 1 1,-1-1 0,0 0 0,0 0 0,5-1 0,8-5 66,0 0 1,19-11-1,-16 8-132,75-39 144,88-62 0,-129 71-142,-44 33 21,-2 2 111,-19 17-59,1 0-19,1 0 0,0 1 0,1 0-1,0 0 1,1 0 0,-8 23-1,7-13 7,1-1 0,1 1 0,-4 39 0,9-59 22,1 0 1,0 1-1,0-1 1,0 1-1,0-1 1,1 0 0,-1 0-1,1 1 1,0-1-1,2 5 1,-3-7-18,0-1 1,1 1 0,-1-1 0,0 1-1,1-1 1,-1 0 0,0 1-1,1-1 1,-1 0 0,0 1 0,1-1-1,-1 0 1,1 1 0,-1-1-1,1 0 1,-1 0 0,0 1 0,1-1-1,-1 0 1,1 0 0,-1 0-1,1 0 1,-1 0 0,1 0 0,-1 0-1,2 0 1,-1 0 14,1-1-1,-1 1 0,1-1 1,-1 0-1,1 1 1,-1-1-1,0 0 1,1 0-1,-1 0 1,0 0-1,0 0 0,0-1 1,2-1-1,5-8 60,0 0 0,-1-1 0,0 0-1,8-21 1,-2 6-23,20-61-213,-16 39 88,-9 34 64,-7 14-3,0-2-1,0 1 1,0 0 0,0 0-1,0 0 1,1-4-1,0-1-99,-2 8-18,-1 15 4,0-10 166,-4 32-144,2-23 84,1-1 0,1 1 1,0 26-1,8 3 78,-6-40-50,0-1 0,1 1 0,-1 0 0,1 0 0,-1-1 0,1 1 0,0-1-1,5 7 1,-6-9-7,0-1-1,0 1 1,0-1 0,-1 1-1,1 0 1,0-1-1,0 1 1,0-1-1,0 0 1,0 1 0,0-1-1,0 0 1,0 0-1,0 1 1,0-1-1,0 0 1,0 0 0,0 0-1,0 0 1,0 0-1,0-1 1,0 1-1,0 0 1,0 0-1,0-1 1,0 1 0,0 0-1,0-1 1,0 1-1,1-2 1,3-1 15,1-1 1,-1 1-1,8-9 0,-9 9-27,71-70 142,25-22 65,-88 84-314,-8 7 73,0 0-1,1 0 1,-1 0-1,8-4 1,-11 7 34,0 1-1,0-1 1,0 1-1,0 0 1,0-1-1,0 1 1,0 0 0,0 0-1,0-1 1,0 1-1,0 0 1,0 0-1,0 0 1,0 0 0,0 0-1,0 0 1,0 1-1,0-1 1,0 0-1,0 0 1,0 1 0,0-1-1,0 1 1,0-1-1,-1 1 1,1-1-1,0 1 1,0-1 0,0 1-1,-1 0 1,2 0-1,55 72-316,-3-4 532,-45-59-112,0-1 0,0-1 0,0 1 0,20 12 0,-25-19-76,0 0 0,0 0 0,0 0 0,1 0 0,-1 0 0,0-1 0,1 0 0,-1 0 0,0 0 0,1 0 0,0-1 0,-1 0 1,1 0-1,-1 0 0,1 0 0,-1-1 0,7-1 0,-4-1-218,0 0 0,1 0 0,-1-1 0,0 0 0,-1 0 0,1-1 0,-1 0 0,0 0 0,8-9 0,5-6-1179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28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1 142 3136,'0'-1'1729,"6"5"-362,10 10-239,-12-10-918,0 0 0,0 0 1,1-1-1,-1 1 0,1-1 0,0 0 1,0 0-1,0 0 0,0-1 0,1 0 1,7 2-1,-10-3-90,1 0 0,0 0 0,0-1 0,0 0 0,0 0 0,0 0 0,0 0 0,0-1 0,0 1 0,0-1-1,0 0 1,-1 0 0,1-1 0,0 1 0,0-1 0,-1 1 0,6-5 0,-2 2-12,0-1 0,-1 1-1,0-1 1,0-1-1,0 1 1,-1-1 0,1 0-1,-1 0 1,-1 0 0,5-9-1,-6 10-30,0 0-1,-1 0 0,0-1 1,0 1-1,0-1 0,-1 1 1,0-1-1,1-9 1,-2 13-76,0-1 0,0 1 0,0-1 1,0 1-1,-1-1 0,0 1 0,1-1 0,-1 1 1,0-1-1,0 1 0,0 0 0,0 0 1,-1-1-1,1 1 0,-1 0 0,1 0 1,-1 0-1,0 0 0,1 1 0,-1-1 1,-4-2-1,4 3-42,0 0-1,0 0 1,0 0 0,-1 0-1,1 1 1,0-1 0,0 1 0,-1-1-1,1 1 1,-1 0 0,1 0-1,0 0 1,-1 0 0,1 0-1,0 1 1,-1-1 0,1 1 0,0-1-1,-1 1 1,1 0 0,0 0-1,0 0 1,0 0 0,0 0-1,-3 3 1,-1 0 10,1 0 0,0 0 0,0 0-1,0 0 1,0 1 0,1 0 0,0 0 0,-4 6-1,1 2 105,0 1 0,2 0 0,-1 0 0,2 1 0,0 0 0,-4 20 0,6-15 48,0 0-1,1 0 1,0 0 0,4 26 0,-1-33 27,0-1 0,0 0 0,1-1 1,9 23-1,-10-30-90,-1-1 0,1 1 0,0-1-1,0 1 1,0-1 0,1 0 0,-1 0 0,1 0 0,-1 0 0,1-1 0,0 1-1,0-1 1,0 1 0,1-1 0,-1 0 0,0 0 0,1-1 0,-1 1 0,6 1 0,-6-3-23,-1 1 0,1-1 0,0 0 0,0 0 0,0-1 0,0 1 0,-1 0 0,1-1 0,0 0 0,-1 0 1,1 0-1,0 0 0,-1 0 0,1 0 0,-1-1 0,3-1 0,5-4 100,1-1 0,10-11 0,-11 9-113,72-67 244,-40 35-228,88-66 0,-125 104-68,1 0 0,-1 1 0,1-1-1,0 1 1,11-3 0,-15 5 22,0 1-1,0-1 0,0 1 0,0 0 1,0 0-1,0 0 0,0 0 1,0 0-1,0 0 0,0 1 1,0-1-1,0 1 0,0-1 0,0 1 1,-1 0-1,1 0 0,0-1 1,0 1-1,-1 0 0,1 1 1,0-1-1,-1 0 0,3 3 0,8 9 54,-1 1 0,-1 1 0,13 21 0,-12-17 233,25 30 0,36 31 309,-15-29 5,-47-43-191,-10-8-428,1 0 0,-1 0 0,0 0 0,0 0 0,0 0 0,0 0 1,0 0-1,0 0 0,0 0 0,0 0 0,1 0 0,-1 0 0,0 0 1,0 0-1,0 0 0,0 0 0,0 0 0,0 0 0,0 0 0,0 0 1,0 0-1,1 0 0,-1 0 0,0 0 0,0 0 0,0 0 0,0 0 1,0-1-1,0 1 0,0 0 0,0 0 0,0 0 0,0 0 0,0 0 1,0 0-1,1 0 0,-1 0 0,0 0 0,0 0 0,0-1 1,0 1-1,0 0 0,0 0 0,0 0 0,0 0 0,0 0 0,0 0 1,0-1-1,-5-20-4987,2 7 2069,2-4 561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28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364 10 4224,'-6'-7'1737,"6"6"-1706,0 1 0,0 0 0,0 0 0,0 0 0,0 0 0,0 0-1,0 0 1,0 0 0,-1-1 0,1 1 0,0 0 0,0 0 0,0 0 0,0 0 0,0 0-1,0 0 1,0 0 0,0 0 0,0 0 0,-1 0 0,1 0 0,0-1 0,0 1-1,0 0 1,0 0 0,0 0 0,0 0 0,0 0 0,-1 0 0,1 0 0,0 0 0,0 0-1,0 0 1,0 0 0,0 0 0,0 0 0,0 0 0,-1 0 0,1 0 0,0 0-1,0 1 1,0-1 0,0 0 0,0 0 0,0 0 0,0 0 0,0 0 0,-1 0 0,1 0-1,0 0 1,0 0 0,0 0 0,0 0 0,0 1 0,0-1 0,0 0 0,0 0-1,0 0 1,0 0 0,0 0 0,-2 6 596,1 0 0,-1-1 0,0 1-1,-1-1 1,1 0 0,-7 9 0,-1 5 78,2-3-308,-19 37 381,-1-1 0,-69 92 0,-41 16-341,134-154-2474,-1 0 0,1 1-1,-5 11 1,7-7-1024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30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383 397 2912,'4'-3'217,"-4"3"-106,0-1 0,0 1 0,0 0 0,1 0 0,-1 0 0,0 0 0,0 0 0,0 0 0,1 0 0,-1-1 0,0 1 0,0 0 0,0 0 0,0 0 0,0 0 0,1 0 0,-1-1 0,0 1 0,0 0 0,0 0 0,0 0 0,0-1 0,0 1 0,0 0 0,0 0 0,0-1 0,0 1 0,0 0 0,0 0 0,0 0 0,0-1 0,0 1 0,0 0 0,0 0 0,0 0 0,0-1 0,0 1 0,0 0 0,0 0 0,0 0 0,0-1 0,0 1 0,-1 0 0,1 0 0,0 0 0,0-1 0,0 1 0,0 0 0,0 0 0,-1 0 0,1 0 0,0 0 0,0 0 0,0-1 0,0 1 0,-1 0 0,0 0 0,-1-1 1,1 1-1,-1 0 1,0-1-1,1 1 1,-1 0-1,1 0 1,-1 0-1,1 1 1,-1-1-1,1 0 1,-4 1-1,-23 7 498,10 0-397,0 1 0,0 1-1,0 1 1,2 0-1,-1 1 1,1 1 0,-20 21-1,13-8 111,1 0 0,1 2 0,-28 47 1,9 1 76,36-65-265,-1 1-1,1 1 0,1-1 1,-3 21-1,5-32-96,1 1 0,0-1-1,0 1 1,-1-1 0,1 1 0,1 0-1,-1-1 1,0 1 0,0-1 0,0 1-1,1-1 1,-1 1 0,1-1 0,-1 0-1,1 1 1,0-1 0,-1 1 0,1-1-1,0 0 1,0 0 0,0 1-1,0-1 1,0 0 0,0 0 0,0 0-1,0 0 1,1 0 0,-1 0 0,0-1-1,1 1 1,-1 0 0,0-1 0,1 1-1,-1-1 1,3 1 0,7 1 56,1-1 1,-1 0-1,0-1 1,1 0-1,16-3 0,-7 0 32,1-1-1,19-7 0,-13 2 42,-1-1 0,0-2 0,48-28-1,-58 29-151,-1 0-1,0-2 1,-1 0-1,0 0 1,-1-1-1,19-26 0,-18 17-279,-12 30 234,-7 12-142,0-2 171,0 1 0,1-1 0,2 0 0,-1 1 0,3 23 0,0-23-84,0-7 100,0-1 1,0 0-1,4 12 0,-4-20 10,-1 0 1,1-1-1,-1 1 0,1 0 1,0-1-1,0 1 0,0-1 1,0 1-1,0-1 0,0 1 1,0-1-1,0 1 0,0-1 1,1 0-1,-1 0 0,0 0 1,1 0-1,-1 0 0,1 0 1,0 0-1,-1 0 0,1 0 0,0-1 1,1 1-1,0-1 22,-1 0 1,1 0-1,-1 0 0,1 0 0,-1 0 1,1-1-1,-1 0 0,1 1 0,-1-1 1,0 0-1,1 0 0,-1 0 0,2-2 1,30-20 100,-27 18-137,19-15 79,-2-2-1,-1 0 1,0-2-1,20-28 1,195-267 274,-222 296-378,-1 0 0,0-1 0,-2-1 0,-1 0 0,-1-1 0,9-36 0,-2-21 81,-16 70-122,-1-1 0,0 1 1,-1-1-1,-2-16 1,2 29 37,0 0-1,0 0 1,0 0 0,0 1 0,0-1 0,-1 0 0,1 0 0,0 0-1,-1 1 1,1-1 0,0 0 0,-1 1 0,1-1 0,-1 0 0,1 0-1,-1 0 1,0 1 11,1 0 0,0 0-1,-1 0 1,1 0 0,0 0 0,-1 0-1,1 0 1,0 0 0,-1 0 0,1 0-1,0 0 1,-1 0 0,1 0-1,0 0 1,-1 0 0,1 0 0,0 0-1,-1 0 1,1 1 0,0-1-1,0 0 1,-1 0 0,1 0 0,0 0-1,-1 1 1,1-1 0,0 1 0,-4 3-53,0 1 0,0 0 1,-5 8-1,2-1 23,-32 54-126,2-2 264,12-24-114,3 2-1,1 0 0,2 1 0,2 1 0,2 0 1,2 1-1,2 1 0,-7 62 0,15-82 50,0 1 0,2 29 0,1-47 12,1-1 0,0 1 1,0-1-1,1 1 0,0-1 0,1 0 0,0 0 1,0 0-1,0 0 0,8 12 0,-8-17-14,-1 0 0,0-1-1,1 1 1,0-1 0,0 1 0,0-1 0,0 0-1,0 0 1,0 0 0,0 0 0,1-1-1,-1 1 1,1-1 0,-1 0 0,1 0 0,-1 0-1,1-1 1,7 1 0,3 0 58,0-1 0,0-1 0,21-4 0,-21 2-84,1 0 1,-1-1-1,0-1 1,0 0-1,-1-1 1,1 0-1,-1-1 1,-1 0-1,1-1 1,-1-1-1,0 0 1,-1-1 0,17-18-1,-16 14 33,-1-1 1,0 0-1,0 0 0,-2-1 1,0 0-1,-1-1 1,-1 0-1,0 0 0,-1-1 1,5-25-1,-10 37-49,0 0-1,0 1 1,-1-1 0,0 0-1,0 1 1,0-1 0,-1 0-1,1 1 1,-1-1 0,-1 1-1,-2-10 1,4 15 1,-1-1 0,1 1 0,0-1-1,0 1 1,-1 0 0,1-1 0,0 1 0,-1 0 0,1-1 0,0 1 0,-1 0-1,1-1 1,0 1 0,-1 0 0,1 0 0,-1-1 0,1 1 0,0 0-1,-1 0 1,1 0 0,-1 0 0,1 0 0,-1 0 0,1 0 0,-1 0-1,1-1 1,0 1 0,-1 1 0,1-1 0,-1 0 0,1 0 0,-1 0-1,1 0 1,-1 0 0,1 0 0,0 0 0,-1 1 0,1-1 0,-1 0-1,1 0 1,0 1 0,-1-1 0,1 0 0,0 1 0,-1-1 0,1 0 0,0 1-1,-1-1 1,1 1 0,-15 19-186,14-20 192,-11 21 8,0 0 0,1 1 0,1 0 0,1 1 0,2 0 0,0 0 0,-7 41 0,13-54-8,0 1-1,0 0 1,1 0-1,1 0 1,2 19-1,-2-26 22,-1 0 0,1 0-1,0-1 1,0 1-1,1 0 1,-1-1 0,1 1-1,0 0 1,0-1 0,0 0-1,0 0 1,1 0-1,-1 0 1,1 0 0,0 0-1,-1 0 1,1-1-1,1 1 1,4 2 0,-5-4 9,1 1 1,-1-2 0,0 1 0,1 0 0,-1-1-1,1 1 1,-1-1 0,1 0 0,-1 0 0,1 0-1,-1-1 1,4 0 0,7-2 79,22-8 1,-21 6-55,30-11 8,-1-1 0,0-3 1,-1-1-1,-1-2 0,39-29 0,-55 31-135,-1-1 1,37-41-1,-58 58 59,0 1 1,0-1 0,-1 0 0,3-5-1,-6 10 13,0 0-1,0 0 0,0 0 0,0 0 1,0 0-1,0 0 0,0 0 0,0 0 1,0 0-1,0 0 0,0 0 0,-1 0 1,1 0-1,0 0 0,0 0 0,0 0 1,0 0-1,0 0 0,0 0 0,0 0 0,0 0 1,0 0-1,0 0 0,0 0 0,0-1 1,0 1-1,-1 0 0,1 0 0,0 0 1,0 0-1,0 0 0,0 0 0,0 0 1,0 0-1,0 0 0,0 0 0,0 0 1,0 0-1,0 0 0,0-1 0,0 1 0,0 0 1,0 0-1,0 0 0,0 0 0,0 0 1,0 0-1,0 0 0,0 0 0,0 0 1,0 0-1,0 0 0,0-1 0,0 1 1,0 0-1,0 0 0,0 0 0,0 0 1,0 0-1,0 0 0,0 0 0,1 0 0,-1 0 1,-15 11-18,-78 86-99,59-59 55,26-30 56,-3 4 13,1 0-1,-11 16 0,19-25 4,0 0 1,0 0-1,1 0 1,-1 0-1,1 0 1,-1 0-1,1 1 1,0-1 0,1 0-1,-1 1 1,1-1-1,-1 1 1,1-1-1,0 1 1,0-1-1,1 4 1,0-5 2,-1 0-1,1 0 1,0-1 0,0 1 0,0 0 0,0-1 0,0 1 0,1-1 0,-1 1 0,0-1 0,1 1-1,-1-1 1,1 0 0,-1 0 0,1 0 0,0 0 0,0 0 0,-1 0 0,1 0 0,0-1 0,0 1-1,0 0 1,0-1 0,3 1 0,1 0 36,0-1 1,1 1-1,-1-1 0,0 0 0,0 0 0,11-3 0,-10 2-19,-1-1 0,0 0 0,1-1-1,-1 1 1,0-1 0,0-1 0,0 1 0,-1-1-1,10-7 1,-7 3-2,0-1-1,0 1 0,0-1 1,-1-1-1,6-10 1,2-8-19,-2 1 1,-1-2-1,13-43 0,23-108 96,-41 141-130,-1 0 1,2-67-1,-8 103-3,0 1 1,0 0-1,0 0 1,0 0-1,-1 0 1,1 0-1,-1 0 1,0 0-1,1 0 1,-2-2-1,1 3 20,1 1 0,0 0-1,0 0 1,0 0 0,0-1-1,-1 1 1,1 0 0,0 0 0,0 0-1,0 0 1,-1-1 0,1 1-1,0 0 1,0 0 0,-1 0-1,1 0 1,0 0 0,0 0-1,-1 0 1,1 0 0,0 0 0,0 0-1,-1 0 1,1 0 0,0 0-1,-1 0 1,1 0 0,0 0-1,-1 0 1,0 1 2,0-1 0,0 1 0,0 0 0,0-1 0,1 1 0,-1 0 0,0 0 0,0 0 0,1-1 0,-1 1 0,-1 2 0,-3 7-20,0-1 0,1 1 1,0 1-1,1-1 0,0 1 1,0-1-1,-1 17 0,-5 43 97,3 0-1,3 1 0,3-1 1,4 1-1,15 91 0,-10-125-918,-4-23-2600,-5-14 3383,0 0 1,0 0 0,0 0-1,0 0 1,0 0-1,1 0 1,-1 0 0,0 1-1,0-1 1,0 0-1,0 0 1,0 0-1,0 0 1,0 0 0,0 0-1,0 0 1,0 0-1,0 0 1,0 1 0,1-1-1,-1 0 1,0 0-1,0 0 1,0 0-1,0 0 1,0 0 0,0 0-1,0 0 1,1 0-1,-1 0 1,0 0 0,0 0-1,0 0 1,0 0-1,0 0 1,0 0 0,0 0-1,1 0 1,-1 0-1,0 0 1,0 0-1,0 0 1,0 0 0,0 0-1,1 0 1,3-5-3156,-3 3 2267,7-6-1979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31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20 4160,'-35'0'1333,"34"0"-1208,-1 0 0,1 0 0,0 0 0,-1-1 0,1 1 0,-1 0 0,1-1 0,-1 1 0,1-1 1,0 0-1,-2 0 0,3 1-84,0 0 0,0 0-1,0 0 1,0 0 0,0 0 0,0 0 0,0 1 0,0-1 0,0 0 0,0 0 0,0 0 0,0 0 0,0 0 0,0 0 0,0 0 0,0 0 0,0 0 0,0 1 0,0-1 0,0 0 0,-1 0 0,1 0 0,0 0 0,0 0 0,0 0 0,0 0 0,0 0 0,0 0 0,0 0 0,0 0 0,0 0 0,0 0 0,0 0 0,0 0 0,-1 1 0,1-1 0,0 0-1,0 0 1,0 0 0,0 0 0,0 0 0,0 0 0,0 0 0,0 0 0,0 0 0,-1 0 0,1 0 0,0 0 0,0 0 0,0 0 0,0-1 0,0 1 0,0 0 0,0 0 0,0 0 0,0 0 0,-1 0 0,1 0 0,0 0 0,0 0 0,0 0 0,0 0 0,0 0 0,1-1 163,0 0 1,0 1 0,1-1 0,-1 0-1,0 1 1,0 0 0,1-1-1,-1 1 1,0 0 0,1-1 0,-1 1-1,2 0 1,256-10 3528,151 12-2612,-391-2-1085,32 3 220,-6-1-4623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31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12 5152,'-26'-11'3392,"31"11"-3360,8 8-32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43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1184 3072,'1'0'7283,"8"-6"-5777,-1-5-917,0 1 1,-1-2-1,-1 1 0,9-19 1,-6 11-204,53-127 1011,-7 13-703,-17 39-13,-13 27-637,-24 67-50,-1 0-1,0 0 1,0 0-1,0-1 1,1 1 0,-1 0-1,0 0 1,0 0-1,0 0 1,1-1 0,-1 1-1,0 0 1,1 0-1,-1 0 1,0 0-1,0 0 1,1 0 0,-1 0-1,0 0 1,0 0-1,1 0 1,-1 0 0,0 0-1,1 0 1,-1 0-1,0 0 1,0 0-1,1 0 1,-1 0 0,0 0-1,0 1 1,1-1-1,-1 0 1,0 0-1,0 0 1,1 0 0,-1 0-1,0 1 1,0-1-1,0 0 1,1 0 0,-1 0-1,0 1 1,0-1-1,0 1 1,14 12-44,-11-9 48,5 5-18,0 1 0,-1-1 0,0 1-1,0 0 1,-1 1 0,-1-1-1,0 1 1,0 0 0,-1 1-1,-1-1 1,5 23 0,-5-9 164,0 0 1,-2 0 0,0 0 0,-6 43-1,3-54-24,-6 25-1,7-36-90,0 1 0,0-1 0,0 1 0,-1-1 0,1 0 0,-1 1 0,0-1 0,0 0 0,-1 0 0,1 0 0,-5 4 0,6-6-6,0 0-1,0-1 0,0 1 1,0-1-1,0 1 1,0-1-1,0 0 1,0 1-1,0-1 1,-1 0-1,1 0 0,0 0 1,0 0-1,0 0 1,0 0-1,0 0 1,0 0-1,0 0 1,-2-1-1,0 0 11,0 0 0,0 0 0,0 0 0,0-1-1,0 0 1,-4-2 0,1-2-24,-1 1 1,1-1-1,0 0 0,-7-9 0,0-4-16,-20-27-130,33 45 132,0 1 0,0-1-1,0 1 1,0-1-1,0 0 1,0 1-1,0-1 1,0 1-1,1-1 1,-1 1 0,0-1-1,0 1 1,0-1-1,1 1 1,-1-1-1,0 1 1,0-1 0,1 1-1,-1-1 1,1 1-1,-1-1 1,0 1-1,1 0 1,-1-1-1,1 0 1,12-8-110,35-18 251,93-51 502,-111 63-478,-6 4-41,-1-1 0,34-25 0,-37 23-37,-2-1 0,1-1 0,-2-1 1,26-30-1,-32 30-27,0-2 1,-1 1-1,0-1 1,8-26-1,18-78 66,-33 114-130,42-208-87,-45 215 97,2-9 3,-1-1 0,0 0 0,0 0-1,-1 0 1,-1 0 0,0 0 0,-3-16 0,4 27-17,-1 1 0,1-1-1,0 1 1,0-1 0,0 1 0,0-1 0,-1 1 0,1-1-1,0 1 1,0-1 0,-1 1 0,1 0 0,0-1-1,-1 1 1,1-1 0,-1 1 0,1 0 0,0-1-1,-2 1 1,2 0-2,0 0 0,-1 0-1,1 0 1,0 0 0,-1 0-1,1 0 1,0 0 0,-1 0 0,1 0-1,0 0 1,0 0 0,-1 0-1,1 0 1,0 1 0,-1-1 0,1 0-1,0 0 1,0 0 0,-1 1-1,1-1 1,0 0 0,-1 1-1,-11 18-312,5 3 237,1 1 1,1 0-1,0 0 1,-1 41-1,4-44 64,-3 76 6,4-1-1,15 134 1,0-128 144,-11-84 12,1-1 1,1 0-1,1 0 1,7 15-1,-13-29-119,1-1 0,0 1 0,0-1 0,0 1 0,0-1 0,0 1 0,0-1 0,0 0 0,0 0 0,0 0 0,0 1 0,1-1 0,-1 0 0,1 0 0,-1-1 0,2 2 0,-2-2 6,0 1 0,1-1-1,-1 0 1,0 0 0,0 0 0,0 0-1,0 0 1,0 0 0,0-1-1,0 1 1,0 0 0,0 0 0,0-1-1,0 1 1,0-1 0,0 1 0,0-1-1,0 1 1,1-2 0,4-3 78,-1 0 0,0 0 0,0-1 0,0 0 0,7-11 0,-5 7-148,66-81-77,-63 80 106,1 1 0,-1 0 1,2 1-1,0 0 0,0 1 0,14-8 1,-20 14 4,1-1 0,0 1 0,0 1-1,0-1 1,0 1 0,0 0 0,0 0 0,0 1 0,10 1 0,3 0-72,-1 2-1,23 5 1,0 7 133,-32-11 5,0-1 0,17 5-1,-18-3-57,-9-4 296,-5-2 317,-27-6-388,6 3-187,15 2-77,1 0 0,-1 1 1,0 1-1,1-1 0,-1 2 1,0 0-1,1 0 0,-1 0 1,1 2-1,-16 4 0,21-5 25,-1 0 0,1 1 0,-1 0 0,1 0 0,0 0 0,0 0 0,0 1 0,1 0 0,-1 0 0,1 0 0,0 0 0,0 1 0,0 0 0,1-1 0,0 2 0,0-1 0,0 0 0,0 0 0,1 1 0,-3 9 0,4-13 22,1-1 1,0 1 0,-1-1-1,1 1 1,0-1 0,0 1 0,0-1-1,0 1 1,0-1 0,0 1-1,0-1 1,0 1 0,1-1-1,-1 1 1,1-1 0,-1 1-1,2 1 1,-1-2 7,-1 0 0,1 0 0,0 0 0,0-1 1,0 1-1,0 0 0,0 0 0,0-1 0,0 1 0,0-1 0,0 1 0,0-1 0,0 1 0,0-1 0,0 0 0,0 1 1,3-1-1,-1 0 23,1 0 0,0 0 0,-1 0 0,1-1 1,0 1-1,-1-1 0,1 0 0,-1 0 0,1 0 0,-1-1 1,1 1-1,5-5 0,86-66 447,-85 62-442,-7 8-87,0-1 1,0 0 0,0 1-1,0 0 1,5-3 0,-7 4 24,0 1 1,0 0 0,0-1 0,0 1 0,0 0 0,0 0-1,0-1 1,0 1 0,0 0 0,0 0 0,0 0-1,0 0 1,0 0 0,0 1 0,1-1 0,-1 0-1,0 0 1,0 1 0,0-1 0,0 1 0,0-1 0,-1 1-1,1-1 1,1 2 0,6 5-47,0 0 0,-1 0 1,11 14-1,6 7 162,-11-15-123,-4-3 38,0-2 1,0 1-1,14 9 1,-20-16 14,-1-1 0,1 1 0,0-1 0,0 1 0,0-1 0,0 0 0,0 0-1,0 0 1,0-1 0,0 1 0,0-1 0,0 0 0,0 0 0,0 0 0,0 0 0,0 0 0,0 0 0,5-2 0,1-2 25,1 0-1,-1 0 1,1-1-1,-1-1 0,-1 1 1,1-2-1,-1 1 0,0-1 1,0 0-1,9-12 1,7-11 119,30-46 0,-32 41-102,-2-1 0,19-49 0,22-79-85,-41 107-65,-11 34 51,2-5 122,-2-1 0,11-53 1,-19 74-90,0 1 1,0-1 0,-1 0 0,0 0 0,0 0 0,-1 0 0,0 1-1,-1-1 1,1 0 0,-2 1 0,1-1 0,-1 1 0,0 0 0,0 0-1,-7-10 1,9 15-16,0 1-1,0-1 0,0 1 0,-1-1 0,1 1 0,0-1 1,-1 1-1,1 0 0,-1 0 0,1 0 0,-1-1 1,0 2-1,1-1 0,-1 0 0,0 0 0,0 1 1,0-1-1,0 0 0,1 1 0,-3 0 0,1 0-5,0 0 0,1 0 0,-1 1 0,1-1-1,-1 1 1,1 0 0,-1-1 0,1 1 0,0 0-1,0 1 1,-1-1 0,1 0 0,-3 3 0,-1 1-1,1 0 0,0 0 0,0 0 1,0 1-1,1 0 0,-1 0 0,1 0 1,1 0-1,-1 0 0,-2 8 0,-2 12-38,1 1 0,-6 47 0,0 58-248,12-111 310,1-19-1,-8 196 246,9-173-242,0 1 0,2-1 0,1 0 0,1 0 0,14 39 0,-1-27 182,-18-36-157,1 1 0,0 0 0,1-1 0,-1 1 0,0-1 0,0 1 0,1-1 0,-1 1 0,1-1 0,-1 0 0,1 0 0,-1 0 0,1 0 0,0 0 0,-1 0 0,5 1 0,-3-2 25,1 0 1,-1 0-1,1 0 1,-1-1-1,0 1 1,1-1-1,-1 0 1,0 0-1,1 0 1,-1 0-1,4-3 1,33-22 176,-20 13-222,91-67 147,-109 79-174,-1-1 0,1 1 0,-1 0 0,1 0 0,0 0 0,0 0 0,-1 1 0,1-1 0,0 0 0,0 1 0,0-1 0,0 1 0,0 0 0,0-1 0,0 1 0,0 0 0,0 0 0,0 0 0,0 1 0,0-1 0,-1 0 0,1 1 0,0-1 0,0 1 0,0 0 0,0 0 0,0 0 1,-1 0-1,1 0 0,0 0 0,-1 0 0,1 0 0,-1 0 0,3 3 0,2 4 19,0 1 1,0 0-1,-1 0 1,0 0 0,5 16-1,6 9-171,-11-24 193,1-2 1,-1 1-1,2 0 0,11 12 1,-16-19-9,-1-1 0,1 1 1,0-1-1,0 0 0,0 1 0,0-1 0,0 0 1,0 0-1,0 0 0,0 0 0,1-1 0,-1 1 1,0 0-1,0-1 0,1 0 0,-1 1 0,0-1 1,1 0-1,-1 0 0,0-1 0,1 1 1,-1 0-1,0-1 0,1 1 0,-1-1 0,3-1 1,1-1 9,0-1 0,1 0 0,-1 0 0,-1-1 0,1 1 0,-1-1 0,0 0 0,0-1 0,0 1 0,-1-1 0,1 0 0,-2 0 0,1-1 0,-1 1 0,4-9 0,-7 14-29,1 0 0,-1-1 1,0 1-1,1-1 1,-1 1-1,0-1 0,0 1 1,0 0-1,0-1 1,0 1-1,0-1 0,-1 1 1,1-1-1,0 1 1,-2-3-1,2 4-2,0 0 1,0 0-1,0-1 1,0 1-1,-1 0 0,1 0 1,0-1-1,0 1 1,0 0-1,0 0 0,-1 0 1,1 0-1,0-1 1,0 1-1,-1 0 1,1 0-1,0 0 0,0 0 1,-1 0-1,1 0 1,0 0-1,0 0 0,-1-1 1,1 1-1,0 0 1,-1 0-1,1 0 0,-1 1 2,0-1-1,1 0 0,-1 1 0,0-1 0,1 0 0,-1 1 0,1-1 1,-1 1-1,0-1 0,1 1 0,-1-1 0,1 1 0,-1-1 0,1 1 0,-1 0 1,-1 4-17,-1-1 1,1 0 0,1 1 0,-1 0-1,1-1 1,-1 1 0,1 0-1,1-1 1,-1 1 0,1 0 0,-1 0-1,1 0 1,1 0 0,-1 0 0,2 4-1,-1-1 23,1 0 0,0 0 1,0 0-1,1-1 0,0 1 0,0-1 0,0 0 0,9 11 0,-10-15 15,0 0-1,0 0 1,0-1 0,1 0 0,-1 1 0,1-1-1,0 0 1,5 3 0,-7-4-2,1-1 1,-1 1-1,0-1 1,1 1 0,-1-1-1,0 0 1,1 1-1,-1-1 1,1 0-1,-1 0 1,0 0-1,1 0 1,-1 0-1,1-1 1,-1 1-1,0 0 1,1-1-1,-1 1 1,0-1-1,1 1 1,-1-1 0,0 1-1,3-3 1,3-4 42,0 0 0,0-1 1,0 0-1,-1 0 0,0 0 1,-1-1-1,8-17 0,-12 24-53,1-1 1,-1 0-1,0 1 0,0-1 0,-1 0 0,1 0 0,0 0 0,-1 0 0,0 0 0,0 0 1,1 0-1,-2 0 0,1 0 0,0 0 0,-1 0 0,1 1 0,-1-1 0,0 0 0,0 0 1,0 0-1,0 1 0,-1-1 0,1 0 0,-1 1 0,1-1 0,-1 1 0,0 0 0,0 0 1,0-1-1,0 1 0,-1 1 0,1-1 0,0 0 0,-4-1 0,2 1-21,0 0 1,-1 0-1,1 0 0,-1 1 0,1 0 0,-1 0 1,1 0-1,-1 0 0,0 1 0,1 0 0,-6 0 0,8 0 43,-32 0-47,46-5-362,13-1 323,-7 1 60,-15 4-3,1 0 0,-1 1 1,0-1-1,0 0 0,1 1 0,-1 0 0,0-1 0,6 2 0,16 0-224,3 2 80,-7 3 151,0 0-1,-1 2 1,0 1 0,0 0-1,18 13 1,-30-20-12,-7-1 14,0-1 0,0 0 0,0 1 0,0-1 1,0 0-1,0 1 0,0-1 0,-1 1 0,1 0 0,0-1 1,0 1-1,0 0 0,0-1 0,-1 1 0,2 1 0,-1 0 10,0-1 0,0 1-1,0 0 1,0 0 0,0 0-1,0 0 1,-1-1 0,1 1-1,-1 0 1,1 1 0,-1-1-1,0 0 1,0 0 0,0 0-1,0 2 1,-1 2-20,0 1 1,0-1-1,0 0 1,-1 0-1,0 0 0,0 1 1,-1-2-1,-5 10 1,-7 20 46,14-18-128,1-11 548,1-8-422,1 0-1,-1-1 1,0 1-1,1-1 1,-1 1-1,1 0 0,0 0 1,-1 0-1,1 0 1,0 0-1,0 0 1,4-2-1,6-6 32,46-56 2,-32 43-152,0 1-1,2 1 0,44-26 1,-71 46 69,1 0 1,0-1 0,0 1 0,1 1 0,-1-1-1,0 0 1,0 0 0,0 1 0,1 0 0,-1-1-1,0 1 1,0 0 0,1 0 0,-1 0 0,3 0-1,-4 1-2,0-1 0,1 1 0,-1-1 0,0 1 0,0 0 0,0-1-1,0 1 1,0 0 0,0 0 0,0 0 0,0 0 0,0 0 0,0 0-1,0 0 1,0 0 0,-1 0 0,1 0 0,0 0 0,-1 1 0,1-1-1,-1 0 1,0 0 0,1 1 0,-1-1 0,0 0 0,1 2 0,1 12 64,1 30 0,-3-43-46,0 1 0,1-1 0,-1 0-1,1 1 1,-1-1 0,1 0 0,1 3-1,3 14 95,-5-18 38,4 15-241,1-3 1,-4-9 93,1 0 0,-1 1-1,0-1 1,0 0-1,0 0 1,0 6-1,9 58 191,-10-64-188,1 0 0,-1 0 0,1 1 0,0-1 0,1 0 0,-1 0 0,1 0 1,0-1-1,3 7 0,-4-9 24,-1 1 0,1-1 0,0 1-1,0-1 1,0 0 0,0 1 0,0-1 0,0 0 0,0 0 0,1 0 0,-1 0 0,0 0 0,1 0 0,-1 0 0,1 0 0,-1 0 0,1-1-1,-1 1 1,1-1 0,0 1 0,-1-1 0,1 1 0,-1-1 0,3 0 0,-2-1-3,0 0 0,1 0 0,-1-1-1,0 1 1,-1 0 0,1-1 0,0 0 0,0 1 0,-1-1 0,1 0 0,-1 0 0,1 0-1,-1 0 1,0 0 0,0 0 0,0 0 0,1-3 0,4-6 37,6-11-3,15-37 0,-13 26-46,-3 7-5,-3 7 49,13-23-1,-10 22-35,-6 10-31,1 1 1,0-1 0,1 1 0,8-10 0,-13 17 6,1 0 1,-1 1 0,1-1-1,-1 0 1,1 1-1,0 0 1,-1-1 0,1 1-1,0 0 1,0 0 0,0 1-1,0-1 1,0 1 0,0-1-1,0 1 1,0 0 0,0 0-1,4 1 1,7 1-25,0 0-1,25 8 1,-9-1 53,-12-5-29,-6-1 42,-1 0-1,1-1 1,16 1-1,-28-3-22,1 0 1,-1 0-1,1 0 0,-1 0 0,1 0 1,-1 0-1,0 0 0,1 0 0,-1 0 1,1 0-1,-1 0 0,1 0 0,-1 0 1,1-1-1,-1 1 0,0 0 0,1 0 1,-1 0-1,1-1 0,-1 1 0,0 0 0,1 0 1,-1-1-1,0 1 0,1 0 0,-1-1 1,0 1-1,0-1 0,1 1 0,-1 0 1,0-1-1,0 1 0,1-1 0,-1 1 1,0 0-1,0-1 0,0 1 0,0-1 1,0 1-1,0-1 0,0 1 0,0-1 0,0 1 1,0 0-1,0-1 0,0 1 0,0-1 1,0 1-1,0-1 0,-1 1 0,1-1 1,0 1-1,0 0 0,0-1 0,-1 0 1,0-1 1,-1 0 1,1 0-1,0-1 0,-1 1 1,0 0-1,1 0 1,-1 1-1,0-1 1,0 0-1,-4-2 1,0 0-30,-1 1 0,1 0 1,-1 0-1,1 1 0,-1 0 0,0 0 0,0 1 1,0-1-1,0 1 0,0 1 0,0-1 0,0 1 1,0 1-1,0-1 0,0 1 0,0 1 0,0-1 1,0 1-1,-11 4 0,8-2-30,1 0 0,-1 0 0,1 0 0,-1 1 0,1 1 0,-15 11 0,18-11 34,1-1-1,-1 1 1,1 1 0,0-1 0,0 1 0,1 0 0,0 0 0,0 0 0,-4 12 0,4-9 15,1 1-1,0 0 1,0 0-1,1 1 1,0-1-1,1 1 1,0-1 0,1 1-1,1-1 1,2 20-1,-2-28 14,0 0-1,0 0 1,0 1-1,0-1 1,1 0-1,-1 0 1,1 0-1,4 4 1,-6-6-1,1 0 0,0 0 0,0 0 0,0 0 0,0 0 0,0 0 0,0 0 0,0 0 0,0 0 0,0-1 1,0 1-1,1-1 0,-1 1 0,0-1 0,0 1 0,1-1 0,-1 0 0,0 1 0,0-1 0,1 0 1,-1 0-1,0 0 0,1 0 0,2 0 0,0-2 35,0 0-1,0 0 1,0 0 0,0 0 0,0 0-1,0-1 1,0 0 0,6-6 0,27-31-27,-27 28-7,105-129 400,-113 139-403,17-25-22,-18 25 11,0 1-1,0 0 1,-1-1-1,1 1 1,0-1-1,-1 1 0,1 0 1,-1-1-1,0 1 1,1-1-1,-1 0 1,0 1-1,0-1 0,0 1 1,0-1-1,0 1 1,-1-3-1,1 4 1,0 0-1,0 0 0,0 0 1,0 0-1,0 0 0,0-1 1,0 1-1,0 0 0,0 0 1,0 0-1,0 0 0,0 0 1,0 0-1,0 0 0,0 0 1,-1 0-1,1 0 0,0-1 1,0 1-1,0 0 0,0 0 1,0 0-1,0 0 0,0 0 1,0 0-1,-1 0 0,1 0 1,0 0-1,0 0 0,0 0 1,0 0-1,0 0 1,0 0-1,0 0 0,-1 0 1,1 0-1,0 0 0,0 0 1,0 0-1,0 0 0,0 0 1,0 0-1,0 0 0,0 0 1,-1 0-1,1 1 0,0-1 1,0 0-1,0 0 0,0 0 1,-6 8-196,5-6 165,0 0 0,0 1 0,0-1 1,0 0-1,0 1 0,1-1 0,-1 4 0,1 0 32,1 1-1,0-1 1,0 0-1,0 0 1,1 0-1,0 0 0,0 0 1,1 0-1,-1 0 1,1-1-1,1 1 1,-1-1-1,1 0 1,0 0-1,0 0 1,0 0-1,1-1 1,-1 0-1,1 0 0,8 5 1,-8-5 23,1-1 1,-1 0-1,1 0 0,0 0 1,0-1-1,0 0 0,0 0 1,0 0-1,0-1 0,1 0 1,-1 0-1,0-1 0,1 0 1,-1 0-1,0 0 0,1-1 1,-1 0-1,0 0 0,13-4 1,-12 1-1,1 1 1,-1-2 0,0 1 0,0-1 0,0 0 0,-1-1 0,0 1 0,0-1 0,0-1-1,5-8 1,1-1 15,-1-2 1,-1 1-1,9-21 0,-17 31-73,1-1 1,-2 0 0,1 0-1,-1 0 1,0 1 0,-1-1-1,0-15 1,0 20-13,0 5 54,0 2-27,0 0-1,0 1 1,1-1 0,-1 1-1,1-1 1,3 8-1,-1 0 0,0 0-1,0 0 1,-1 0-1,-1 0 1,0 0-1,0 0 1,-2 18-1,0-4-37,1-23 77,0 0 0,0-1 0,0 1 0,1 0 0,-1 0 0,1 0 0,0-1 0,-1 1 0,1 0 0,1-1 0,-1 1 0,2 3 0,-2-6-7,-1 1-1,1-1 1,-1 1 0,1 0 0,0-1 0,-1 1 0,1-1 0,0 0 0,-1 1 0,1-1 0,0 1-1,0-1 1,-1 0 0,1 0 0,0 1 0,0-1 0,1 0 0,-1 0 2,1 0 0,0 0 0,-1-1 0,1 1 0,-1 0 0,1-1 0,-1 1 0,1-1 0,-1 0 0,1 1 0,-1-1 0,2-1 0,16-11-13,-1-2 0,27-26 0,-29 26 67,0 0 0,1 1 0,29-19 0,-46 33-73,0 0-1,0 0 1,1-1 0,-1 1-1,0 0 1,1-1-1,-1 1 1,0 0-1,1 0 1,-1 0 0,0 0-1,1-1 1,-1 1-1,1 0 1,-1 0 0,0 0-1,1 0 1,-1 0-1,1 0 1,-1 0-1,0 0 1,1 0 0,-1 0-1,1 0 1,-1 0-1,0 0 1,1 0 0,-1 0-1,1 1 1,-1-1-1,0 0 1,1 0-1,-1 0 1,0 1 0,1-1-1,-1 0 1,0 0-1,1 1 1,-1-1 0,0 0-1,0 0 1,1 1-1,-1-1 1,0 0-1,0 1 1,0-1 0,1 1-1,-1-1 1,0 0-1,0 1 1,1 3-20,-1-1 1,0 1-1,0-1 0,0 1 1,-1 3-1,1 4-85,0-3 109,0 1 0,1-1 0,0 0 0,4 15 0,-5-20 11,1 0 0,0-1-1,0 1 1,1-1 0,-1 1 0,0-1 0,1 1-1,-1-1 1,1 0 0,0 0 0,0 0-1,0 0 1,0 0 0,0 0 0,0 0 0,1-1-1,-1 1 1,3 1 0,-3-3 7,0 1 1,0-1-1,0 0 1,0 1 0,1-1-1,-1 0 1,0 0-1,0-1 1,0 1-1,0 0 1,0-1-1,0 1 1,0-1-1,0 1 1,0-1-1,3-2 1,31-18 176,-30 16-173,31-19-22,84-60-106,-89 63 62,-31 20 36,1 1 0,-1-1 0,1 0 0,-1 1 0,1-1 0,-1 0 0,1 1 0,-1 0 0,1-1 0,-1 1 0,1 0 0,0 0 0,-1 0 0,1 0 0,-1 0 0,1 0 0,0 1 0,-1-1 0,4 1 0,-5 0 3,1 0 0,-1-1 1,1 1-1,-1 0 0,1 0 0,-1-1 0,0 1 1,1 0-1,-1 0 0,0 0 0,0 0 0,0-1 1,1 1-1,-1 0 0,0 0 0,0 1 0,0 2-3,1 24 6,-2 0-1,-1 1 1,-1-1 0,-11 48-1,4-24-16,-3-1-1,-2-1 1,-2 0 0,-41 83-1,38-96 123,-3 0 0,0-1 0,-3-1-1,-1-2 1,-1 0 0,-41 35 0,62-62-76,0 0-1,-1 0 1,0-1-1,0 0 1,-1 0 0,1-1-1,-1 0 1,-17 5 0,22-8-9,0-1 0,0 1 1,0-1-1,0 0 0,0 0 1,0 0-1,0 0 0,0-1 1,0 0-1,0 0 0,0 0 1,0 0-1,0 0 0,1-1 1,-1 0-1,0 0 0,1 0 1,0 0-1,-1 0 0,1-1 1,0 0-1,-4-4 0,2 2-17,-1-1-1,1 1 0,1-2 1,-1 1-1,1 0 0,0-1 1,1 0-1,0 0 0,0 0 1,0 0-1,1 0 0,0-1 1,0 1-1,1-1 0,-1-7 1,3 11-4,-1 1 0,1-1 0,0 0 0,0 1 1,0-1-1,0 1 0,1 0 0,-1-1 0,1 1 1,0 0-1,0 0 0,0 0 0,5-5 0,3-2-28,21-19 0,-30 28 29,33-23 47,0 1-1,56-28 1,-52 30-108,-28 16 25,174-105-462,-178 106-220,-1 0 0,0-1 1,0 1-1,0-1 0,0 0 1,-1-1-1,0 1 0,0-1 1,4-8-1,6-4-1719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44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29 7808,'-5'-16'3520,"10"7"-3040,-5 6 800,0 6-640,8-3-896,-3 0 288,5 5 0,-10-1-1696,3-1 896,-11 2-5280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44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14 131 5728,'-13'-4'1523,"13"4"-1494,0 0 0,0 0-1,0 0 1,0-1 0,0 1 0,0 0-1,0 0 1,0 0 0,0 0-1,0 0 1,0 0 0,0-1-1,0 1 1,0 0 0,0 0-1,0 0 1,1 0 0,-1 0-1,0 0 1,0 0 0,0-1 0,0 1-1,0 0 1,0 0 0,0 0-1,1 0 1,-1 0 0,0 0-1,0 0 1,0 0 0,0 0-1,0 0 1,0 0 0,1 0-1,-1 0 1,0 0 0,0 0-1,0 0 1,0 0 0,0 0 0,1 0-1,-1 0 1,32-5 1527,-21 4-1293,156-31 2537,-36 6-2294,205-17-138,-270 36-280,16 0 95,-28 5-3478,-26 4 1109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29:45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12 4064,'-36'-3'1824,"33"3"-1568,-2 0 1280,10 0-896,13-4 704,8 4-768,24-5 544,8 10-640,9-5 96,1 4-320,3-1-32,-3 10-128,17-6 448,2 1-320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0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1824,'-1'0'36,"1"1"0,0-1 0,-1 0 0,1 0 0,0 0 0,0 0 0,-1 1 0,1-1 0,0 0 0,0 0 0,-1 0 0,1 1 0,0-1 0,0 0-1,0 0 1,-1 1 0,1-1 0,0 0 0,0 0 0,0 1 0,0-1 0,0 0 0,0 1 0,-1-1 0,1 0 0,0 1 0,0-1 0,0 0 0,0 1 0,0-1 0,0 18 740,0-6-262,-2 14 174,-9 98 1451,-14 146 163,18-175-663,7-76-717,-2 3-1444,2-22 492,0 0 1,0 0-1,0 0 0,0 0 1,0 0-1,0 0 0,0 0 0,0 0 1,0 0-1,0 0 0,0 0 1,0 0-1,0 0 0,0 0 1,0-1-1,0 1 0,0 0 0,-1 0 1,1 0-1,0 0 0,0 0 1,0 0-1,0 0 0,0 0 1,0 0-1,0 0 0,0 0 0,0 0 1,0 0-1,0 0 0,0 0 1,0 0-1,0 0 0,0 0 1,0 0-1,-1 0 0,1 0 1,0 0-1,0 0 0,0 0 0,0 0 1,0 0-1,0 0 0,0 0 1,0 0-1,0 0 0,0 0 1,0 0-1,0 0 0,0 0 0,0 0 1,0 0-1,0 0 0,0 0 1,0 0-1,-1 1 0,1-1 1,0 0-1,0 0 0,0 0 1,-2-7-1328,1-1-120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0:25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122 419 1824,'5'-15'10496,"-6"20"-10408,0 1 1,-1 0 0,0-1 0,0 1 0,0-1 0,0 0-1,-1 0 1,-3 6 0,-2 2 40,-19 37 253,-15 28-135,36-65-210,1 0 1,1 0-1,0 1 0,1-1 1,1 1-1,-2 24 0,4-36-28,0-1 0,0 0 0,0 0 0,0 1 0,0-1 0,0 0-1,1 0 1,-1 0 0,0 1 0,1-1 0,-1 0 0,1 0 0,-1 0 0,1 0 0,0 0-1,-1 0 1,1 0 0,0 0 0,0 0 0,0 0 0,1 0 0,0 0 14,-1 0 1,1 0 0,0 0 0,0 0-1,0-1 1,0 1 0,-1-1 0,1 0-1,0 1 1,0-1 0,0 0 0,2 0-1,3-1 74,0 0-1,0 0 0,0 0 1,0-1-1,0 0 1,8-4-1,-7 2-17,0 0 0,0-1-1,-1 0 1,0 0 0,0-1 0,8-7 0,34-43 178,-28 30-101,-12 12-176,-6 9-406,-2 16 211,0-5 222,-1 1 1,1 0 0,0-1-1,1 1 1,0-1-1,0 1 1,0-1 0,5 8-1,1 2 111,0-2 0,14 17-1,-19-27-82,0 0 0,1 0 0,-1 0 0,1-1 0,0 1 0,0-1 1,7 4-1,-9-6-14,-1 0 0,1 0 0,-1-1 0,1 1 0,0 0 0,-1-1 0,1 1 0,-1-1 0,1 0 0,0 1 0,0-1 0,-1 0 0,1 0 0,0 0 0,-1 0 0,1-1 0,0 1 0,-1 0 0,1-1 0,0 1 0,-1-1 0,1 0 0,-1 1 0,1-1 0,-1 0 0,1 0 0,1-1 0,1-2 41,1-1 0,-2 1-1,1-1 1,-1 0-1,1 0 1,-1 0-1,0 0 1,3-11-1,1-2 153,5-29 0,-11 37-105,0 0 0,0 0-1,-2-14 1,1 3-278,0 21 141,0 0 0,0-1-1,0 1 1,-1-1-1,1 1 1,0-1-1,0 1 1,0 0-1,0-1 1,0 1-1,-1-1 1,1 1 0,0 0-1,0-1 1,0 1-1,-1 0 1,1-1-1,0 1 1,-1 0-1,1-1 1,0 1 0,-1 0-1,1 0 1,0-1-1,-1 1 1,1 0-1,-1 0 1,1 0-1,0-1 1,-2 1-1,0 2-434,7 5 427,-2-5 53,0 0-1,1 0 1,-1 0-1,1 0 0,-1-1 1,1 1-1,0-1 1,-1 0-1,1 0 1,0-1-1,0 1 1,0-1-1,6 0 1,-4 0 14,-1 0-1,1-1 1,-1 1 0,0-1 0,1 0 0,-1-1-1,0 1 1,0-1 0,6-3 0,-7 3-17,1 0 1,-1 0 0,0 1-1,0-1 1,1 1 0,-1 0-1,1 1 1,-1-1 0,1 1-1,-1 0 1,9 1 0,-10-1 17,-3 5 133,0 137-165,0-139-4,1 0 1,-1 0-1,1 0 0,-1 0 1,1 0-1,0 0 0,0 0 0,1 0 1,1 3-1,-3-5 6,1 1 0,0-1 0,-1 0 0,1 0 0,0 0 0,0 0 0,-1-1 0,1 1 0,0 0 0,0 0 0,0 0 0,0-1 0,0 1 0,0 0 0,0-1 0,0 1-1,0-1 1,0 1 0,1-1 0,-1 0 0,0 1 0,0-1 0,0 0 0,1 0 0,-1 0 0,2 0 0,6-2 72,-1 0 0,1-1 0,-1 0 0,0-1 0,15-8 0,36-27 221,-58 38-293,22-16-8,-2-2 0,-1 0 0,0-1-1,-1-1 1,24-37 0,72-128 228,-86 135-129,4-9-64,47-114 0,-62 109-71,-57 121-566,24-27 594,1 1 0,1 0 0,-10 37 1,16-45 36,-21 61 114,4 1 0,-20 124-1,43-199-156,-1 3 43,1 0 0,0-1 0,0 1 0,1 0 0,2 12 0,-2-22-10,0-1 0,0 0 0,1 0 1,-1 0-1,0 0 0,1 1 0,-1-1 1,1 0-1,-1 0 0,1 0 0,-1 0 1,1 0-1,0 0 0,-1 0 0,1 0 0,0 0 1,0-1-1,0 1 0,0 0 0,0 0 1,0-1-1,0 1 0,0-1 0,0 1 1,0-1-1,0 1 0,0-1 0,2 1 0,-1-1 9,0 0-1,0 0 1,0-1-1,0 1 0,1 0 1,-1-1-1,0 0 0,0 1 1,-1-1-1,1 0 0,0 0 1,0 0-1,0 0 0,0-1 1,1 0-1,3-4-23,0 0 0,-1 0 0,0 0 0,0 0 0,7-12 0,-1 2 46,2-4-125,-1 0 0,18-43 1,10-46 61,8-20 216,-30 91-228,2 0 0,2 1 0,1 1 0,1 2 0,49-54-1,-48 64 144,-25 28-29,0 1 0,-1-1-1,1 0 1,-1 0 0,0 0-1,0 1 1,-4 6 0,-41 72 34,1 35 147,-36 157 0,62-206-109,16-56-104,1-4 300,3-16-273,3-11-21,8-22 0,-6 22-81,-2 4-32,1 0 0,0 1 0,12-22 0,-17 35 53,1 0-1,-1-1 1,0 1-1,1-1 1,-1 1-1,0-1 1,1 1-1,-1 0 0,0-1 1,1 1-1,-1 0 1,1 0-1,-1-1 1,1 1-1,-1 0 1,1 0-1,-1 0 0,1-1 1,-1 1-1,1 0 1,-1 0-1,1 0 1,-1 0-1,1 0 1,-1 0-1,1 0 1,-1 0-1,1 0 0,-1 0 1,1 1-1,-1-1 1,1 0-1,-1 0 1,1 0-1,-1 0 1,1 1-1,-1-1 1,1 0-1,0 1 0,15 16-99,-14-15 92,35 49 37,-21-29 113,20 23 0,-30-37-113,6 5 47,0-1 1,0 0 0,26 19-1,-28-24-178,-2-2 28,0 0 0,11 5 0,-17-9-291,0 0 0,0-1-1,0 1 1,-1-1 0,1 1-1,0-1 1,0 0 0,0 1 0,0-1-1,0 0 1,0 0 0,0-1-1,0 1 1,0 0 0,0 0-1,3-2 1,-4 1 111,0 1 0,0-1 0,0 1 0,0-1 0,-1 1 0,1-1 0,0 0 0,-1 1 0,1-1 0,0 0 0,-1 0 0,1 1 1,-1-1-1,2-1 0,0-3-1211,7-4-676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0:26.3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22 4896,'0'0'37,"0"0"1,0 0-1,-1 0 1,1 0-1,0 0 1,0 0-1,0 0 1,-1 0-1,1 0 1,0-1-1,0 1 1,0 0-1,-1 0 1,1 0-1,0 0 1,0 0-1,0 0 1,-1 0-1,1 0 1,0-1-1,0 1 1,0 0-1,0 0 1,0 0 0,-1 0-1,1 0 1,0-1-1,0 1 1,0 0-1,0 0 1,0 0-1,0-1 1,0 1-1,0 0 1,0 0-1,0 0 1,0-1-1,0 1 1,0 0-1,0 0 1,0 0-1,0-1 1,0 1-1,0 0 1,0 0-1,0 0 1,0-1-1,0 1 1,0 0-1,0 0 1,0 0-1,0-1 1,0 1-1,1 0 1,-1 0-1,0 0 1,0 0-1,0 0 1,0-1-1,0 1 1,1 0-1,-1 0 1,0 0-1,0 0 1,1 0-1,15-6 1456,111-1 2508,-37 9-2901,115 18 1,-133-13-1052,-39-6-7298,-31-1 5143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0:26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4 3808,'-45'-4'1728,"27"4"-1504,10 0 256,8 4-320,0 1-224,5-2 32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0:30.1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10 207 2496,'-2'1'190,"2"-1"-170,0 1 1,0-1-1,0 0 0,0 0 0,-1 0 0,1 0 0,0 0 1,0 1-1,0-1 0,0 0 0,0 0 0,0 0 0,0 0 1,-1 0-1,1 0 0,0 0 0,0 0 0,0 1 0,0-1 1,0 0-1,-1 0 0,1 0 0,0 0 0,0 0 1,0 0-1,0 0 0,-1 0 0,1 0 0,0 0 0,0 0 1,0 0-1,0 0 0,-1 0 0,1 0 0,0 0 0,0 0 1,0 0-1,0-1 0,-1 1 0,1 0 0,0 0 1,0 0-1,0 0 0,0 0 0,0 0 0,0 0 0,-1 0 1,1-1-1,0 1 0,0 0 0,0 0 0,0 0 0,0 0 1,0 0-1,0-1 0,0 1 0,0 0 0,0 0 1,0 0-1,0 0 0,0 0 0,0-1 0,0 2 183,0 0 0,0-1 0,0 1 0,1 0-1,-1 0 1,0-1 0,1 1 0,-1 0 0,1-1 0,-1 1-1,1 0 1,-1-1 0,1 1 0,-1-1 0,1 1 0,0-1 0,-1 1-1,1-1 1,0 1 0,0-1 0,25 11 1389,-16-7-1276,1-2 0,21 4 0,-19-5-101,0-1 0,0 0 0,-1-1 0,1 0 0,0-1 0,0-1 0,18-5 0,-26 6-168,-1 0-1,1 0 0,-1 0 0,0 0 0,0-1 0,0 1 0,0-1 0,0 0 0,0 0 0,-1-1 0,0 1 1,1-1-1,-1 1 0,-1-1 0,1 0 0,-1 0 0,1-1 0,-1 1 0,0 0 0,0-1 0,-1 1 0,0-1 1,2-5-1,-2 3 1,-1 0 0,1 0 0,-1 0 0,0 0 0,0 0 0,-1 0 0,0 0 0,-1 0 0,-2-9 0,3 12-38,-1 0-1,1 0 1,-1 0-1,0 1 0,0-1 1,-1 1-1,1-1 0,-1 1 1,1 0-1,-1 0 1,0 0-1,0 0 0,0 1 1,-1-1-1,1 1 1,-8-4-1,10 5-2,-1 1 1,0-1-1,0 0 1,0 1-1,0 0 0,0-1 1,0 1-1,-1 0 1,1 0-1,0 0 1,0 0-1,0 0 0,0 1 1,0-1-1,-3 2 1,1-1 3,1 1 0,-1 0 0,0 0 0,1 0-1,0 0 1,-1 0 0,-3 5 0,0-1-11,1 1 1,0 0-1,1 0 0,-1 0 0,2 1 0,-6 10 0,5-8 48,0 1 0,1 0 0,0 0 1,1 0-1,1 1 0,0-1 0,0 1 0,0 13 0,2-20-10,0 1-1,1-1 1,0 1-1,0-1 0,0 0 1,0 0-1,1 1 0,0-1 1,0 0-1,0 0 1,1-1-1,-1 1 0,1 0 1,0-1-1,1 0 0,-1 0 1,1 0-1,0 0 0,7 6 1,-5-6 13,1 1 0,0-1 0,0 0 0,0-1 0,0 0 0,0 0 0,1 0 0,-1-1 0,1 0 0,0-1 1,0 0-1,-1 0 0,1 0 0,0-1 0,0 0 0,0-1 0,0 0 0,0 0 0,0 0 0,-1-1 0,1-1 0,-1 1 0,1-1 0,-1 0 0,0-1 0,0 1 1,0-2-1,-1 1 0,1-1 0,10-10 0,105-121-61,-120 134 31,-1 0 0,1 1 0,0-1 0,1 0 1,-1 1-1,0-1 0,0 1 0,0-1 0,1 1 0,-1 0 0,1 0 0,-1 0 0,1 1 0,5-2 0,-7 2-1,-1 0 0,1 0 0,0 0 0,0 1 0,0-1 0,0 0 0,0 0-1,0 1 1,0-1 0,0 1 0,0-1 0,-1 0 0,1 1 0,0 0 0,0-1 0,1 2-1,-1 0 2,0-1-1,1 1 0,-1 0 0,0 0 0,0 0 0,0 0 0,0 0 0,-1 0 0,1 0 0,0 2 0,1 11 110,0-1-1,-1 1 1,-1 0 0,0-1-1,-1 1 1,-1 0 0,-5 23-1,6-37-120,1-1 0,0 0 0,0 1 0,0-1 0,0 0-1,0 1 1,0-1 0,-1 0 0,1 1 0,0-1 0,0 1-1,0-1 1,0 0 0,0 1 0,0-1 0,1 0 0,-1 1-1,0-1 1,0 0 0,0 1 0,0-1 0,0 0 0,0 1 0,1-1-1,6-4 114,11-19 21,-14 18-89,143-168-255,-143 168 165,1 1-1,0-1 1,0 1 0,0 0 0,11-7 0,-14 11 34,-1-1 1,0 0-1,0 1 1,0-1-1,1 1 1,-1-1-1,0 1 0,0 0 1,1 0-1,-1-1 1,0 1-1,1 0 1,-1 0-1,0 0 1,1 1-1,-1-1 1,0 0-1,1 0 0,-1 1 1,0-1-1,0 0 1,1 1-1,-1 0 1,0-1-1,0 1 1,0 0-1,0-1 1,0 1-1,0 0 0,0 0 1,0 0-1,0 0 1,0 0-1,0 0 1,1 2-1,0 2 16,1 0 0,-1 0 0,0 0 0,0 0 0,0 1 0,-1-1 0,1 1 0,0 8 0,-1 49 320,0-11-180,0-44-187,0 1-1,0-1 1,4 13 0,-4-18 29,1 1 1,-1-1-1,1-1 0,-1 1 1,1 0-1,0 0 0,0-1 1,0 1-1,1-1 0,-1 1 1,0-1-1,4 2 0,-1 0 31,0-1 1,0 0-1,0 0 0,1-1 0,0 0 0,-1 0 0,1 0 0,0 0 0,0-1 0,0 0 0,0 0 0,0-1 0,0 1 0,0-1 0,0-1 0,0 1 0,0-1 0,9-2 1,-8 1-10,-1 0 1,0-1-1,1 1 1,-1-1 0,-1 0-1,1 0 1,0-1-1,-1 0 1,1 0 0,-1 0-1,0-1 1,-1 1 0,1-1-1,-1 0 1,0-1-1,6-9 1,-3 2 33,-1-1 0,0 0-1,5-19 1,-9 26-40,0-1-1,-1 1 1,0-1 0,0 0-1,0 1 1,-1-1-1,-1 1 1,-1-12 0,2 18-17,0 1 0,0 0 0,-1-1 0,1 1-1,0 0 1,0 0 0,-1-1 0,1 1 0,0 0 0,0 0 0,-1-1 0,1 1 0,0 0 0,0 0 0,-1 0 0,1 0 0,0-1 0,-1 1 0,1 0 0,0 0 0,-1 0 0,1 0 0,0 0-1,-1 0 1,1 0 0,0 0 0,-1 0 0,1 0 0,-1 0 0,1 0 0,0 0 0,-1 0 0,1 0 0,0 0 0,-1 1 0,1-1 0,0 0 0,0 0 0,-1 0 0,1 0 0,0 1 0,-1-1 0,1 0-1,0 0 1,0 1 0,-1-1 0,1 0 0,0 0 0,0 1 0,0-1 0,-1 1 0,-6 15-43,1 0-1,1 0 1,0 1 0,1 0-1,1 0 1,0 0 0,0 32-1,3-44 65,0 0 0,1 0-1,0-1 1,-1 1 0,1-1-1,1 1 1,-1 0 0,1-1-1,0 0 1,0 1-1,0-1 1,0 0 0,1 0-1,0 0 1,4 4 0,-5-6 0,0 0 0,0 0 0,0-1 0,0 1 0,0-1 0,0 1 0,1-1 0,-1 0 0,1 0 0,-1 0 0,1 0 0,-1 0 0,1-1 0,-1 1 1,1-1-1,0 0 0,-1 1 0,1-1 0,0-1 0,-1 1 0,1 0 0,0 0 0,-1-1 0,1 0 0,-1 1 0,1-1 0,3-2 0,10-4 44,-2 0 0,1-1-1,26-18 1,-1-5-41,-23 20 96,17-16-1,-32 24-112,1 1-1,0 0 0,0 0 1,0 0-1,3-2 0,-5 4-3,-1-1 1,1 1-1,-1 0 0,1 0 0,-1-1 0,1 1 0,-1 0 1,1 0-1,0 0 0,-1 0 0,1 0 0,-1-1 0,1 1 0,-1 0 1,1 1-1,0-1 0,-1 0 0,1 0 0,-1 0 0,1 0 0,-1 0 1,1 0-1,-1 1 0,1-1 0,-1 0 0,1 0 0,-1 1 1,1-1-1,-1 0 0,1 1 0,-1-1 0,1 1 0,-1-1 0,0 1 1,1-1-1,-1 0 0,0 1 0,1-1 0,-1 2 0,4 7 45,1 1 0,0-1-1,1 0 1,8 11 0,-11-16-22,0 0 1,0-1-1,1 0 1,-1 0-1,1 0 1,-1 0-1,1 0 1,0-1-1,0 0 1,0 0-1,1 0 1,6 2-1,11 3 20,-15-5-12,-1 0 1,1 0 0,-1-1 0,1 0 0,-1 0-1,1-1 1,0 1 0,8-2 0,1-1-30,93-17-132,-96 15 156,1 0-1,-1-1 0,0 0 0,0-1 0,22-13 1,-11 2 67,23-21 1,-46 35-64,1 1 1,0 0-1,-1 0 1,1-1-1,-1 1 0,0-1 1,2-4-1,-2 3-75,0 3 63,-1-1 1,1 0 0,-1 1 0,1-1 0,-1 0-1,0 1 1,0-1 0,0 0 0,0 0-1,0 1 1,0-1 0,-1 0 0,1 1-1,-1-1 1,1 0 0,-1 1 0,1-1-1,-1 0 1,0 1 0,0-1 0,0 1 0,-2-3-1,2 3-17,1 1 0,-1 0 0,0-1 0,0 1 0,0 0 0,1 0 0,-1-1 0,0 1 0,0 0 0,0 0 0,0 0 0,0 0 0,0 0 0,1 0-1,-1 0 1,0 0 0,0 0 0,0 1 0,0-1 0,0 0 0,1 0 0,-1 1 0,0-1 0,-1 1 0,-24 14 63,24-14-60,-72 45-108,-101 66-191,169-108 257,0 1 0,1-1 0,-1 1 0,1 0 0,1 1 0,-7 7 0,10-12 33,1 0 1,-1 0-1,1 0 0,-1 0 1,1 0-1,-1 0 0,1 0 1,-1 0-1,1 0 0,0 0 1,0 1-1,0-1 0,0 0 0,0 0 1,0 0-1,0 0 0,0 0 1,0 0-1,1 2 0,-1-1 15,1-1-1,0 0 1,0 0-1,0 0 1,0 0-1,0 0 1,0 0-1,1 0 1,-1 0-1,0-1 1,0 1-1,1 0 1,-1-1-1,0 1 1,1-1-1,-1 1 1,0-1-1,1 0 1,-1 0-1,3 1 1,4 0-9,0 0-1,0-1 1,0 0 0,0 0 0,1 0 0,-1-1 0,9-3 0,0 0 0,0-1 1,21-10-1,-24 8 17,-1-1 0,0 0-1,-1-1 1,0 0 0,0-1-1,-1-1 1,13-15 0,-15 16 55,0-1 0,0-1 0,-1 0 0,8-14 0,-13 19-81,1 0-1,-1 0 1,0-1 0,-1 1 0,0-1 0,0 0 0,-1 1 0,2-14 0,-6 14 104,-1 12-101,-4 12-146,1 25-64,-2 2 276,-3 59 1,4-5-11,-6-1 0,-35 137 0,45-216-80,1-6 77,0 1 1,0 0-1,-1-1 0,-1 0 1,0 0-1,0 0 0,-8 11 0,12-22-28,0 0 1,1 0-1,-1 0 0,0 0 0,0 0 0,0 0 0,0 0 0,0 0 1,0 0-1,0-1 0,0 1 0,0 0 0,0-1 0,0 1 0,0-1 1,-1 1-1,1-1 0,0 0 0,0 1 0,-1-1 0,-1 0 0,2 0-10,-1 0 0,1-1-1,-1 1 1,1-1 0,0 1-1,0-1 1,-1 0 0,1 0-1,0 1 1,0-1 0,0 0 0,0 0-1,0 0 1,0 0 0,0 0-1,-1-2 1,-2-2-21,0-1 1,1 0-1,0 0 0,0 0 0,0-1 1,-1-6-1,0-2-1,1-1 0,1 1 0,0-1 0,1 0 0,1 1 0,3-30 0,1 16-71,1 1 0,17-49 0,-17 62 46,0 2-1,2-1 0,-1 1 0,2 0 1,0 0-1,0 1 0,1 0 1,1 0-1,0 1 0,13-11 0,-13 14 60,1 0-1,1 0 1,-1 1-1,20-8 1,53-19 198,-59 25-185,76-36-231,-85 37 246,0-2 0,-1 0 1,0-1-1,13-12 0,9-17-63,-28 28 56,-13 21-256,-12 19 381,16-26-166,-3 4-15,1 0-1,1 0 1,-1 1 0,0 11 0,2-16 19,0 1 0,0-1 0,0 0 0,1 1 0,-1-1 0,1 0 0,-1 0-1,1 0 1,0 0 0,0 0 0,0 0 0,0 0 0,0 0 0,1 0 0,-1 0 0,1 0 0,-1-1 0,3 3 0,-1-1 9,-1-1 1,1 0-1,0 0 1,0 0-1,0 0 1,0 0-1,1-1 1,-1 1-1,0-1 1,1 0-1,-1 0 1,1 0-1,-1-1 1,6 1-1,-4-1 8,0 0-1,0 0 0,0-1 0,0 0 1,0 0-1,0-1 0,0 1 1,0-1-1,5-3 0,4-2 39,-1-2-1,1 0 1,-2-1-1,1 0 1,15-17-1,25-37 44,-52 63-99,-1 1 0,1-1-1,-1 1 1,1-1 0,-1 1-1,1-1 1,-1 1 0,1 0-1,-1-1 1,1 1 0,-1 0-1,1-1 1,0 1 0,-1 0-1,1 0 1,0-1 0,0 1 0,-1 0-2,1 0 1,-1 0 0,0 1-1,0-1 1,1 0 0,-1 0-1,0 0 1,1 0 0,-1 0 0,0 1-1,0-1 1,1 0 0,-1 0-1,0 1 1,0-1 0,0 0-1,0 0 1,1 1 0,-1-1 0,0 0-1,0 0 1,0 1 0,0-1-1,0 0 1,1 1 0,-1 2-9,1 0 0,-1 1 1,0-1-1,0 0 0,0 0 1,0 5-1,-3 13-43,1 6 38,-2-1 0,-10 39-1,-17 45 276,-11 38-146,31-116-45,-2 0 1,-23 43-1,26-58 29,-20 27-1,27-40-81,0-1-1,0 1 1,0-1-1,-1 1 1,1-1-1,-1 0 1,0-1-1,0 1 1,0-1-1,0 1 1,0-1-1,-6 2 1,7-4 2,0 1 1,1-1 0,-1 0-1,0 0 1,0 0-1,1 0 1,-1 0-1,0 0 1,1-1-1,-1 0 1,0 1-1,1-1 1,-1 0 0,0 0-1,1 0 1,0-1-1,-5-2 1,3 1 4,0 0 0,0 0 0,0-1 0,1 0 0,-1 1 0,1-1 0,-5-8 1,2 1-36,0 0 1,1 0 0,1-1-1,0 0 1,1 0 0,0 1-1,0-2 1,1 1-1,0-21 1,2 24-17,0 0 0,0-1 0,1 1 0,0 0 0,1-1 0,0 1 0,1 0-1,0 0 1,0 0 0,1 1 0,0-1 0,0 1 0,7-10 0,-3 9 14,1 0 1,-1 1-1,1-1 0,1 2 0,0 0 1,0 0-1,0 0 0,1 2 1,-1-1-1,13-3 0,17-6 160,60-12 0,-95 25-118,19-2 56,0 1-1,0 1 0,30 1 1,-33-2-708,-7 0-2379,1 3-4549,-6 3 3838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0:31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3 160 3328,'0'-1'135,"0"1"1,-1 0-1,1-1 0,0 1 0,0-1 1,-1 1-1,1 0 0,0-1 1,0 1-1,0 0 0,0-1 1,-1 1-1,1-1 0,0 1 1,0-1-1,0 1 0,0 0 0,0-1 1,0 1-1,0-1 0,0 1 1,0-1-1,1 1 0,-1 0 1,0-1-1,0 1 0,0-1 1,0 1-1,1 0 0,-1-1 1,0 1-1,0 0 0,1-1 0,-1 1 1,0 0-1,0-1 0,1 1 1,-1 0-1,1-1 0,0 0 241,-1 1 0,1-1-1,-1 0 1,1 0 0,-1 1-1,1-1 1,-1 0 0,1 0-1,-1 0 1,0 0 0,1 0-1,-1 0 1,0-2 0,2 6-51,0-2 1,0 1 0,0 0 0,0 0-1,0 0 1,0-1 0,0 0 0,1 1 0,4 1-1,0 1 2,-1 0 0,1 0 0,11 11 0,-10-6-34,2 0-116,-1 2 1,0-1-1,-1 1 1,0 0 0,-1 1-1,7 13 1,66 199 798,-37-95-679,-32-98-62,2-1 0,18 31 0,-28-56-65,0-1 0,0 1-1,0-1 1,8 8-1,-11-12-157,0 0-1,1 0 1,-1 0-1,0 1 1,0-1-1,0 0 0,0 0 1,1 0-1,-1 0 1,0 0-1,0 0 1,1 0-1,-1 0 1,0 0-1,0 0 0,0 0 1,1 0-1,-1 0 1,0 0-1,0 0 1,0 0-1,1 0 1,-1 0-1,0 0 1,0-1-1,0 1 0,1 0 1,-1 0-1,0 0 1,0 0-1,0 0 1,1 0-1,-1-1 1,0 1-1,0 0 0,0 0 1,0 0-1,0 0 1,0-1-1,1 1 1,-1 0-1,0 0 1,0 0-1,0-1 1,0 1-1,0 0 0,7-17 225,4-18-201,-2-2 1,-2 1 0,3-45 0,6-30-69,-11 87 12,1 1 0,14-38 1,-19 58 2,0 1 1,0 0 0,1-1-1,-1 1 1,0 0 0,1 0-1,-1 0 1,4-3 0,-5 5 12,0 0 0,0 0 0,1 0 0,-1-1-1,0 1 1,0 0 0,1 0 0,-1 0 0,0 0 0,0 0 0,1 0 0,-1 0 0,0-1 0,1 1 0,-1 0 0,0 0 0,1 0 0,-1 0 0,0 0 0,0 0 0,1 1 0,-1-1-1,0 0 1,1 0 0,-1 0 0,0 0 0,0 0 0,1 1 0,0-1-5,0 1 0,0 0 0,-1 0 0,1 0 0,0 0 0,-1 0 0,1 0 0,-1 0 0,1 0 1,-1 1-1,1-1 0,-1 1 0,11 40-53,6 65 1,-13-80 75,3 39-95,8 40 174,-4-34 36,-11-72-116,0 1 0,0-1-1,0 0 1,0 1-1,0-1 1,0 1 0,0-1-1,0 0 1,0 1 0,0-1-1,0 1 1,1-1 0,-1 0-1,0 1 1,0-1-1,0 0 1,1 1 0,-1-1-1,0 0 1,0 1 0,1-1-1,-1 0 1,0 0 0,1 1-1,-1-1 1,1 0 20,0-1-1,-1 0 1,1 1 0,0-1-1,-1 0 1,1 1 0,-1-1 0,1 0-1,-1 0 1,1 0 0,-1 0-1,1 1 1,-1-3 0,28-51 443,6-22-358,21-40-37,-25 69-94,1 1 1,39-43-1,-48 63 12,37-44 40,65-86-44,-92 111-1151,-5 11 282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0:40.5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1009 2496,'-15'0'784,"14"0"-758,1 1 1,-1-1-1,1 0 1,0 1-1,-1-1 1,1 0-1,-1 0 0,1 1 1,-1-1-1,1 1 1,0-1-1,-1 0 1,1 1-1,0-1 1,-1 1-1,1-1 0,0 1 1,0-1-1,0 1 1,-1-1-1,1 1 1,0-1-1,0 2 1,-2 0 421,1 1 0,0 0 0,0 0 0,0 0 1,0 0-1,-1 4 0,2-5-205,-1 0 1,1 0-1,-1 0 0,1 0 0,-1 0 1,0 0-1,0 0 0,0 0 0,0 0 0,-2 2 1,10-7 894,-1-1 1,1 0 0,10-9-1,-10 4-993,0 1 1,-1-1-1,0-1 0,0 1 1,8-21-1,15-54 449,-27 76-513,28-99 667,6-18-403,-29 106-255,-5 16-102,0-1-1,-1 0 0,1 1 1,-1-1-1,0 0 1,0 0-1,0-6 0,4 25-34,-1-4 46,0 5-10,-1 0 0,0 1 0,0 20 0,-2-13-56,4 30 72,-3 0 0,-9 107 0,6-152 12,0 0-1,-1 0 0,0 0 1,-5 9-1,6-15 37,0-1 0,0 1 1,0-1-1,-1 1 0,0-1 0,1 0 1,-1 0-1,0 0 0,0 0 0,0 0 1,0-1-1,0 1 0,0 0 0,-1-1 1,1 0-1,0 1 0,-4 0 0,5-2-29,-1 0 0,1 0 0,0 0 0,-1 0 0,1 0 0,-1 0-1,1 0 1,-1 0 0,1 0 0,-1-1 0,1 1 0,0-1 0,-1 1-1,1-1 1,0 0 0,-1 1 0,1-1 0,0 0 0,0 0 0,0 0-1,-2-1 1,1-1-49,-1 1-1,0-1 0,1 1 0,0-1 1,0 0-1,0 0 0,0 0 0,-2-4 1,1 3-266,5 1 150,-2 4 137,0-1 0,0 0 0,0 0 0,0 0 1,0 0-1,0 0 0,0 0 0,0 0 0,0 0 1,0 0-1,0 0 0,0 0 0,0 0 0,0 0 0,0 1 1,0-1-1,0 0 0,0 0 0,1 0 0,-1 0 0,0 0 1,0 0-1,0 0 0,0 0 0,0 0 0,0 0 0,0 0 1,0 0-1,0 0 0,0 0 0,0 0 0,0 0 0,1 0 1,-1 0-1,0 0 0,0 0 0,0 0 0,0 0 1,0 0-1,0 0 0,0 0 0,0 0 0,0 0 0,0 0 1,0 0-1,0 0 0,1 0 0,-1 0 0,0 0 0,0 0 1,0-1-1,0 1 0,0 0 0,0 0 0,0 0 0,0 0 1,0 0-1,0 0 0,0 0 0,0 0 0,0 0 0,0 0 1,0 0-1,0 0 0,0 0 0,0-1 0,0 1 0,0 0 1,0 0-1,11 9 64,-8-7-50,1 0 0,0 0 0,0-1 0,1 0 0,-1 0 0,0 0 0,0 0 0,0-1 1,1 1-1,-1-1 0,8-1 0,-1 0 74,-1 0 1,0-1-1,19-6 0,-9 0 22,0-1 0,0 0 0,-1-2 0,-1 0 0,0-1 0,0-1 0,-1-1 0,18-18 0,9-15 73,58-79 0,-73 86-172,41-75 0,-56 87 31,-1 0 0,-1-1 0,-2-1-1,7-32 1,-1-13-145,-4-1 1,3-139-1,-15 211 91,0 1-19,1 0-1,-1-1 1,0 1 0,0 0-1,-1 0 1,1-1-1,-1 1 1,0 0-1,0 0 1,0 0-1,0 0 1,0 0 0,-3-5-1,3 7 28,1 1 1,0 0-1,0 0 0,-1-1 1,1 1-1,0 0 0,-1 0 1,1 0-1,0 0 0,-1-1 1,1 1-1,0 0 0,-1 0 1,1 0-1,0 0 0,-1 0 1,1 0-1,0 0 0,-1 0 0,1 0 1,0 0-1,-1 0 0,1 0 1,0 0-1,-1 0 0,1 0 1,-1 0-1,1 1 0,0-1 1,0 0-1,-1 0 0,1 0 1,0 0-1,-1 1 0,1-1 1,0 0-1,0 0 0,-1 1 1,1-1-1,0 0 0,0 0 0,-1 1 1,1-1-1,0 0 0,0 1 1,0-1-1,0 0 0,-1 1 1,-9 20-135,9-19 121,-11 34-62,-14 60 0,15-54 20,-6 24 64,-21 88-121,29-113 91,-4 74 1,13-109 45,-1 182 174,2-166-60,1 0 0,2 0 0,0 0 0,2-1 0,0 0 0,13 31 0,-18-51-106,-1 0 0,1 0 0,-1 1 0,1-1 0,0 0 1,-1 0-1,1 0 0,0 0 0,0 0 0,-1 0 0,1 0 0,0 0 0,0-1 0,0 1 0,0 0 0,0 0 0,1-1 0,-1 1 0,0-1 0,0 1 0,0-1 0,0 1 0,1-1 0,-1 0 0,0 0 0,0 1 0,1-1 0,-1 0 0,0 0 0,1 0 0,-1-1 0,0 1 0,0 0 0,1 0 0,-1-1 0,0 1 0,0 0 0,0-1 0,1 1 0,-1-1 0,1-1 0,2-1 23,0 0 0,0 0-1,0 0 1,0-1 0,-1 1 0,0-1 0,1 0-1,2-5 1,17-37 121,-15 27-155,33-84-24,-1 4-6,-40 97-3,1 0-1,1 0 1,-1 0 0,0 0 0,0 0 0,1 0 0,-1 0 0,1 0-1,0 0 1,-1 1 0,1-1 0,0 1 0,3-2 0,-4 2 5,0 1 1,0-1-1,1 1 1,-1 0-1,0 0 1,1 0-1,-1 0 1,0 0-1,1 0 1,-1 0-1,0 0 1,0 0 0,1 0-1,-1 1 1,0-1-1,1 0 1,-1 1-1,0 0 1,0-1-1,0 1 1,0-1-1,1 1 1,-1 0-1,0 0 1,0 0-1,0 0 1,1 1-1,68 73 292,-15-16-246,-54-58 90,-7-10 38,-24-20-74,28 26-91,0 1 1,-1 0 0,1 0 0,-1 0-1,0 1 1,0-1 0,1 0 0,-1 1-1,0 0 1,0 0 0,0 0 0,-1 0-1,1 0 1,0 1 0,0-1-1,0 1 1,-1 0 0,1 0 0,0 0-1,0 0 1,0 1 0,-1-1 0,1 1-1,0 0 1,0 0 0,0 0-1,0 0 1,0 1 0,0-1 0,1 1-1,-1 0 1,0-1 0,1 1 0,-1 0-1,1 1 1,0-1 0,0 0 0,-1 1-1,-1 3 1,-1 3-12,0-1 1,1 1-1,0 0 1,0 0-1,1 0 1,-2 11-1,1 1 15,-3 36-1,6-54 11,1-1 1,0 1-1,0 0 1,0 0-1,1 0 0,-1 0 1,1-1-1,-1 1 0,1 0 1,0-1-1,0 1 1,0 0-1,0-1 0,1 1 1,-1-1-1,1 0 0,-1 1 1,1-1-1,0 0 1,3 3-1,-3-4 9,-1 0-1,1 0 1,-1 0-1,1-1 1,0 1 0,0 0-1,0-1 1,-1 1-1,1-1 1,0 0 0,0 1-1,0-1 1,0 0 0,0 0-1,0 0 1,-1-1-1,1 1 1,0 0 0,0-1-1,0 1 1,0-1-1,-1 0 1,1 1 0,0-1-1,-1 0 1,1 0-1,0 0 1,-1 0 0,3-3-1,1 0 16,-1 0 0,1-1 0,-1 0 1,0 1-1,-1-2 0,1 1 0,3-8 0,17-41-23,-21 48-23,3-12 25,-1 1 1,0 0 0,-1-1 0,3-32 0,-7 29-132,0 21 116,0 1-1,0-1 1,0 0-1,0 0 1,0 0 0,0 0-1,0 0 1,0 0-1,0 0 1,0 0-1,0 0 1,0 0-1,-1 0 1,1 0 0,0 0-1,0 0 1,0 0-1,0 0 1,0 0-1,0 0 1,0 0-1,0 0 1,0 0 0,0 0-1,0 0 1,0 0-1,0 0 1,0 0-1,0 0 1,0 0-1,0 0 1,0 0 0,0 0-1,0 0 1,0 0-1,0 0 1,0 0-1,0 0 1,0 0-1,-1 0 1,1 0 0,0 0-1,0 0 1,0 0-1,0 0 1,0 0-1,0 0 1,0 0 0,0 0-1,0 0 1,0 0-1,0 0 1,0 0-1,0 0 1,0 0-1,0 0 1,-3 11-152,2-1 155,1-1-1,0 1 0,1 0 0,-1-1 0,2 1 0,0 0 0,0-1 1,0 0-1,1 1 0,1-1 0,-1 0 0,1-1 0,1 1 1,0-1-1,0 1 0,1-1 0,0-1 0,12 13 0,-14-17 15,-1 0-1,1-1 1,-1 1-1,1-1 1,0 0 0,0 0-1,0-1 1,0 1-1,0-1 1,1 0-1,-1 0 1,0 0-1,1 0 1,-1-1-1,0 0 1,1 0-1,-1 0 1,0 0-1,1-1 1,-1 0-1,0 0 1,1 0-1,-1 0 1,0-1-1,0 1 1,0-1-1,6-4 1,2-2 35,-1-1 1,0 0-1,-1 0 1,0-1-1,0-1 1,-1 0-1,-1 0 1,11-18-1,1-7 41,26-63-1,32-126-25,-72 201-48,-1 1-1,-1 0 1,0-26 0,-2-70 87,-2 77-125,-3 10-175,3 32 191,0 0 0,0 0 0,0 0 0,0 1 0,0-1 0,0 0 0,0 0 0,0 0 0,0 0 0,0 0 0,-1 1 0,1-1 0,0 0 0,0 0 0,0 0 0,0 0 0,0 0 0,0 0 0,0 0 0,-1 1 0,1-1 0,0 0 0,0 0 0,0 0 0,0 0 0,-1 0 0,1 0 0,0 0 0,0 0 0,0 0 0,0 0 0,-1 0 0,1 0 0,0 0 0,0 0 0,0 0 0,0 0 0,0 0 0,-1 0 0,1 0 0,0 0 0,0 0 0,0 0 0,0 0 0,-1 0 0,1-1 0,0 1 0,0 0 0,0 0 0,0 0 0,0 0 0,0 0 0,-1 0 0,1 0 0,0-1 0,0 1 0,0 0 0,0 0 0,0 0 0,0 0 0,0-1 0,0 1 0,0 0 0,0 0 0,0 0 0,0 0 0,0-1 0,-8 16-162,4 1 60,0 1 0,-2 19 0,-3 21-6,-3-7 112,3 1 0,2 0 0,2 0 0,3 93 0,13-13 176,-8-107-154,2 0 1,0-1-1,13 33 1,-15-48 48,0 1 1,1-1-1,0 0 1,1-1-1,0 1 1,9 11-1,-12-17-49,1 0 0,-1 1-1,1-1 1,-1 0-1,1 0 1,0-1-1,-1 1 1,1-1 0,0 1-1,0-1 1,0 0-1,0 0 1,1 0-1,-1 0 1,0-1 0,0 1-1,0-1 1,1 0-1,-1 0 1,0 0-1,6-1 1,-2-1 16,0 0-1,0 0 1,0 0-1,0-1 1,-1 0 0,1-1-1,-1 1 1,0-1-1,12-10 1,-2 0-11,28-34-1,-32 34-16,0-1-1,-1-1 0,-1 0 1,-1-1-1,0 0 1,-1 0-1,-1-1 0,-1 1 1,0-2-1,-2 1 1,0-1-1,2-24 0,-6 41-15,1-1-1,-1 1 1,0-1-1,-1 1 1,1 0-1,0-1 1,-1 1 0,1 0-1,-1-1 1,0 1-1,0 0 1,0 0-1,0 0 1,0 0-1,0-1 1,-1 2-1,1-1 1,0 0-1,-1 0 1,-2-2-1,2 3-1,0-1 0,0 1 0,0 0 0,0 0 0,0 1 0,-1-1 0,1 0 0,0 1 0,0-1-1,0 1 1,-1 0 0,1-1 0,0 1 0,0 0 0,-1 1 0,1-1 0,0 0 0,0 1 0,-1-1 0,1 1-1,-4 1 1,0 1 7,0-1-1,0 1 0,1 0 1,-1 1-1,1-1 0,0 1 0,0 0 1,0 1-1,0-1 0,1 1 1,0 0-1,0 0 0,0 0 1,0 0-1,1 1 0,0 0 1,0-1-1,1 1 0,-1 0 0,1 0 1,1 1-1,-1-1 0,1 0 1,0 1-1,0 6 0,0-6 10,1 1 0,0-1 0,0 0 0,1 0 0,0 0 0,0 0 0,0 0 0,1-1 0,0 1 0,1 0 0,-1-1-1,1 1 1,0-1 0,1 0 0,0 0 0,0 0 0,6 7 0,1-2 5,0 0 1,1-1-1,0 0 0,1-1 1,20 11-1,-26-16 28,2 0 0,-1-1 0,0 1 0,1-2 0,0 1 0,-1-1-1,1 0 1,0-1 0,0 0 0,16-1 0,-21 0-313,1-1 0,0 0 0,-1 0 1,1-1-1,-1 0 0,0 1 0,1-1 0,-1-1 0,0 1 0,0-1 1,0 1-1,0-1 0,-1 0 0,1-1 0,-1 1 0,0 0 0,0-1 1,0 0-1,2-4 0,10-17-1587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0:40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0 7296,'-5'0'3328,"15"4"-2912,-7 1 416,7-2-544,4-3 608,7 5-512,7-2 160,-1 1-320,5 1-128,-1-2-64,1-3 32,-6 5-32,-2-5 128,-3 3-96,-3-3-1152,-4 0 576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0:41.2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57 4992,'-13'-8'2240,"21"5"-1952,2-2 1472,3 1-1024,14-4 768,9 5-864,-1-6 0,7 6-384,3-5-320,-6 3 32,20 5 128,0 5-32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0:47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11 457 2560,'-10'8'4080,"10"-7"-3943,0 0 1,0 0-1,1 0 1,-1 0 0,0 0-1,1-1 1,-1 1-1,1 0 1,-1 0-1,1-1 1,-1 1-1,1 0 1,-1 0 0,1-1-1,1 2 1,3 3 1058,-5-4-1144,1-1 0,0 0 0,-1 0 0,1 0 0,0 1 0,0-1 0,-1 0 0,1 0 0,0 0 0,-1 0-1,1 0 1,0-1 0,0 1 0,-1 0 0,1 0 0,0 0 0,-1-1 0,1 1 0,0 0 0,-1-1 0,2 1 0,1-2 208,0 1-167,0 0 1,0 0-1,0 0 1,0-1-1,-1 1 1,1-1 0,-1 0-1,1 1 1,-1-1-1,0 0 1,1-1-1,-1 1 1,0 0-1,0-1 1,-1 1-1,1-1 1,1-3 0,4-7 80,-1 0 1,6-23 0,-6 17-143,3-10 64,8-58 0,-1 3-16,11-24 218,-25 101-258,0 0 0,0 0 0,-1 0 0,0-1 0,-1-10 0,0 54-418,7 164 378,-5-183 38,1-1 1,1 0 0,0 0-1,1-1 1,1 0 0,0 1-1,16 24 1,-18-34 7,0 0 0,1 0 1,0 0-1,0-1 0,0 0 0,0 0 1,1 0-1,0-1 0,0 0 0,10 5 1,-13-7 11,0-1 0,-1 0 0,1 0 0,0 0 0,0-1 0,0 1 0,1-1 0,-1 1 0,0-1 0,0 0 0,0 0 0,0 0 0,0-1 0,0 1 0,0-1 0,0 1 0,0-1 0,0 0 0,0 0 0,0-1 0,0 1 0,-1-1 0,1 1 0,0-1 0,-1 0-1,4-3 1,2-4 8,0-1 0,0 0 0,-1 0 0,0-1 0,-1 0 0,0 0 0,5-16 0,0 2-12,11-22 18,-5 8-114,2 0 0,43-64 0,-61 101 32,1 1 0,-1-1 0,1 0-1,-1 1 1,1-1 0,-1 1-1,1 0 1,0-1 0,0 1 0,2-1-1,-3 1 4,0 1 1,0 0-1,1-1 0,-1 1 0,0 0 0,0 0 1,0 0-1,0 0 0,1 0 0,-1 0 0,0 0 1,0 0-1,0 1 0,0-1 0,0 0 0,1 1 1,-1-1-1,0 1 0,0-1 0,2 2 1,3 3 0,-1-1 0,1 2 0,-1-1 1,0 0-1,0 1 0,0 0 0,-1 0 1,0 1-1,0-1 0,0 1 0,-1 0 1,0 0-1,-1 0 0,4 15 0,0 6 101,-1 0-1,2 43 1,-6-58-7,0 0 0,-1 1 0,0-1 0,-1 0 0,-6 24 0,7-35-69,-1 0 0,0-1 0,0 1 0,0-1 0,-1 1 0,1-1 0,0 0 0,0 1 0,-1-1 0,1 0 0,-1 0 0,1 0 0,-1 0 0,1 0 0,-1 0 0,0-1 0,1 1 0,-1 0 0,0-1 0,0 1 0,0-1 0,1 0 0,-1 0 0,0 1 0,0-1 0,0-1 0,0 1 0,1 0 0,-1 0 0,0 0 0,0-1 0,1 1 0,-1-1 0,0 0 0,0 1 0,1-1 0,-1 0 0,-1-1 0,-6-5-46,0 1 1,-1 0-1,1 1 0,-15-6 1,23 11-118,19 9-390,-10-4 509,1 0-1,-1-1 0,1 0 1,0-1-1,1 1 0,-1-2 0,17 4 1,-1 0 76,-16-4 31,0 0 0,-1-1 0,1 0 0,0-1 0,0 0 0,0 0 0,0-1 0,17-3 0,-10 0-30,0-1-1,0 0 0,26-15 1,22-11-6921,-41 24 4613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0:48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108 120 6048,'-63'-37'2752,"45"6"-2400,10 19-96,3 4-224,-4-4 256,4 7-160,10-6-4480,4 7 2368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0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1248,'-6'-2'228,"10"6"497,13 6 1602,-2-4-1438,1-1 0,-1 0 0,1-1 0,27 2 0,70 1 637,-43-4-1007,-42-1-354,103 4 342,-120-6-137,-1 0-1,1 1 0,12 3 1,-13 0 126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0:49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13 3072,'7'-12'8408,"-11"15"-6422,-47-1-2,43 2-1958,0 0-1,0 0 1,0 1 0,1-1-1,0 2 1,-11 9 0,6-5 13,1 0-31,0 1 1,1 0-1,0 1 0,0 0 1,2 1-1,-1 0 0,2 0 1,0 0-1,0 1 0,1 0 1,1 1-1,1-1 0,0 1 1,0 0-1,-1 25 0,5-33-9,-1 1 1,2-1-1,-1 1 0,1-1 0,0 0 0,1 1 1,0-1-1,0 0 0,0 0 0,6 11 0,-6-15 46,1 1-1,-1-1 0,0 0 1,1 0-1,0 0 0,0 0 1,0 0-1,0 0 1,0-1-1,0 1 0,1-1 1,-1 0-1,1 0 0,-1 0 1,1-1-1,0 1 0,0-1 1,0 0-1,0 0 0,7 1 1,-9-2-1,1 0 1,0 0 0,0 0-1,0 0 1,-1-1-1,1 1 1,0-1-1,-1 0 1,1 1 0,0-1-1,-1 0 1,1-1-1,4-2 1,-3 1 32,0 0 0,0 0 0,0-1 0,-1 1 0,1-1 0,-1 0 0,3-4 0,2-5 45,-1 0 0,0-1 0,-1 1 0,4-17 0,-1-1 73,9-62 1,-13 61-192,-2-2 12,-3 27-69,1 0 1,0 0 0,0 0 0,2-8 0,-1 13-157,1 7 48,0 9 83,1 42 501,-4-40-351,0 1 0,6 25 1,-2-23-56,1 5 144,12 37 1,-15-55-116,0 0 0,1-1 1,-1 1-1,1-1 0,1 1 1,-1-1-1,1 0 0,0 0 1,0 0-1,0-1 0,8 7 1,-9-10-54,-1 1 1,1-1-1,-1 1 1,1-1 0,0 0-1,0 0 1,0 0-1,-1-1 1,1 1-1,0-1 1,0 1-1,0-1 1,6 0 0,0-2-768,0 1 0,18-6 1,-23 6 480,49-15-1584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0:56.1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21 779 1984,'0'-1'52,"0"1"1,0 0-1,0 0 0,0 0 0,0-1 1,-1 1-1,1 0 0,0 0 1,0 0-1,0 0 0,0-1 1,0 1-1,-1 0 0,1 0 0,0 0 1,0 0-1,0 0 0,0 0 1,-1-1-1,1 1 0,0 0 1,0 0-1,0 0 0,-1 0 0,1 0 1,0 0-1,0 0 0,-1 0 1,1 0-1,0 0 0,0 0 1,0 0-1,-1 0 0,1 0 0,0 0 1,0 0-1,-1 0 0,1 0 1,0 0-1,0 0 0,0 1 1,0-1-1,-1 0 0,1 0 0,0 0 1,0 0-1,0 0 0,0 1 1,-1-1-1,1 0 0,0 0 1,0 0-1,0 0 0,0 1 0,0-1 1,0 0-1,-1 0 0,1 0 1,0 1-1,1 10 1263,-1-10-1240,0-1 0,0 0 0,0 1 0,1-1 0,-1 0 0,0 1 0,0-1-1,0 1 1,0-1 0,0 0 0,0 1 0,0-1 0,0 0 0,0 1 0,0-1 0,-1 1 0,1-1 0,0 0 0,0 1-1,0-1 1,0 0 0,0 1 0,-1-1 0,1 0 0,0 1 0,0-1 0,-1 0 0,1 0 0,0 1 0,0-1-1,-1 0 1,1 0 0,0 1 0,-1-1 0,1 0 0,0 0 0,-1 0 0,1 0 0,-1 0 0,1 1 0,0-1 0,-1 0-1,1 0 1,-1 0 0,-2 1 1279,14-4-623,-7 2-568,0 0 1,-1-1-1,0 0 1,1 1-1,-1-1 1,0-1-1,0 1 1,0 0-1,0-1 0,-1 1 1,1-1-1,-1 0 1,1 0-1,-1 0 1,3-7-1,9-9 481,4-1-424,-2 0 1,0-2 0,-2 0 0,14-27 0,-21 36 82,15-21 1,-21 32-323,0 1 0,0-1-1,0 1 1,0 0 0,0-1-1,0 1 1,0 0 0,0 0-1,1 0 1,-1 0-1,1 0 1,-1 0 0,0 0-1,1 0 1,0 1 0,-1-1-1,1 1 1,1-1-1,2 0-8,-1 1 0,1 0 0,-1 1 0,0-1-1,1 1 1,-1 0 0,0 0 0,1 0-1,-1 1 1,0-1 0,0 1 0,4 3-1,4 0 39,-6-3 1,-1 1 0,0-1-1,0 1 1,0 1 0,0-1-1,0 1 1,-1-1 0,1 1-1,-1 1 1,0-1 0,0 0-1,6 11 1,-9-13 2,0 1-1,1-1 1,-1 1 0,0 0 0,-1 0-1,1 0 1,0 0 0,-1-1 0,1 1 0,-1 0-1,0 0 1,0 0 0,0 0 0,-1 0-1,1 0 1,-1 0 0,1 0 0,-1-1-1,0 1 1,0 0 0,0 0 0,-1-1-1,1 1 1,0-1 0,-1 1 0,0-1-1,-3 4 1,-3 4 25,0 0 1,-1-1-1,0-1 0,-1 1 0,0-1 0,0-1 1,-1 0-1,0 0 0,0-1 0,0-1 1,-23 8-1,14-7 39,13-3-43,-1-1 0,1 0 0,-1 0 0,1 0 0,-1-1-1,0-1 1,1 1 0,-1-1 0,-10-1 0,16 0-28,1 1 0,-1-1 0,1 1 0,0-1 0,-1 0 0,1 0-1,0 0 1,0 0 0,-1 0 0,1 0 0,0 0 0,0 0 0,0 0 0,0 0 0,0-1 0,0 1 0,1 0 0,-1-1 0,0 1 0,1 0 0,-1-1 0,1 1 0,-1-1 0,1 1 0,0-1 0,0 1 0,-1-1-1,1 0 1,0 1 0,0-1 0,1 1 0,-1-1 0,0 1 0,0-1 0,1 1 0,-1-1 0,1 1 0,-1-1 0,1 1 0,0 0 0,0-1 0,1-1 0,1 1-13,0 1 0,1-1 0,-1 1 0,1 0 0,-1 0 0,1 0 0,0 0 0,-1 1 0,1-1 0,4 1 0,1-1-98,55-4 16,20-3 317,-46 2-221,-6 1 110,1-1-1,-1-2 0,38-13 0,-60 17-79,-1 0 1,0-1 0,0 0-1,0 0 1,-1-1-1,1 0 1,-1-1-1,-1 1 1,1-2-1,-1 1 1,-1-1-1,1 0 1,-2 0-1,10-17 1,-2-2 36,-1-1 0,10-39 0,10-60-155,-19 68-60,-6 30 215,-1 0 1,-2-1 0,2-53-1,-6 25-143,0 58 63,0 0 0,0 1 0,0-1 0,0 0 0,0 0 0,0 0 0,0 0 0,0 0 0,0 0 1,0 1-1,-1-1 0,1 0 0,0 0 0,0 0 0,0 0 0,0 0 0,0 0 0,0 0 0,0 0 0,-1 0 0,1 0 0,0 0 0,0 0 0,0 0 0,0 1 0,0-1 0,0 0 0,0 0 0,-1 0 0,1 0 0,0 0 1,0 0-1,0 0 0,0 0 0,0 0 0,-1-1 0,1 1 0,0 0 0,0 0 0,0 0 0,0 0 0,0 0 0,0 0 0,0 0 0,-1 0 0,1 0 0,0 0 0,0 0 0,0 0 0,0 0 0,0-1 0,0 1 0,0 0 1,0 0-1,0 0 0,0 0 0,-1 0 0,1 0 0,0 0 0,0-1 0,0 1 0,0 0 0,0 0 0,0 0 0,0 0 0,0 0 0,0-1 0,-7 11-261,2 2 243,0-1-1,1 1 1,1 0 0,0 1-1,1-1 1,0 0-1,0 13 1,-3 18-69,-14 183-13,13-127 68,5-71 117,5 39 0,-1-1-77,-2-60-2,0 0-1,0 1 0,0-1 1,1 0-1,0 0 1,1 0-1,-1 0 0,7 10 1,-9-15 33,1-1 0,-1 1 0,1 0 0,-1 0 0,1-1-1,-1 1 1,1 0 0,-1-1 0,1 1 0,0-1 0,-1 1 0,1-1 0,0 1 0,0-1 0,-1 1 0,1-1 0,0 0 0,0 1 0,0-1 0,-1 0 0,1 0 0,0 1 0,0-1 0,1 0 0,0 0-3,-1-1 0,1 1 0,0 0 1,0-1-1,-1 1 0,1-1 0,0 0 1,-1 0-1,1 1 0,-1-1 1,3-2-1,1-1 0,0 0 0,0-1 0,0 1 0,-1-1 0,0 0 0,4-6 0,3-5-11,-1 0 0,2 1 0,0 0 0,27-24 0,-34 34-33,0 2 1,0-1-1,0 0 0,1 1 1,-1 0-1,1 0 0,0 0 1,0 1-1,0 0 0,0 0 0,0 1 1,1 0-1,-1 0 0,0 0 1,1 1-1,-1 0 0,0 0 0,12 2 1,20 7-109,65 25 0,-84-27 174,-10-4 309,-12-5-182,-18-7-129,8 3-32,4 2-23,0 0 0,0 1 1,0 0-1,-1 0 0,0 1 0,1 0 1,-1 1-1,0 0 0,0 0 1,-18 2-1,23-1-7,0 1 0,0 0 1,0 0-1,0 0 1,0 1-1,1 0 0,-1 0 1,0 0-1,1 0 0,-1 1 1,1 0-1,0 0 0,0 0 1,0 0-1,0 1 0,0-1 1,1 1-1,0 0 0,0 0 1,0 0-1,0 1 0,-2 5 1,3-6 2,0 0 1,1 0-1,0 0 0,0 0 1,0 1-1,0-1 0,1 0 1,0 0-1,0 1 1,0-1-1,0 0 0,0 1 1,1-1-1,0 0 0,0 0 1,0 0-1,3 6 1,-3-8 12,1 1 1,-1 0-1,1-1 1,-1 1-1,1 0 1,0-1-1,0 0 1,0 0-1,1 1 1,-1-1-1,0-1 1,1 1 0,0 0-1,-1 0 1,1-1-1,0 0 1,0 1-1,0-1 1,-1 0-1,1-1 1,0 1-1,0 0 1,1-1-1,-1 1 1,4-1-1,-2-1 10,-1 1-1,1-1 0,0 0 0,-1 0 0,0-1 1,1 1-1,-1-1 0,0 0 0,7-4 0,-4 1 71,1 0-1,-1 0 1,0-1-1,7-8 1,-10 10-76,-1 0 0,1-1 0,-1 1 0,0-1 0,0 0 0,-1 0 0,1-1 0,-1 1 0,0 0 0,-1-1 0,1 1 0,-1-1 0,0 1 0,-1-1 0,1 0 0,-1 1 0,0-1 0,-1 0 0,1 1 0,-1-1 0,0 1 0,-1-1 0,-1-5 0,3 10-16,0 1 0,0-1 0,-1 0-1,1 1 1,0-1 0,0 1 0,-1-1 0,1 1 0,0-1 0,0 1 0,-1-1 0,1 1 0,-1-1 0,1 1 0,-1-1 0,1 1 0,0 0 0,-1-1-1,1 1 1,-1-1 0,0 1 0,1 0 0,-1 0 0,1-1 0,-1 1 0,1 0 0,-1 0 0,0 0 0,1 0 0,-1 0 0,1 0 0,-1 0 0,0 0-1,1 0 1,-1 0 0,0 0 0,1 0 0,-2 0 0,1 1-19,0 0-1,0-1 1,0 1 0,0 0-1,0 0 1,0 0-1,0 0 1,0 0 0,0 0-1,0 0 1,0 0 0,0 0-1,1 0 1,-2 3-1,1-1 14,0 1 0,0-1 0,0 1 0,0-1 0,1 1 0,0-1 0,-1 1 0,1 0 0,1-1 0,-1 1 0,0-1 0,1 1 0,0-1 0,0 1 0,0-1 0,0 1 0,0-1 0,1 0 0,-1 1 0,1-1 0,0 0 0,0 0 0,0 0 0,1-1 0,2 4 0,4 3 58,1 0-1,0-1 1,0 0 0,1-1 0,22 12 0,-30-17-28,1 0 0,0-1 0,0 1 0,0-1-1,0 0 1,0 0 0,0-1 0,0 1 0,1-1 0,-1 0 0,0 0-1,0 0 1,0-1 0,0 1 0,0-1 0,0 0 0,0 0 0,0 0-1,0-1 1,6-3 0,-4 2 4,0-1 0,-1 1 0,1-1 0,-1-1 0,0 1 0,-1-1 0,1 0 0,-1 0-1,0 0 1,0 0 0,0-1 0,4-9 0,0-4-9,0-1 1,-1 0-1,-2 0 1,6-33-1,4-87 163,-10 75-138,16-184-159,-16 155-426,-6 119 398,-6 32-1,3-32 125,0 30-1,4 4 27,2 125-14,0-90-56,3 25 73,-5-112 0,2 0 0,-1-1-1,1 0 1,0 1 0,0-1 0,0 0 0,1 0-1,5 7 1,-7-11 20,1 0 0,0-1 1,0 1-1,0-1 0,0 1 0,1-1 0,-1 0 0,0 0 0,1 0 0,-1 0 1,0 0-1,1-1 0,-1 1 0,1-1 0,-1 0 0,1 1 0,-1-1 1,1 0-1,4-1 0,-3 1-33,27-2 37,0-1-1,40-9 1,-48 8 169,-4 0-174,-1 0 1,1-1-1,-1-1 0,0-1 1,-1 0-1,0-1 0,0-1 1,-1-1-1,0 0 0,16-14 1,-27 20 2,-1-1 1,1 0-1,-1 0 1,-1 0-1,1 0 1,-1-1-1,0 1 1,0-1-1,0 0 1,-1 0-1,0 0 1,0 0-1,0 0 1,-1 0-1,0-1 1,0-11-1,-1 10-25,0 0 1,0 1-1,-1-1 0,0 0 0,-1 1 0,0-1 1,0 1-1,-1 0 0,1-1 0,-1 1 0,-1 0 1,0 1-1,-6-10 0,10 15-4,-1 0-1,-1-1 1,1 1-1,0 0 1,0 0-1,0 0 1,-1 0-1,1 0 1,0 0-1,-1 1 1,1-1-1,-1 0 1,1 0-1,-1 1 1,1-1-1,-1 1 1,1 0-1,-1-1 1,0 1-1,1 0 1,-1 0-1,0 0 1,1 0-1,-1 0 1,1 1-1,-1-1 1,0 0-1,1 1 1,-1-1-1,1 1 1,-1-1-1,1 1 1,-3 2-1,-3 1-32,0 1 0,0 0 0,1 0 0,-12 12 0,15-14 20,-11 10 7,1 0-1,1 0 0,0 0 0,-18 26 0,28-35-3,-1 0 0,1 0 0,0 1 0,0-1 1,0 0-1,1 1 0,0-1 0,0 1 0,0-1 0,0 1 0,1 0 0,0-1 0,-1 1 0,2 0 1,-1-1-1,1 1 0,-1 0 0,1-1 0,2 7 0,-1-7 21,0 0 1,0 0-1,1-1 1,-1 1-1,1-1 0,0 1 1,0-1-1,0 0 0,0 0 1,0 0-1,1 0 0,-1-1 1,1 0-1,0 1 0,0-1 1,-1 0-1,1-1 0,8 3 1,3 0 7,0 0-1,0-1 1,30 2 0,4-1 149,63 3 439,-94-6-515,-1-2 0,0 0 0,1-1 0,21-6 0,-31 7-14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0:56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46 3904,'-2'-2'202,"0"1"0,0 0 0,1 0 1,-1 1-1,0-1 0,-1 0 0,1 1 0,0-1 0,0 1 1,-4-1-1,75-2 7142,46-8-5448,23-2-1739,184 7-344,-284 3-2757,-29 3 1302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0:56.9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5 196 3808,'-5'-8'1728,"5"-9"-1504,5 10 1152,5 2-800,7-11 896,11 4-832,17-8 992,3 5-928,15-5 320,-5 4-640,19-4-128,4 8-160,27-4 64,-5 4-96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0:59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18 2080,'0'-1'56,"0"0"0,-1 1 0,1-1-1,0 0 1,0 1 0,0-1 0,0 0 0,-1 1 0,1-1 0,0 0 0,0 1 0,0-1 0,1 0-1,-1 0 1,0 1 0,0-1 0,1-1 0,-1 2-10,0 0 0,0 0 0,0 0 0,0-1 0,0 1-1,0 0 1,0 0 0,0-1 0,0 1 0,0 0 0,1 0 0,-1 0 0,0 0 0,0-1 0,0 1 0,0 0-1,1 0 1,-1 0 0,0 0 0,0-1 0,0 1 0,6 1 5346,-28 34-1350,16-28-3717,0 0 1,0 0-1,-1 0 1,-13 9-1,17-15-534,8-1-2062,2 0 506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01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0 1664,'0'0'1621,"-14"23"-805,3-10-729,-5 2-51,14-14-241,0 0 1828,6 6-108,-2-4-1362,-1-1-1,0 0 1,0 1 0,0 0-1,-1-1 1,1 1-1,0-1 1,-1 1-1,1 3 1,0 3 225,2 13 76,-1-1 0,-1 1 1,-3 25-1,-9 67 854,9-102-1185,0 3 130,0 0 0,-1-1 0,-1 1 0,0-1 0,-1 0 0,-1 0 0,0 0 0,-11 16 0,16-28-169,-10 11 344,11-13-457,0 0-1,-1 0 0,1 0 0,0 0 0,0 0 0,0 0 0,0 0 1,0 0-1,-1 0 0,1 0 0,0 0 0,0 0 0,0 0 0,0 0 1,0 0-1,-1 0 0,1 0 0,0 0 0,0 0 0,0 0 0,0 0 1,0 0-1,0 0 0,-1 0 0,1 0 0,0-1 0,0 1 0,0 0 1,0 0-1,0 0 0,0 0 0,0 0 0,0 0 0,0-1 0,-1 1 1,-1-13-2758,0-7-1096,4 0 1265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03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356 285 2144,'-6'0'5936,"-13"16"-3984,-17 1-1615,1 1 1,0 2-1,2 1 1,0 2-1,2 1 1,-45 44-1,70-61-318,0-1-1,0 1 0,1 1 1,0-1-1,0 1 0,0-1 1,-2 10-1,6-15 13,0 1 1,0-1-1,0 0 0,0 0 0,1 1 0,0-1 1,-1 0-1,1 1 0,0-1 0,0 0 1,0 1-1,0-1 0,1 0 0,-1 1 0,0-1 1,1 0-1,0 0 0,0 1 0,-1-1 1,1 0-1,1 0 0,-1 0 0,0 0 0,0 0 1,1 0-1,-1 0 0,1-1 0,0 1 0,-1 0 1,4 2-1,1-1 73,-1 0-1,1 0 1,-1-1 0,1 0 0,0 1-1,0-2 1,0 1 0,0-1 0,11 1-1,-5-1 38,0-1-1,0 0 0,0-1 0,14-3 1,-19 3-97,1-1 0,0 0 0,-1 0 0,1-1 0,-1 0 0,0 0 0,0-1 0,0 0 0,0 0 0,-1-1 0,1 0 0,-1 0 0,0 0 0,-1-1 0,1 0 0,-1 0 0,0 0 1,-1 0-1,0-1 0,0 0 0,0 0 0,4-13 0,21-111 255,-22 93-486,-1 7-282,-4 28 228,-1 8 94,0 13 12,-1 22-42,-1-11 313,1 0 1,1 0-1,7 33 0,-4-41 38,-4-16-95,1 0 1,-1 0 0,1 0 0,0 0-1,1 0 1,0 0 0,-1-1 0,1 1 0,1 0-1,-1-1 1,1 0 0,-1 0 0,6 6-1,-7-9-50,0-1-1,0 1 0,-1-1 0,1 1 0,0-1 0,0 0 0,0 1 0,0-1 0,0 0 0,0 0 0,0 0 0,0 0 0,0 0 0,-1 0 0,1 0 0,0 0 0,0 0 0,0 0 0,0-1 0,0 1 0,0 0 0,0 0 0,0-1 0,-1 1 0,1-1 0,0 1 0,0-1 0,0 1 0,-1-1 1,2-1-1,5-3 284,-1-1 1,10-10-1,-9 8-236,57-66-46,-46 50-28,2 2 0,0 0 0,41-33-1,-60 54-12,0 0 0,1 0 0,-1 0 0,1 0-1,-1 0 1,1 1 0,-1-1 0,1 0-1,0 1 1,-1 0 0,1-1 0,0 1 0,-1 0-1,1 0 1,2 0 0,-3 0 14,0 0 1,0 1-1,0-1 1,1 0-1,-1 1 1,0-1-1,0 1 1,0 0-1,0-1 1,0 1-1,0 0 1,0-1-1,-1 1 1,1 0-1,0 0 1,0 0-1,-1 0 1,1 0-1,0 0 1,-1 0-1,1 0 0,-1 0 1,1 1-1,1 3-3,-1-1-1,0 0 1,0 1-1,0-1 0,-1 1 1,1-1-1,-1 1 1,0-1-1,0 1 0,-1 4 1,-2 7 82,-7 24 0,0-5 6,9-19 279,1-16-358,1 0-1,-1 0 1,0 0 0,1 0-1,-1 1 1,0-1 0,0 0-1,1 0 1,-1 0 0,0 0-1,1 0 1,-1 0 0,0 0-1,1 0 1,-1 0 0,0 0-1,1 0 1,-1 0 0,0 0-1,1-1 1,-1 1 0,0 0-1,0 0 1,1 0 0,-1 0-1,0 0 1,1-1 0,-1 1-1,0 0 1,0 0 0,1-1-1,-1 1 1,0 0 0,0 0-1,0-1 1,1 1 0,49-33 284,-36 23-336,28-17-1,-36 24 15,-1 0 1,1 1-1,0-1 0,0 1 0,0 0 0,0 1 0,1-1 0,9 0 0,-14 2 18,0 0-1,-1 0 0,1 1 1,0-1-1,-1 1 0,1-1 0,0 1 1,-1-1-1,1 1 0,-1 0 0,1-1 1,-1 1-1,0 0 0,1 0 1,-1 0-1,0 0 0,0 1 0,1-1 1,-1 0-1,0 0 0,0 1 1,0-1-1,-1 1 0,1-1 0,0 1 1,0-1-1,-1 1 0,1-1 1,-1 1-1,1 0 0,-1 1 0,2 7 65,-1 0-1,0 1 1,-1 19-1,0-17-73,0-9 36,0 1 12,0 1-1,0-1 1,1 0-1,-1 1 0,1-1 1,2 6-1,-3-9-17,1-1 0,0 0 0,-1 1 0,1-1 0,0 0 0,0 0 0,0 0 0,0 1-1,0-1 1,0 0 0,0 0 0,0 0 0,0-1 0,0 1 0,1 0 0,-1 0 0,0-1 0,0 1-1,1-1 1,-1 1 0,1-1 0,-1 1 0,0-1 0,1 0 0,-1 0 0,1 0 0,-1 0 0,3 0-1,1 0 7,0 0 0,1-1-1,-1 0 1,0 0 0,0 0 0,0-1-1,0 0 1,0 0 0,-1 0-1,10-6 1,0-2 100,25-23-1,-25 22-110,2-6-35,1 0-1,-2-1 1,14-21-1,-12 15-50,-33 54 43,-25 59-1,36-77-30,1-3 33,1 0 1,0 1-1,1-1 0,0 0 1,0 1-1,-1 16 1,3-25 50,0 0-1,0-1 1,0 1 0,0 0 0,0 0 0,0-1 0,0 1-1,0 0 1,1 0 0,-1-1 0,0 1 0,0 0-1,0-1 1,1 1 0,-1 0 0,1-1 0,-1 1 0,0 0-1,1-1 1,-1 1 0,1-1 0,0 2 0,0-2 2,0 0 0,-1 0 0,1 0 0,-1 0 0,1 0 0,0 0 0,-1 0 0,1 0 0,0 0 0,-1 0 0,1 0 0,0 0 0,-1 0 0,1-1 0,-1 1 0,1 0 0,0-1 0,-1 1 0,1 0 0,0-1 0,3-2 45,1-1 0,-1 0 0,0 0 0,5-5 1,5-10 63,-1-1-1,-1 0 1,-1-1 0,14-35 0,-10 22-163,-2-1 1,-2-1 0,7-40-1,-11 43 3,-1-1 0,1-54 0,-6 74 57,-2 1 0,0-1-1,0 0 1,-1 0 0,-1 1-1,-1-1 1,1 1 0,-2 0 0,-7-15-1,10 24-51,0 0-1,0 1 1,-1-1-1,1 1 1,-1-1-1,0 1 1,-5-5-1,7 8 14,1-1-1,-1 0 1,0 1 0,0-1-1,0 1 1,0-1 0,0 1-1,0 0 1,0-1 0,0 1-1,0 0 1,0 0 0,0 0-1,0-1 1,0 1 0,0 0-1,0 0 1,0 0 0,0 1 0,0-1-1,0 0 1,0 0 0,0 1-1,0-1 1,0 0 0,0 1-1,0-1 1,0 1 0,1-1-1,-1 1 1,0-1 0,0 1-1,0 0 1,1-1 0,-1 1-1,-1 1 1,-1 2-1,1 0 0,-1 0 0,1 0 0,-1 0 0,1 0 1,1 0-1,-1 1 0,0-1 0,1 1 0,-1 5 0,-1 6-27,-1 31-1,4-8 114,1 0-1,1-1 1,15 71 0,-13-92-5,0 1 1,2-1 0,0 0-1,1 0 1,0-1 0,2 0-1,0-1 1,0 1-1,1-2 1,21 23 0,-20-26-463,0-1-1,1-1 1,0 0 0,0-1 0,22 11 0,-6-7-1100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06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268 136 1824,'-5'-3'7708,"-5"3"-5668,-10 1-1895,13 3-56,-1-1 0,1 1 0,0 0 0,0 1 0,0 0 0,1 0 0,-10 10 0,-41 49 696,42-45-522,6-8-159,-40 50 301,44-52-320,-1 0 0,1 0 0,0 0 0,1 1 0,-5 14 0,8-22-37,1 1 0,-1-1 0,0 0 0,1 1 0,0-1 0,-1 0 0,1 1 0,0-1 0,0 0 0,0 1 0,1-1 0,-1 1 0,1-1 0,-1 0 0,1 0 0,0 1 0,0-1 0,0 0 0,0 0 0,0 0 0,0 0 0,0 0 0,1 0 0,-1 0 0,1 0 0,0-1 0,-1 1 0,1 0 0,0-1 0,0 0 0,0 1 0,0-1 0,0 0 0,0 0 0,1 0 0,-1 0 0,0 0 0,0-1 0,1 1 0,-1-1 0,0 1-1,3-1 1,8 1 118,0 0 0,0-1 0,0 0 0,-1-1 0,22-4 0,-7-1 96,40-14 0,-54 15-214,1-1 0,-1-1 0,-1 0 0,1 0 0,-1-2 0,-1 1 0,1-1 0,-2-1 0,1 0 0,-1-1 0,17-23 0,2 2-426,-28 32 358,-1 0 1,0 0 0,1 1 0,-1-1-1,0 0 1,0 0 0,1 0-1,-1 1 1,0-1 0,0 0-1,1 0 1,-1 1 0,0-1-1,0 0 1,0 0 0,0 1 0,1-1-1,-1 0 1,0 1 0,0-1-1,0 0 1,0 1 0,0-1-1,0 0 1,0 1 0,0-1-1,0 0 1,0 1 0,-2 31 71,1-20-124,0 21 1,3-12 139,-3-16-32,2 0 0,-1 0 0,1 0 0,-1 0 0,1 0 0,1 0 0,-1-1 0,1 1 0,0 0 0,3 6 0,-4-9-1,0-1-1,0 0 1,-1 1-1,1-1 1,0 0-1,0 0 1,0 0-1,0 0 1,0 0 0,1 0-1,-1 0 1,0 0-1,0 0 1,1 0-1,-1-1 1,1 1-1,-1 0 1,0-1 0,1 1-1,-1-1 1,1 0-1,-1 0 1,1 1-1,2-1 1,-1-1-3,0 1 0,0-1 0,-1 0 0,1 1 0,0-1 0,-1-1 0,1 1 0,-1 0 0,1-1 0,-1 1 0,1-1 0,-1 0 0,2-1 0,3-4 40,-1 1-1,0-1 1,-1 0 0,1-1-1,-1 1 1,7-15-1,-4 3-1,-1 1-1,6-21 0,-9 23-82,-2 0 0,0 0 0,-1 0 0,0 0 0,-1 0 0,-1 0 0,-1 0 0,-5-26 0,6 39 0,0-1 1,0 1-1,0 0 1,-1 0-1,1 0 1,-1 0-1,0 0 0,0 0 1,0 0-1,0 1 1,0-1-1,-1 1 1,-4-4-1,7 6 7,0 0 1,0 0-1,0 0 1,0-1-1,0 1 0,0 0 1,0 0-1,0 0 0,0 0 1,-1 0-1,1 0 0,0 0 1,0 0-1,0 0 1,0 0-1,0 0 0,0-1 1,-1 1-1,1 0 0,0 0 1,0 0-1,0 0 1,0 0-1,0 0 0,0 0 1,-1 0-1,1 0 0,0 0 1,0 0-1,0 0 1,0 1-1,0-1 0,-1 0 1,1 0-1,0 0 0,0 0 1,0 0-1,0 0 0,0 0 1,0 0-1,0 0 1,-1 0-1,1 0 0,0 1 1,0-1-1,0 0 0,0 0 1,0 0-1,0 0 1,0 0-1,0 0 0,0 0 1,0 1-1,0-1 0,0 0 1,0 0-1,0 0 0,0 0 1,0 0-1,0 1 1,0-1-1,0 0 0,0 0 1,0 0-1,0 0 0,0 0 1,0 0-1,0 1 1,0-1-1,5 10 59,4-3-51,0-1 0,1 0 0,-1 0 0,2-1 1,-1 0-1,0 0 0,1-1 0,21 4 0,1-1-22,56 3-1,-44-7 80,60-4-1,-79-1 33,-1-1 0,1-1 0,43-14-1,-61 15-27,1 0-1,-2 0 0,9-5 0,-14 7-47,-1 0 0,1 0 0,-1 0 0,0 0 0,1 0-1,-1 0 1,0 0 0,1 0 0,-1-1 0,0 1 0,0 0 0,0-1 0,0 1-1,0-1 1,0 1 0,-1-1 0,1 0 0,0 1 0,-1-1 0,1 0 0,-1-1-1,0 3-16,0-1 0,0 1-1,1 0 1,-1-1 0,0 1 0,0 0-1,0-1 1,0 1 0,0 0-1,0 0 1,0-1 0,0 1 0,0 0-1,0-1 1,-1 1 0,1 0-1,0 0 1,0-1 0,0 1 0,0 0-1,0-1 1,0 1 0,-1 0-1,1 0 1,0 0 0,0-1 0,0 1-1,-1 0 1,1 0 0,0-1-1,0 1 1,-1 0 0,1 0-1,0 0 1,0 0 0,-1 0 0,1 0-1,0-1 1,-1 1 0,1 0-1,0 0 1,0 0 0,-1 0 0,1 0-1,0 0 1,-1 0 0,1 0-1,0 0 1,-1 0 0,1 0 0,0 0-1,0 1 1,-1-1 0,1 0-1,0 0 1,-1 0 0,1 0-1,0 0 1,0 1 0,0-1 0,-1 0-1,1 0 1,0 0 0,-1 1-1,-15 14-8,16-15 11,-13 14 5,0 2 0,1-1 0,0 2 0,-12 24 0,19-31 4,0 1 0,0 0 0,1 0 0,1 1 0,0-1 1,0 1-1,1 0 0,0 21 0,1-32 4,1 1-1,0-1 1,0 1-1,0-1 1,1 0 0,-1 1-1,0-1 1,0 1-1,1-1 1,-1 0 0,1 1-1,-1-1 1,1 0-1,0 1 1,-1-1 0,1 0-1,0 0 1,0 0 0,0 0-1,0 0 1,0 0-1,0 0 1,0 0 0,0 0-1,0 0 1,0 0-1,1-1 1,-1 1 0,0 0-1,1-1 1,-1 1-1,0-1 1,1 0 0,-1 1-1,2-1 1,-1 0 9,1 0 1,-1 0 0,0-1 0,0 1-1,1 0 1,-1-1 0,0 0-1,0 1 1,0-1 0,0 0 0,0 0-1,0 0 1,0-1 0,0 1-1,-1 0 1,1-1 0,0 1-1,-1-1 1,1 0 0,-1 1 0,1-1-1,1-4 1,3-7 35,0-1-1,-1 0 1,-1 0 0,0 0 0,3-26-1,-1 9-51,1-7-84,-3 12-72,-3 20-5,0 8-75,-1 23 211,0-1 1,2 1 0,1-1 0,1 0-1,1 0 1,13 37 0,-17-59 30,-1-1 1,1 1 0,0 0 0,0 0 0,0-1-1,0 1 1,0 0 0,0-1 0,0 1-1,0-1 1,1 1 0,-1-1 0,1 0-1,-1 1 1,1-1 0,-1 0 0,1 0 0,0 0-1,-1 0 1,1-1 0,0 1 0,0 0-1,0-1 1,0 1 0,0-1 0,0 0 0,0 1-1,0-1 1,-1 0 0,1 0 0,0 0-1,0-1 1,0 1 0,0 0 0,0-1-1,0 1 1,3-2 0,6-4 36,0-1 0,-1 0 1,0-1-1,0 1 0,-1-2 0,0 0 1,16-19-1,46-75 144,-37 41-241,-9 16-70,-23 42 101,-1 3 13,-1 0 0,1 0 1,0-1-1,-1 1 0,1 0 0,-1 0 0,1-1 0,-1 1 0,1 0 0,-1 0 0,0-3 0,-18 41-257,6-7 345,-13 44 0,22-60-68,0 0-1,1-1 1,0 1-1,1 0 1,1 27-1,1-37 17,-1 0-1,1 0 0,0 0 1,0 0-1,3 7 1,-3-10-19,-1 0 0,1 0 1,-1 0-1,0 0 0,1 0 1,0-1-1,-1 1 1,1 0-1,-1 0 0,1 0 1,0-1-1,0 1 0,-1-1 1,1 1-1,0 0 0,0-1 1,0 1-1,0-1 1,0 0-1,0 1 0,0-1 1,0 0-1,0 1 0,0-1 1,0 0-1,0 0 1,0 0-1,1 0 0,3-1 17,-1 0 1,1-1-1,0 0 0,-1 0 0,1 0 0,-1 0 0,1-1 0,-1 0 0,6-5 0,32-31 85,-30 25-108,0-1-1,-1 0 0,-1-1 0,15-30 0,0 1-5,-23 41-7,0 1 0,0 0-1,0-1 1,0 1 0,1 0-1,0 1 1,-1-1 0,7-4 0,-8 6-3,0 1 1,0-1 0,0 1-1,0 0 1,0-1 0,0 1 0,0 0-1,0 0 1,0 0 0,1 0-1,-1 0 1,0 0 0,0 0 0,0 0-1,0 0 1,0 0 0,0 1-1,0-1 1,0 0 0,0 1 0,0-1-1,0 1 1,0-1 0,0 1-1,0 0 1,0-1 0,0 1 0,0 0-1,-1-1 1,1 1 0,0 0-1,0 0 1,-1 0 0,2 1 0,28 43-23,-22-33 34,0 1 0,1-1 1,0-1-1,1 1 0,12 9 1,-20-18 10,1-1 1,0 0 0,0 0 0,1 0 0,-1-1-1,0 1 1,0-1 0,1 1 0,-1-1-1,1 0 1,-1 0 0,1-1 0,0 1 0,-1-1-1,1 0 1,0 0 0,-1 0 0,1 0 0,0-1-1,-1 1 1,1-1 0,-1 0 0,1 0-1,-1 0 1,6-3 0,-4 1 13,1-1 0,-1 1 0,0-1 0,0 0 1,0 0-1,-1-1 0,1 1 0,-1-1 0,0 0 0,0 0 0,-1-1 0,0 1 1,1-1-1,1-6 0,1-1-21,-1-1 1,-1 1-1,0-1 0,4-29 1,-7 33-55,0-1 1,-1-21-1,0 29 42,0 1 0,-1-1 0,1 1 0,-1-1 0,1 1 0,-1-1 0,0 1 0,0-1 0,0 1 0,0 0 0,0 0 0,-1-1 0,1 1 0,-1 0 0,1 0 0,-1 0 0,-2-1 0,3 2 2,0 0 0,-1 1 0,1-1-1,0 0 1,-1 1 0,1-1 0,-1 1-1,1 0 1,0-1 0,-1 1 0,1 0 0,-1 0-1,1 0 1,-1 0 0,1 0 0,0 0-1,-1 0 1,1 1 0,-1-1 0,1 1-1,-1-1 1,1 1 0,0-1 0,0 1 0,-3 1-1,1 0 12,0 0 1,-1 0-1,1 1 0,0 0 0,1-1 0,-1 1 0,0 0 0,-2 5 1,-3 5-30,1 0 1,0 1-1,1-1 1,-4 16-1,-14 60-151,22-79 169,-1 2 62,0 1 0,1 0 0,0 0 0,1 0 0,1 1-1,1 13 1,-1-23-37,0 0-1,1 0 0,0 0 0,0-1 1,0 1-1,1 0 0,-1-1 1,1 1-1,0-1 0,0 0 0,0 1 1,0-1-1,0 0 0,1 0 0,0 0 1,-1-1-1,1 1 0,0 0 1,0-1-1,1 0 0,-1 0 0,0 0 1,1 0-1,6 2 0,2-1 69,-1 0 1,0 0-1,1-2 0,-1 1 0,1-1 0,0-1 0,-1 0 0,12-2 0,96-19-93,-75 11 113,-43 10-102,2 0 9,0-1 0,-1 1 0,1-1 0,-1 1 0,1-1 0,-1 0 0,0 0 0,1 0 0,-1 0 0,0-1 0,1 1 0,2-3 0,-5 3-25,0 1 1,0 0 0,0-1-1,0 1 1,1-1-1,-1 1 1,0 0-1,0-1 1,0 1 0,0-1-1,0 1 1,0 0-1,0-1 1,0 1-1,-1-1 1,1 1 0,0 0-1,0-1 1,0 1-1,0 0 1,-1-1-1,1 1 1,0 0-1,0-1 1,0 1 0,-1 0-1,1-1 1,-1 1-1,-11-12-1428,6 7-59,0-3-233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09.8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286 732 4896,'-6'-7'2310,"5"6"-2223,1 1 0,0 0 0,0 0 0,-1 0 0,1 0-1,0-1 1,0 1 0,0 0 0,-1 0 0,1-1 0,0 1 0,0 0 0,0 0 0,0-1-1,-1 1 1,1 0 0,0 0 0,0-1 0,0 1 0,0 0 0,0-1 0,0 1 0,0 0-1,0 0 1,0-1 0,0 1 0,0 0 0,0-1 0,0 1 0,0 0 0,0-1 0,0 1-1,0 0 1,0 0 0,1-1 0,-1 1 0,1-5 397,0 0-1,-1 1 1,0-1 0,0-9 0,0-6 30,7-13 145,0 2 0,21-53 0,-18 56-481,2-4 62,2-1 1,2 2-1,20-32 0,66-80 697,-73 103-806,24-46 0,-40 63-115,-3 10-6,2-7-239,-11 19 62,-2 8 94,-6 16 9,-34 45 9,-36 66 30,26-24 137,-38 118-1,23-53 210,-136 292 132,120-317 1281,73-135-1377,9-15-351,0 0 0,0 0 0,0 0 0,0 0 1,0 0-1,0 0 0,0 0 0,0 0 0,0 0 0,0 0 0,0 1 0,0-1 0,0 0 0,0 0 0,0 0 1,0 0-1,0 0 0,0 0 0,0 0 0,0 0 0,0 0 0,0 0 0,0 0 0,-1 0 0,1 0 0,0 0 1,0 0-1,0 0 0,0 0 0,0 0 0,0 0 0,0 0 0,0 1 0,0-1 0,0 0 0,0 0 1,0 0-1,-1 0 0,1 0 0,0 0 0,0 0 0,0 0 0,0-1 0,0 1 0,0 0 0,0 0 0,0 0 1,0 0-1,0 0 0,0 0 0,0 0 0,0 0 0,-1 0 0,1 0 0,0 0 0,0 0 0,0 0 0,0 0 1,0 0-1,0 0 0,0 0 0,0 0 0,0-1 0,0-6 105,3-9-84,7-10-8,17-30 1,-1-1-22,-11 25-10,1 0-1,2 1 0,1 1 0,1 1 0,2 1 1,26-27-1,15-9 58,84-65-1,-87 78-148,55-60 0,-63 55 206,84-112-1,-132 162-100,-2 4-21,0-1 1,0 1-1,-1-1 0,1 0 0,-1 0 0,0 1 0,1-1 0,-1 0 1,1-5-1,-2 8 15,0 0 0,0 0 0,0 0 0,0 0 0,0-1 0,0 1 0,0 0 0,0 0 0,0 0 0,0 0 0,0 0 0,0 0 0,0 0 0,0 0 0,0 0 0,0 0 0,0-1 0,0 1 0,0 0 0,0 0 0,0 0 0,0 0 0,0 0 0,0 0 0,-1 0 0,1 0 0,0 0 0,0 0 0,0 0 0,0-1 0,0 1 0,0 0 0,0 0 0,0 0 0,0 0 0,0 0 0,0 0 0,-1 0 0,1 0 0,0 0 0,0 0 0,0 0 0,0 0 0,0 0 0,0 0 0,0 0 0,0 0 0,0 0 0,0 0 1,-1 0-1,1 0 0,0 0 0,0 0 0,0 0 0,0 0 0,0 0 0,0 0 0,0 0 0,0 0 0,0 1 0,-8 5-98,-4 9 78,-1 11-57,0 0 0,-11 33 0,12-27 72,-6 11 36,7-18 34,0 2 0,2-1 0,-7 32 0,16-56-37,-1 1-1,1-1 1,0 1-1,0-1 1,-1 1 0,2 0-1,-1-1 1,0 1-1,0-1 1,1 1-1,-1-1 1,1 1-1,0-1 1,0 0-1,1 4 1,0-5 9,-1 1 0,1 0 0,-1-1 0,1 1 0,0-1 0,-1 0 1,1 0-1,0 0 0,0 0 0,0 0 0,0 0 0,0 0 0,0 0 1,0-1-1,0 1 0,1-1 0,2 1 0,-2-1-20,-1 0 0,1 0 0,0 0 0,0 0 0,-1-1 0,1 1 0,0-1 0,-1 0-1,1 1 1,-1-1 0,1-1 0,-1 1 0,1 0 0,-1 0 0,0-1 0,1 0 0,1-1 0,4-4 22,0 0 0,-1-1 1,7-9-1,-2 3-13,-1-1 1,0 0-1,-1 0 0,13-29 1,36-80-92,-54 117 16,-4 14 29,-2 18-31,1-23 42,-3 38-57,0-19 75,1-1-1,2 1 1,0 0-1,4 30 1,-3-47 21,0-1 1,0 1 0,1 0 0,-1 0 0,1-1-1,0 1 1,0-1 0,0 1 0,4 4 0,-6-7-3,1 0 0,0 0 0,0-1 0,0 1 0,0 0 0,-1 0 0,1-1 0,0 1 0,0 0 0,0-1 0,0 1 0,1-1 0,-1 1 0,0-1 0,0 1 0,0-1 0,0 0 0,0 0 0,1 1 0,-1-1 0,0 0 0,0 0 0,0 0 0,1-1 0,-1 1 0,0 0 0,0 0 0,0-1 0,0 1 0,0 0 0,1-1 0,-1 1 0,1-2 0,7-5 33,0 0 0,0-1 0,-1-1 1,0 0-1,-1 0 0,10-15 1,-7 10-19,132-158 66,-137 167-86,53-53-327,-58 57 297,1 0 1,-1 1-1,1-1 1,0 1-1,-1-1 1,1 0-1,0 1 0,0-1 1,-1 1-1,1 0 1,0-1-1,0 1 1,1-1-1,-2 1 10,0 0 0,1 0 0,-1 0-1,0 0 1,0 0 0,1 0 0,-1 1 0,0-1 0,0 0 0,0 0-1,1 0 1,-1 0 0,0 0 0,0 0 0,0 1 0,1-1-1,-1 0 1,0 0 0,0 0 0,0 0 0,0 1 0,0-1 0,0 0-1,1 0 1,-1 0 0,0 1 0,0-1 0,0 0 0,0 0-1,0 1 1,0-1 0,0 26 25,0-21-7,-3 25-16,-2 0-1,-11 43 1,-25 57 126,38-118-70,-1 5 50,3-7 23,2-10-124,-1 0-1,0 0 0,0 0 1,0 0-1,0 0 1,0 1-1,0-1 0,0 0 1,0 0-1,0 0 1,0 0-1,0 0 0,0 0 1,0 0-1,1 1 1,-1-1-1,0 0 0,0 0 1,0 0-1,0 0 1,0 0-1,0 0 0,0 0 1,1 0-1,-1 0 1,0 0-1,0 0 0,0 0 1,0 0-1,0 0 1,1 0-1,-1 0 0,0 0 1,0 0-1,0 0 1,0 0-1,0 0 0,1 0 1,-1 0-1,0 0 1,0 0-1,0 0 0,0 0 1,0 0-1,1 0 1,10-7 70,0 0 0,0-1 0,0 0 0,-1-1 0,10-11 1,-5 7-47,91-101-27,-35 35-31,-69 77 7,-1 0-1,1 0 1,0 1 0,0-1 0,1 0 0,-1 1-1,0 0 1,5-3 0,-6 4 16,-1 0-1,1 0 1,0 0 0,-1 0 0,1 0 0,-1 0 0,1 0-1,0 0 1,-1 0 0,1 0 0,0 0 0,-1 1-1,1-1 1,-1 0 0,1 0 0,0 1 0,-1-1-1,1 0 1,-1 1 0,1-1 0,-1 0 0,1 1-1,-1-1 1,1 1 0,-1-1 0,0 1 0,1-1-1,-1 1 1,0-1 0,1 1 0,-1 0 0,0-1-1,0 1 1,1-1 0,-1 1 0,0 0 0,0-1-1,0 1 1,0 0 0,2 8-9,-1-1-1,-1 1 1,0-1 0,0 0-1,0 1 1,-1-1-1,-2 10 1,0 7-6,0 3 111,-1 32 76,3-59-155,1-1-1,0 1 1,0 0 0,0 0 0,0-1-1,0 1 1,1 0 0,-1 0-1,0-1 1,0 1 0,0 0 0,1 0-1,-1-1 1,0 1 0,1 0 0,-1-1-1,0 1 1,1 0 0,-1-1-1,1 1 1,-1-1 0,1 1 0,0-1-1,-1 1 1,2 0 0,-1-1-4,0 1 1,0-1-1,0 0 1,0 0 0,0 0-1,1 0 1,-1 0-1,0 0 1,0 0 0,0 0-1,0-1 1,0 1-1,0 0 1,1-1-1,0 0 1,4-2-13,0 0-1,0 0 1,0-1 0,10-9-1,2-5 34,20-24 0,-22 24 0,33-32 0,-24 31-93,1 1-1,48-26 0,-59 38 136,-15 6-70,0 0-1,0 0 0,0 0 1,1 0-1,-1 0 0,0 0 1,0 0-1,0 0 0,0 0 1,1 1-1,-1-1 0,0 0 0,0 0 1,0 0-1,0 0 0,1 0 1,-1 0-1,0 0 0,0 0 1,0 0-1,0 0 0,0 1 1,1-1-1,-1 0 0,0 0 1,0 0-1,0 0 0,0 0 1,0 0-1,0 1 0,0-1 1,0 0-1,0 0 0,0 0 0,0 0 1,1 1-1,-1-1 0,0 0 1,-1 3-15,1 0 1,-1 0-1,0 0 1,0 0 0,0 0-1,-2 4 1,0-1 18,-76 173-116,77-174 116,0 1 1,1-1-1,-1 1 1,1 0-1,0-1 1,0 1-1,1 0 1,0 0 0,0 0-1,1 7 1,-1-11 6,1 0 1,-1-1 0,1 1-1,-1 0 1,1 0 0,0 0 0,0 0-1,0-1 1,0 1 0,0-1-1,0 1 1,0 0 0,1-1-1,-1 0 1,0 1 0,1-1 0,-1 0-1,1 0 1,0 0 0,-1 0-1,1 0 1,0 0 0,0 0 0,0 0-1,-1-1 1,1 1 0,0-1-1,0 0 1,0 1 0,0-1-1,0 0 1,0 0 0,2 0 0,7-1 37,-1 0 0,1-1 1,-1 0-1,0 0 1,0-1-1,0-1 0,0 0 1,0 0-1,-1-1 1,16-9-1,-5 0-62,0-1 0,-1 0-1,24-27 1,-2-3 86,-3-3 0,45-72 0,-52 69-57,37-79 0,-57 104-47,-1 0 1,-1 0-1,6-29 0,-10 20-294,-5 35 319,0 0 0,0 0 0,0 0 0,0 0 0,0 0 0,0-1 0,0 1 0,0 0 0,0 0 0,0 0 0,0 0 0,0 0 0,0-1 0,0 1 0,0 0 0,0 0 0,0 0 0,0 0 0,0 0 0,0-1 0,0 1 0,0 0 0,0 0 0,0 0 0,0 0 0,0 0 0,0 0 0,0-1 0,0 1 0,0 0 0,0 0 0,-1 0 0,1 0 0,0 0 0,0 0 0,0 0 0,0 0 0,0 0 0,0-1 0,-1 1 1,1 0-1,0 0 0,0 0 0,0 0 0,0 0 0,-1 0 0,-4 6-113,-5 13-4,8-14 106,-14 44-1,-15 72 0,22-56 10,3 1 0,2-1 0,9 108 0,9-84 211,-7-69-54,-7-20-190,0-1 0,0 1 1,0 0-1,0 0 0,0 0 1,0-1-1,0 1 1,0 0-1,0 0 0,0 0 1,0-1-1,0 1 0,1 0 1,-1 0-1,0 0 1,0 0-1,0-1 0,0 1 1,1 0-1,-1 0 0,0 0 1,0 0-1,0 0 0,0 0 1,1 0-1,-1 0 1,0-1-1,0 1 0,1 0 1,-1 0-1,0 0 0,0 0 1,0 0-1,1 0 1,-1 0-1,0 0 0,0 0 1,0 0-1,1 0 0,-1 0 1,0 1-1,0-1 1,0 0-1,1 0 0,-1 0 1,0 0-1,0 0 0,0 0 1,1 0-1,-1 1 1,0-1-1,0 0 0,0 0 1,0 0-1,0 0 0,1 0 1,-1 1-1,0-1 1,0 0-1,0 0 0,0 0 1,0 1-1,2-12-466,0-1 0,-1 0 0,0 1 0,-1-1 0,0 1 0,-1-1 0,-4-20 0,2 16 371,3 13 122,-4-25-62,0 0-1,-2 1 1,-14-42-1,-21-28-474,33 82 652,0 0-1,-1 1 1,-1 0 0,-15-18-1,-5 2 1356,29 29-1450,1 1-1,0 0 1,0 0 0,0 0-1,0 0 1,0 0 0,0-1-1,0 1 1,-1 0 0,1 0-1,0 0 1,0 0 0,0-1-1,0 1 1,0 0 0,0 0-1,0 0 1,0 0 0,0-1-1,0 1 1,0 0-1,0 0 1,0 0 0,0-1-1,0 1 1,0 0 0,0 0-1,0 0 1,0 0 0,0-1-1,1 1 1,-1 0 0,0 0-1,0 0 1,0 0 0,0 0-1,0-1 1,0 1 0,0 0-1,1 0 1,-1 0 0,0 0-1,0 0 1,0 0-1,0 0 1,1-1 0,-1 1-1,0 0 1,0 0 0,0 0-1,0 0 1,1 0 0,-1 0-1,10-2 127,-3 3-70,0 0 0,-1 1 0,1 0 0,-1 0 0,1 0 0,-1 1 0,6 3 0,11 3-62,94 30 316,-36-12-210,-71-23-131,0 0 0,0 0 0,0 1 0,16 11 1,-22-13 11,0 0 1,0 0 0,0 1 0,-1-1 0,1 1-1,-1 0 1,0 0 0,0 0 0,-1 1 0,1-1-1,-1 1 1,4 8 0,-3 2 13,1 1 0,-2-1 0,0 0 0,-1 1 1,-2 29-1,-14 78 278,15-118-245,-1 13 373,1-18-400,0 0 0,0 0-1,0 0 1,0 0 0,0 0-1,0 0 1,1 0 0,-1 0-1,0 1 1,0-1 0,0 0-1,0 0 1,0 0 0,0 0 0,0 0-1,1 0 1,-1 0 0,0 0-1,0 0 1,0 0 0,0 0-1,0 0 1,0 0 0,1 0-1,-1 0 1,0 0 0,0 0-1,0 0 1,0 0 0,0 0-1,0 0 1,1 0 0,-1 0 0,0 0-1,0 0 1,0 0 0,0 0-1,0 0 1,0 0 0,0 0-1,1 0 1,-1-1 0,0 1-1,0 0 1,0 0 0,0 0-1,0 0 1,0 0 0,0 0 0,0 0-1,0-1 1,0 1 0,4-4 41,0-1 0,-1 0 0,5-8 1,15-42 36,-9 30-56,1 0-1,28-34 1,-35 50-45,1 0 0,-1 1 0,1 0 0,1 0 0,-1 1 0,1 0 0,0 1-1,20-9 1,-21 11-3,1 0 0,0 0-1,-1 1 1,1 1-1,1-1 1,-1 2 0,0-1-1,0 2 1,0-1-1,20 3 1,-27-2 11,0 1 0,-1 0 0,1 0 0,0 0-1,-1 0 1,1 0 0,-1 1 0,0-1 0,1 1 0,-1 0 0,0-1 0,0 1 0,0 0 0,0 0-1,0 0 1,-1 1 0,1-1 0,0 0 0,-1 1 0,0-1 0,2 4 0,0 2-8,0 1 1,0 0-1,-1 0 1,2 18-1,-3-24 14,1 16 46,8 31-1,-9-45 46,1 1 0,0-1 0,1 1 0,-1-1 0,1 0 0,0 0 1,0 0-1,1 0 0,6 7 0,-10-12-70,1 1 0,-1 0 0,1-1 0,0 1 0,-1-1 0,1 0 1,-1 1-1,1-1 0,0 1 0,-1-1 0,1 0 0,0 1 0,0-1 0,-1 0 0,1 0 0,0 0 0,0 0 0,-1 0 0,1 1 0,0-1 0,0-1 1,-1 1-1,3 0 0,-2 0 14,0-1-1,0 0 1,1 1 0,-1-1 0,0 0 0,0 0 0,0 0 0,0 1 0,0-1-1,0 0 1,0 0 0,1-2 0,2-4 68,0 0-1,-1 0 1,6-12-1,-8 14-134,7-18 102,-1-1-1,-2 0 0,0 0 0,2-38 1,-4 35-111,-3 22 68,1-1-1,-1 1 1,0 0 0,-1 0 0,1 0 0,-2-7 0,2 11-25,-1 0 1,1 0-1,0 0 1,-1 0-1,1 0 1,0 0-1,-1 0 1,1 0-1,-1 0 1,0 0-1,1 0 1,-1 0-1,0 0 0,1 1 1,-1-1-1,0 0 1,0 1-1,0-1 1,0 0-1,0 1 1,0-1-1,1 1 1,-1-1-1,0 1 1,-1 0-1,1-1 1,0 1-1,0 0 0,0 0 1,0 0-1,0 0 1,0 0-1,0 0 1,0 0-1,0 0 1,0 0-1,-2 1 1,-1 0 9,0 0 1,0 1 0,0 0-1,0 0 1,0 0 0,0 1-1,1-1 1,-1 1 0,1 0-1,-6 6 1,9-9-9,-1 0 0,1 0 0,0 0 0,0 0 0,0 0 0,0 1 0,0-1 0,0 0-1,0 0 1,0 0 0,0 0 0,0 0 0,0 0 0,0 1 0,0-1 0,0 0 0,0 0 0,0 0 0,0 0 0,0 0 0,0 0 0,0 1 0,0-1 0,0 0 0,0 0 0,0 0-1,0 0 1,0 0 0,0 0 0,1 0 0,-1 1 0,0-1 0,0 0 0,0 0 0,0 0 0,0 0 0,0 0 0,0 0 0,0 0 0,1 0 0,-1 0 0,0 0 0,0 0-1,0 0 1,0 1 0,0-1 0,0 0 0,1 0 0,-1 0 0,12 3 137,17 1 73,-9-5-178,0-1 0,23-6-1,3 0-22,2 0 41,-23 3-60,50-4-1,-68 9 9,0 0-1,0 0 0,0 1 0,0 0 1,0 0-1,0 1 0,0 0 0,0 0 1,-1 0-1,1 1 0,11 7 1,-16-8 7,0-1 1,0 1 0,0 0 0,0 0 0,0 1 0,-1-1 0,1 0-1,-1 1 1,1-1 0,-1 1 0,0-1 0,0 1 0,0-1 0,0 1-1,-1 0 1,1-1 0,-1 1 0,1 0 0,-1 0 0,0-1 0,0 1-1,-1 0 1,1 0 0,-1 3 0,-2 10 103,-1 0 0,0 0 0,-8 16 0,4-11 70,-11 27-61,-2 6-144,21-54 31,0 0 0,0 0 0,0 0 0,0 0 0,0 0 0,0 0 0,0 0 0,0 1 0,0-1 0,0 0 0,0 0 0,0 0 0,0 0 0,0 0 0,0 1 0,0-1-1,0 0 1,0 0 0,0 0 0,0 0 0,0 0 0,0 0 0,0 1 0,0-1 0,0 0 0,0 0 0,0 0 0,0 0 0,0 0 0,1 0 0,-1 0 0,0 0 0,0 1 0,0-1 0,0 0 0,0 0 0,0 0 0,0 0 0,1 0 0,-1 0 0,0 0 0,0 0 0,0 0 0,0 0 0,0 0 0,0 0 0,1 0 0,-1 0 0,0 0 0,0 0 0,0 0 0,0 0 0,0 0 0,0 0 0,1 0-1,-1 0 1,0 0 0,0 0 0,0 0 0,0 0 0,0 0 0,0 0 0,0 0 0,1-1 0,17-10 67,0-1 0,-1-1-1,0-1 1,-1 0 0,16-19-1,37-31-221,-62 58 142,22-16-57,-27 21 52,0 0 0,-1 0 0,1 0 0,0 1 0,0-1 0,0 0 0,-1 1 0,1-1-1,0 1 1,0-1 0,0 1 0,0 0 0,0 0 0,4 0 0,-5 1 20,1 0-1,0 0 1,-1-1 0,1 1-1,-1 0 1,1 1 0,-1-1-1,0 0 1,0 0 0,1 1 0,-1-1-1,0 0 1,0 1 0,0-1-1,0 1 1,1 2 0,10 26 46,-8-14 68,0 0 1,-1 1 0,1 26 0,-4-34-573,0 1 1,0-1-1,-1 1 1,0-1-1,-1 1 0,0-1 1,-5 16-1,2-9-1551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10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3 9056,'-19'-3'4096,"-2"3"-3552,2 0 256,11 3-544,-15 1-160,5 4-96,-4-3 0,9 2 0,-1 6-6432,4-1 3520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1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2496,'1'4'2759,"-7"-1"-2089,3-2-529,-19 12 277,1 1 0,0 1 0,-37 35 0,48-38 553,-17 24 0,26-35-1450,0 2 393,5 0-3861,3 2 2011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0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0 1408,'0'1'72,"0"-1"-25,0 1 1,0-1 0,0 1-1,0-1 1,0 1 0,0-1-1,0 1 1,0-1 0,0 1 0,0-1-1,0 1 1,0-1 0,5 6 5270,-11-5-3696,-9 1-764,0 0 0,-29-1 0,31-2-831,1 1 0,-1 1 0,0 0 0,-22 6 0,22-2-78,0 0-1,-22 13 1,0 0-14,21-11 31,1 0 0,-22 15-1,29-18 17,0 1 1,0 0-1,1 1 0,-1-1 0,1 1 1,1 0-1,-7 9 0,11-14 28,-1 1 0,0-1 0,0 1 0,1-1 0,-1 1 0,1-1-1,-1 1 1,1-1 0,-1 1 0,1 0 0,0-1 0,0 1 0,0-1 0,0 1 0,0 0 0,0-1 0,0 1 0,1-1-1,-1 1 1,2 2 0,-1-1 21,0-1-1,1 0 0,-1 0 1,1 0-1,-1 0 1,1 0-1,0-1 0,0 1 1,0-1-1,0 1 1,0-1-1,3 2 0,3 1 56,1 0-1,0-1 0,0 0 0,0 0 1,0-1-1,10 1 0,30 0 606,0-1 1,72-8 0,-113 5-839,-1 0 1,1 0 0,-1-1 0,11-3 0,-13 3-556,0 0 0,-1 0 0,1-1 0,5-4 1,8-4-1043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17.0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1 397 2912,'0'0'10640,"8"4"-8720,-5-5-1788,0 1 0,-1-1 1,1 0-1,0 0 1,-1 0-1,1 0 0,-1 0 1,0-1-1,1 1 1,-1-1-1,0 0 0,0 1 1,3-4-1,25-28 345,4-16-109,-27 38-346,-1 0 0,2 0 0,0 1 0,0 0 0,1 1 0,0 0 0,11-9 0,-15 14-45,11-7 3,-16 11 20,1 0 0,-1 0 0,0 0 0,0-1 0,1 1 0,-1 0 0,0 0 0,0 0 0,1 0 0,-1 0 0,0 0 0,0 0 0,1-1 0,-1 1 0,0 0 0,1 0 0,-1 0 0,0 0 0,1 0 0,-1 0 0,0 1 0,0-1 0,1 0 0,-1 0 0,0 0 0,1 0 0,-1 0 0,0 0 0,0 0 0,1 1 0,-1-1 0,0 0 0,0 0 0,0 0 0,1 0 0,-1 1 0,0-1 0,0 0 0,0 0 0,1 1 0,-1-1 0,0 0 0,0 0 0,0 1 0,0-1 0,0 1 0,5 20 98,-1 0 0,3 36 0,3 74 13,-6-101 41,2-1-1,11 40 0,-15-64-88,0 1 0,0 0-1,1-1 1,0 1 0,0-1 0,0 0-1,1 0 1,0 0 0,7 7 0,-8-10-7,0 1 1,0-1-1,1 1 0,-1-1 1,0 0-1,1 0 1,0-1-1,-1 1 1,1-1-1,0 1 1,0-1-1,0-1 0,0 1 1,0 0-1,6-1 1,0 0 49,-1-1-1,1-1 1,0 0 0,-1 0 0,1-1 0,-1 0-1,0 0 1,0-1 0,9-5 0,0-2-40,0 0 0,0-1 0,16-16 0,-15 10-15,0-1 0,-1-1-1,0-1 1,-2 0 0,22-38-1,52-125 116,-21 37-257,-67 143 112,2-4-67,0 1 1,1 0-1,-1 0 1,7-7-1,-10 13 39,0 0 0,0-1 0,0 1 0,0 0 0,0 0 0,0 0-1,1 0 1,-1 1 0,0-1 0,1 0 0,-1 0 0,1 1-1,-1-1 1,0 1 0,1-1 0,-1 1 0,1 0 0,0 0-1,-1-1 1,1 1 0,-1 0 0,1 0 0,-1 0 0,1 1-1,-1-1 1,1 0 0,-1 1 0,1-1 0,1 1 0,1 2 16,1-1-1,-1 1 1,0 0 0,0 0 0,-1 1 0,1-1 0,6 8 0,20 33-9,-22-32 30,64 99 146,-46-74 32,-2 1 0,35 74 0,-58-109-448,0-1 1,-1 0 0,1 0-1,-1 0 1,1 1-1,-1-1 1,0 0-1,0 5 1,0-7 80,0 1 0,0-1 0,0 1 0,0-1 0,-1 1-1,1-1 1,0 1 0,0-1 0,0 0 0,-1 1 0,1-1 0,0 0 0,0 1 0,-1-1 0,1 1 0,0-1 0,-1 0 0,1 0 0,0 1 0,-1-1 0,0 1 0,1-1-79,-1 0-1,0 0 1,0 0-1,1 0 1,-1 0-1,0 0 1,0 0-1,0 0 1,1 0-1,-1 0 1,0 0-1,0-1 1,1 1 0,-1 0-1,0-1 1,0 1-1,0-1 1,-14-9-4306,1 2 1504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17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22 4160,'-3'-14'1333,"3"6"93,3 9-63,2 3-375,-4-3-872,0 0 0,0 0 0,0-1-1,0 1 1,0 0 0,0 0 0,-1 0-1,1 0 1,0 1 0,0 0 0,4 12 263,0-1 1,-2 1-1,1 0 1,-2 0 0,0 0-1,1 17 1,-2-17-200,2 24 385,29 257 2427,-7-58-1437,24 134-715,-27-282-606,-21-86-393,2 7 80,3-7-3032,2-3 1069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18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98 5408,'-1'-1'335,"0"0"0,1 0 0,-1 0 0,1 0 0,-1 0 0,1 0 1,-1-4 3222,5 13-2236,13 44 1053,-6-13-1672,34 100 896,-14-39-836,-5-33 624,-26-67-1369,0 0 0,0 0 0,0 0 1,0 0-1,0 0 0,0 0 0,0 0 0,0 0 1,0 0-1,0-1 0,0 1 0,0 0 0,0 0 1,0 0-1,0 0 0,0 0 0,0 0 0,0 0 1,0 0-1,0 0 0,1 0 0,-1 0 0,0 0 1,0 0-1,0 0 0,0-1 0,0 1 0,0 0 1,0 0-1,0 0 0,0 0 0,0 0 0,0 0 1,1 0-1,-1 0 0,0 0 0,0 0 0,0 0 1,0 0-1,0 0 0,0 0 0,0 0 0,0 0 1,0 0-1,1 0 0,-1 0 0,0 1 0,0-1 1,0 0-1,0 0 0,0 0 0,0 0 0,0 0 1,0 0-1,0 0 0,0 0 0,0 0 0,0 0 1,0 0-1,0 0 0,1 0 0,-1 1 0,-6-66 521,0-3-341,3 39-140,1-1-1,2 0 0,5-55 0,-3 70-120,1-4 28,7-23 0,-9 36 25,1 1-1,0-1 0,0 1 0,1 0 0,0 0 1,-1 0-1,2 1 0,-1-1 0,5-4 1,-2 2 101,1 0 1,0 1 0,15-9-1,-17 12-79,-1 1 0,1 0 0,-1 0 0,1 0 0,0 1 0,-1 0-1,1 0 1,0 0 0,6 0 0,2 0 16,1 1-1,-1 0 1,1 1-1,-1 1 1,1 0-1,-1 0 1,0 2-1,0-1 1,0 2 0,-1 0-1,22 11 1,-26-12 24,-4-2-42,1 0 0,-1 1-1,0-1 1,0 1 0,0 0 0,0 0 0,0 0 0,0 1 0,-1-1 0,0 1-1,4 5 1,-4-3-173,-16-19-9199,2-5 3709,1-2 1808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19.1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11 5408,'-20'-9'1728,"19"8"-1624,1 1 0,-1 0 1,0 0-1,1 0 0,-1 0 0,0 0 1,0 0-1,1 0 0,-1 0 1,0 0-1,1 0 0,-1 1 0,0-1 1,1 0-1,-1 0 0,0 1 1,1-1-1,-1 0 0,0 1 0,1-1 1,-1 0-1,1 1 0,-1-1 1,1 1-1,-1 0 0,0 0 630,-12 10 4626,18-10-4654,-1 1 0,1-1 0,-1-1 0,7 2 0,58-3 241,7 0-105,132 15-1,-23 16-388,-184-30-512,0 1-1,0-1 1,0 0-1,0 0 1,0 0 0,0 0-1,0 0 1,0 0 0,0 0-1,0 0 1,0-1-1,0 1 1,0 0 0,1-1-1,-1 0-201,-1 1-1,0-1 1,0 1-1,0 0 1,0-1-1,1 1 1,-1-1 0,0 1-1,0 0 1,0-1-1,0 1 1,0-1-1,0 1 1,0-1-1,0 1 1,0 0-1,0-1 1,0 1-1,0-1 1,-1 1-1,1-1 1,0 1-1,0 0 1,0-1-1,-1 1 1,1-1-1,0 1 1,0 0-1,-1-1 1,1 1-1,0 0 1,0 0-1,-1-1 1,-3-3-2816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19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0 6304,'-2'0'164,"1"1"-1,-1-1 1,1 1 0,-1-1 0,1 1 0,-1-1-1,1 1 1,0 0 0,-1-1 0,1 1 0,0 0-1,0 0 1,-1 0 0,1 0 0,0 0 0,0 0-1,0 1 1,0-1 0,0 0 0,0 0 0,-1 4-1,-2 4 121,-1 0-1,-4 16 0,-14 54 1333,-12 87 1,26-122-1261,9-43-352,-51 322 2179,46-248-1721,10 147 1,1-171-321,2 1 0,2-1 0,28 80 0,-32-113-124,1-2 1,0 1-1,2-1 0,0 0 1,17 23-1,-20-32-249,0 1 0,1-1 0,0 0 0,0-1 0,1 0 1,0 0-1,0 0 0,0-1 0,1 0 0,-1-1 0,19 7 0,-11-7-1769,25 3 0,21 1-821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20.0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6240,'0'0'59,"0"0"0,0 0 0,0 0 0,0 0 0,0-1 0,0 1 0,0 0 0,0 0 1,0 0-1,0 0 0,0 0 0,0 0 0,0 0 0,0-1 0,0 1 0,0 0 0,0 0 0,0 0 0,1 0 1,-1 0-1,0 0 0,0 0 0,0 0 0,0 0 0,0-1 0,0 1 0,0 0 0,0 0 0,1 0 0,-1 0 0,0 0 1,0 0-1,0 0 0,0 0 0,0 0 0,0 0 0,1 0 0,-1 0 0,0 0 0,0 0 0,8 2 1524,16 11-13,-8-4-831,-4-4-324,-1 2 1,0 0-1,0 0 0,-1 1 0,0 0 0,0 0 0,15 19 0,-5-2 463,33 52 0,-22-26-460,-3 2-1,-2 1 0,-2 1 0,-3 2 1,-2 0-1,-3 0 0,-2 2 0,-3 0 0,-3 0 1,-2 1-1,-2 0 0,-8 101 0,0-115-333,-2 0-1,-2 0 1,-2-1 0,-2 0-1,-22 54 1,-5-19-552,9-32-3352,11-18 1318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21.4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78 158 3392,'-15'-3'1088,"14"3"-1034,1 0 0,0 0 1,-1 0-1,1 0 0,-1-1 1,1 1-1,0 0 0,-1 0 1,1 0-1,-1 0 0,1-1 1,0 1-1,-1 0 0,1 0 0,0-1 1,-1 1-1,1 0 0,0-1 1,0 1-1,-1 0 0,1-1 1,0 1-1,0 0 0,0-1 1,-1 1-1,1 0 0,0-1 1,0 1-1,0-1 0,0 1 0,0 0 1,0-1-1,0 1 0,0-1 1,0 1-1,0-1 0,0 1 1,0 0-1,0-2 644,2-21 3782,-1 23-4398,-1-1 23,1 0 0,-1 1-1,0-1 1,1 1-1,-1-1 1,1 1-1,-1-1 1,1 1-1,-1-1 1,1 1-1,-1 0 1,1-1 0,0 1-1,-1 0 1,1-1-1,0 1 1,-1 0-1,2-1 1,6 8 380,-6-6-373,60 59 2651,-53-52-2553,1-2 1,0 1-1,1-1 0,0-1 1,-1 0-1,2-1 0,-1 0 1,0 0-1,1-1 1,0-1-1,-1 0 0,16 0 1,-20-1-147,1-1 0,-1 0 1,1-1-1,0 1 0,-1-1 1,1-1-1,-1 0 0,0 0 1,0 0-1,1-1 0,-2 0 1,1-1-1,0 1 0,0-1 0,-1 0 1,0-1-1,0 0 0,0 0 1,9-11-1,-13 14-49,0 0-1,0-1 1,-1 0-1,1 1 1,-1-1-1,1 0 1,-1 0 0,0 0-1,0 0 1,0 0-1,-1 0 1,1 0-1,-1 0 1,0 0-1,1 0 1,-2-5 0,0 4 8,0-1 0,0 1 0,0 0 0,-1 1 1,1-1-1,-1 0 0,0 0 0,0 1 0,0-1 1,-1 1-1,0-1 0,-3-3 0,-1 0-33,1 1 0,-1 0 0,-1 0 0,1 1 0,-1 0 0,0 0 1,0 0-1,0 1 0,-1 1 0,1-1 0,-1 1 0,0 1 0,0 0 0,-15-2 0,14 3-30,-1 1-1,0 0 1,1 1 0,-1 0 0,1 0 0,-1 1-1,1 0 1,0 1 0,-1 1 0,1-1 0,1 2 0,-18 9-1,16-7 20,0 0-1,1 1 1,0 1 0,0 0-1,1 0 1,0 1-1,1 0 1,0 0-1,0 1 1,1 0 0,1 0-1,0 1 1,-6 16-1,6-13 43,2 1 0,0-1 0,0 1 0,2 0 0,0 0 0,1 0 0,0 1 0,1-1 0,1 0 0,5 25 0,-4-30 62,1-1 1,1 1-1,0-1 0,0 0 1,1 0-1,0 0 0,1-1 1,0 1-1,0-1 0,1-1 1,0 1-1,1-1 0,0-1 1,0 1-1,0-1 0,1-1 1,0 0-1,1 0 0,-1 0 1,1-1-1,0-1 0,0 0 1,12 3-1,8 0 19,0-1 1,0-2-1,53 2 1,93-15-342,-146 5-1156,30-7 1,-2-6-3236,-18 1 1804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22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 1984,'-10'0'14474,"10"2"-14355,0 0-1,1 0 1,-1 0-1,1 0 1,-1-1-1,1 1 1,0 0-1,0 0 0,0 0 1,0-1-1,0 1 1,0-1-1,0 1 1,0-1-1,1 1 1,-1-1-1,1 1 1,-1-1-1,1 0 1,-1 0-1,1 0 1,0 0-1,-1 0 1,1 0-1,0-1 1,0 1-1,0 0 1,2 0-1,8 2 86,0 0 0,0-1 0,16 1 0,-20-2-45,29 0 152,0-1 1,66-10 0,-22 2-213,-42 6-349,27-2 902,-58 3-2299,-1-1 0,1 0 0,9-3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23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30 1728,'0'-1'351,"1"-1"1,0 1-1,-1 0 1,1 0-1,0 0 1,0 0-1,0 0 1,-1 0-1,1 0 1,2-2-1,4-4 2689,-2-1-338,-10 17-373,-14 19-389,12-18-1803,1-1 1,-1 1-1,2 0 0,-1 1 1,1 0-1,1-1 1,0 2-1,1-1 1,0 0-1,0 1 0,1-1 1,1 1-1,0 0 1,0-1-1,1 1 0,2 13 1,-1-17-142,1 2 143,0 0 0,3 13 0,-4-20-157,0 0 1,0-1-1,0 1 0,0-1 0,1 0 1,-1 1-1,1-1 0,-1 0 1,1 0-1,0 0 0,0 0 1,0 0-1,4 3 0,-5-4-117,-1-1-1,1 0 1,0 0 0,-1 0-1,1 0 1,0 1-1,-1-1 1,1 0 0,0 0-1,-1 0 1,1 0-1,0 0 1,-1-1 0,1 1-1,-1 0 1,1 0-1,0 0 1,-1 0 0,1-1-1,0 1 1,-1 0-1,1-1 1,-1 1 0,1 0-1,-1-1 1,1 1 0,-1-1-1,1 1 1,-1-1-1,1 1 1,-1-1 0,0 1-1,1-1 1,-1 0-1,0 1 1,1-1 0,-1 1-1,0-2 1,3-1-883,9-11-1190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23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9 4224,'-27'-8'1920,"17"11"-1664,7-3-288,6 8-32,-3 0-1856,5 1 1024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0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 2560,'-8'-4'558,"0"0"1203,8 4-1720,0-1 1,0 1 0,0 0 0,0 0-1,0 0 1,0 0 0,0 0 0,0 0 0,0 0-1,0-1 1,0 1 0,0 0 0,0 0 0,0 0-1,0 0 1,0 0 0,0-1 0,0 1-1,0 0 1,0 0 0,0 0 0,0 0 0,0 0-1,0 0 1,0 0 0,0-1 0,0 1 0,0 0-1,0 0 1,0 0 0,0 0 0,0 0-1,1 0 1,-1 0 0,0 0 0,0 0 0,0-1-1,0 1 1,0 0 0,0 0 0,0 0 0,1 0-1,-1 0 1,0 0 0,0 0 0,0 0-1,5-2 133,-1-1-1,1 1 1,-1 1-1,1-1 1,0 1-1,0-1 1,-1 1-1,11 0 1,-14 1-150,0 0 0,0 0 0,1 0 0,-1 0 1,0 0-1,1 0 0,-1 0 0,0 0 0,0 1 0,1-1 1,-1 0-1,0 1 0,0-1 0,0 1 0,0 0 0,0-1 1,0 1-1,0 0 0,0 0 0,0 0 0,0-1 0,0 1 1,0 0-1,0 0 0,-1 0 0,1 0 0,0 1 0,-1-1 1,1 0-1,-1 0 0,1 0 0,-1 0 0,1 1 0,-1-1 1,0 0-1,0 0 0,0 1 0,0-1 0,0 3 0,-9 108 1421,6-86-1007,3-26-433,-1 8 98,0-1-1,1 1 1,0-1 0,0 0-1,1 9 1,0-14-73,-1-1 0,0 0 0,1 1-1,-1-1 1,1 1 0,-1-1 0,1 1 0,0-1 0,-1 0 0,1 0 0,0 1 0,0-1-1,0 0 1,0 0 0,0 0 0,0 0 0,0 0 0,0 0 0,1 0 0,-1 0 0,0-1 0,0 1-1,1 0 1,-1-1 0,1 1 0,-1-1 0,0 1 0,1-1 0,-1 0 0,1 0 0,-1 0-1,1 1 1,1-2 0,5 1 189,1-1 0,-1-1 0,1 0 0,15-5 0,-16 5-2,19-7 173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24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99 3968,'-3'-2'294,"3"-1"2526,-1 7-2326,0 0 0,1 0-1,0 0 1,0 0 0,0 0-1,1 0 1,-1 0-1,2 5 1,24 81 2492,-18-65-2516,31 79 839,3 8-21,7 44-45,-28-80-737,-19-68-432,1 1 931,3-22-62,7-50-435,-5 21-312,15-94-90,12-47-74,-34 181-67,0-1-200,0 4-42,2 8 190,18 44 7,-6-14 42,1 4 171,19 90 0,-27-99-25,-4-19 16,1-1 0,0 0 0,13 23 0,-18-36-104,0 0 1,0-1 0,1 1-1,-1-1 1,0 1-1,1-1 1,-1 1 0,0-1-1,1 1 1,-1-1 0,1 0-1,-1 1 1,1-1 0,-1 0-1,1 1 1,-1-1-1,1 0 1,-1 1 0,1-1-1,-1 0 1,1 0 0,-1 0-1,1 1 1,0-1-1,-1 0 1,1 0 0,0 0-1,0 0 24,0-1 0,0 1 0,0-1 1,1 1-1,-1-1 0,0 1 0,0-1 0,0 1 0,-1-1 0,1 0 0,0 0 0,0 1 0,1-3 0,3-3 85,1-2 1,-1 1-1,4-9 1,109-176 760,-95 157-830,-1-1 0,-2-1-1,-1-1 1,22-66 0,6-43-71,-46 145-10,0-1 0,-1 0-1,1 0 1,-1 1 0,1-1-1,-1 0 1,0 0 0,0 0-1,0 0 1,0 0 0,-1-5-1,-8 20-2847,-14 57-4245,6-16-1068,7-20 3996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26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57 2816,'0'-1'290,"0"-1"-1,0 0 1,1 1 0,-1-1-1,1 0 1,-1 1 0,1-1-1,0 0 1,0 1 0,0-1-1,0 1 1,0 0 0,0-1-1,2-2 1,6-7 2474,-4 4-1164,-4 7-1378,0-1 0,0 0 0,0 1 0,0-1 0,-1 0 0,1 0 0,0 0-1,-1 0 1,1 0 0,0 0 0,-1 0 0,1-2 0,-3 13 3774,-6 18-3880,-1 5 310,-15 33-1,8-22-151,-47 117 495,24-66-370,33-80-255,1 0-1,0 0 0,2 1 0,-1 0 1,2-1-1,-1 21 0,3-34-102,0 0 1,0 0-1,0 0 0,1 0 1,-1 0-1,1 1 0,-1-1 1,1 0-1,0-1 0,0 1 1,0 0-1,0 0 0,0 0 1,0 0-1,0-1 0,1 1 1,-1 0-1,1-1 0,-1 0 1,1 1-1,-1-1 0,1 0 1,0 0-1,0 1 0,0-1 1,0-1-1,-1 1 0,1 0 1,0 0-1,0-1 0,4 1 1,5 1 84,-1-1 0,0 0 0,0-1 1,0 0-1,15-2 0,179-31 275,-82 12-450,-93 13-166,-18 3-3789,-10 2 1370,-1-2 885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26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65 5408,'-26'2'6703,"40"-4"-3545,95-15 1098,33-3-3467,77 2-938,-174 10-3382,-26 6 1457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28.4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75 3392,'0'-2'3650,"-5"10"-2607,-1 1-477,6-8-378,-1 1-1,0-1 1,0 0 0,1 0-1,-1 1 1,0-1-1,0 0 1,0 0 0,0 0-1,0 0 1,0 0-1,-1 0 1,1 0 0,0 0-1,0 0 1,-1-1-1,1 1 1,0 0 0,-1-1-1,1 1 1,-3 0-1,12 0 1436,13 0-622,234-29 1673,-129 14-2196,220-12-94,-302 26-370,-26 1 123,31-4 0,-47 3-213,0-1 0,-1 1 0,1-1-1,0 0 1,-1 1 0,1-1 0,0 0 0,-1 0 0,1 0 0,-1 0-1,0 0 1,1-1 0,-1 1 0,0 0 0,0-1 0,0 1-1,0 0 1,0-1 0,0 0 0,0 1 0,0-1 0,0 1-1,-1-1 1,1-2 0,4-9-1118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29.2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21 4384,'-6'-18'2881,"7"15"-1269,4 11 1361,-3-3-2747,0 0 0,-1 0-1,1 1 1,-1-1-1,0 0 1,-1 1 0,1-1-1,-1 1 1,0-1-1,-1 6 1,1 19 327,5 177 627,-5-153-856,-9 47 790,13-91-584,-4-10-512,0 0 0,0 0-1,1 0 1,-1 0 0,0 0 0,1 1-1,-1-1 1,0 0 0,0 0 0,1 0 0,-1 0-1,0 0 1,0 0 0,1 0 0,-1 0-1,0 0 1,1 0 0,-1-1 0,0 1 0,0 0-1,1 0 1,-1 0 0,0 0 0,0 0 0,1 0-1,-1-1 1,0 1 0,0 0 0,0 0-1,1 0 1,-1 0 0,0-1 0,0 1 0,0 0-1,0 0 1,1-1 0,-1 1 0,0 0-1,0 0 1,0-1 0,0 1 0,0 0 0,0-1-1,9-15 48,9-21 0,-5 7-67,-2 9-15,0 0-1,2 2 0,0-1 0,1 1 1,0 1-1,2 1 0,0 0 0,1 1 0,1 0 1,0 2-1,32-20 0,-44 31 7,0 0 0,0 0 0,1 0 0,-1 1 0,1 0 0,0 0 0,0 1 0,8-1 0,-13 2-1,1 0-1,-1 0 1,1 0 0,0 0 0,-1 0-1,1 1 1,-1-1 0,1 1 0,-1 0-1,1-1 1,-1 1 0,1 0 0,-1 1-1,0-1 1,0 0 0,1 1 0,-1-1-1,0 1 1,0 0 0,-1-1 0,1 1 0,0 0-1,0 0 1,1 4 0,0 0 39,0 0 1,-1 1-1,0 0 1,0-1 0,0 1-1,-1 0 1,0-1-1,0 13 1,-4 56 262,2-49-324,1-17 52,-1 0 1,1 1-1,-1-1 0,-1 0 1,0 0-1,0 0 0,-5 12 0,1-9-683,0-2-3083,8-22-1220,-1-6 707,2-2 1360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29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517 9 4992,'-30'-9'2240,"-20"14"-1952,19-1 1280,8 4-928,-26 4 864,3-1-864,-7 6 224,8-2-512,0 1-192,8 8-96,3-8 128,10 1-96,3-6 96,6 1-96,6-7-3168,4-2 1696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13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5 450 1472,'0'1'75,"0"0"1,0 0-1,0 0 0,0 0 1,-1 0-1,1 0 1,-4 9 7689,9-19-6342,4-5-819,-2-10-353,1 1 0,1 0 1,1 0-1,1 1 1,1 1-1,27-38 1,-17 33-101,1 1 0,1 1 0,28-22 1,90-53 368,-135 94-499,0 1 0,1 0 1,-1 0-1,1 1 0,11-4 0,-17 6-27,0 1 0,0 0 0,1-1 0,-1 1 0,0 0 0,0 0 0,0 0-1,0 0 1,1 1 0,-1-1 0,0 1 0,0-1 0,0 1 0,0 0-1,0 0 1,0-1 0,0 2 0,0-1 0,0 0 0,0 0 0,-1 0-1,1 1 1,0-1 0,-1 1 0,2 1 0,2 6 23,0-1-1,0 1 1,-1 0 0,-1-1-1,1 2 1,-1-1 0,-1 0 0,2 12-1,2 3-1,15 63 24,15 56 88,-29-123 17,8 19 0,-13-34-106,0-1 1,0-1-1,0 1 0,1 0 0,-1 0 0,1-1 0,0 0 1,0 1-1,0-1 0,0 0 0,6 3 0,-8-5-8,1-1 0,-1 1 0,1 0 0,-1-1-1,1 1 1,0-1 0,-1 0 0,1 1 0,0-1 0,-1 0 0,1 0-1,0 0 1,-1 0 0,1-1 0,0 1 0,-1 0 0,1-1 0,-1 1-1,1-1 1,0 1 0,-1-1 0,1 0 0,-1 0 0,1 0 0,-1 0-1,0 0 1,1 0 0,0-1 0,5-5 21,-1 1 0,0-1 0,-1 0 0,6-9-1,-10 15-45,48-72 91,80-91 0,-101 130-50,13-14 1,-38 44-44,2 0-1,-1 0 0,0 1 0,1 0 0,0-1 0,0 2 0,0-1 0,8-3 0,-9 5 20,0 0 0,0 1 0,1-1 0,-1 1 0,0 0 0,1 0 0,-1 0 0,0 1 0,1 0 0,-1-1 0,6 3 0,6 3 256,21 9 1,-35-14-268,19 9 238,0 1-1,-1 1 0,28 21 0,-38-25-193,0 0 0,-1 1 0,0 0 0,0 0 0,-1 1 0,-1 1 0,1-1 0,5 12 0,-12-18-2,1-1-1,-1 1 0,0 0 0,0-1 0,0 1 0,0 6 0,0 4-2897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13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49 2560,'10'-21'1936,"-9"17"-1352,0 1 1,1 0-1,-1 0 0,1 0 1,-1 0-1,5-5 0,-5 8-535,-1 0-1,0 0 0,1 0 0,-1 0 0,0-1 1,1 1-1,-1 0 0,1 0 0,-1 0 0,0 0 1,1 0-1,-1 0 0,0 0 0,1 0 0,-1 1 1,1-1-1,-1 0 0,0 0 0,1 0 0,-1 0 1,0 0-1,1 1 0,-1-1 0,0 0 0,1 0 1,-1 0-1,0 1 0,0-1 0,1 0 0,-1 1 1,0-1-1,0 0 0,1 0 0,-1 1 0,0-1 1,0 1-1,0-1 0,0 0 0,1 1 0,8 16 1174,-9-16-1156,8 17 600,-1 1-1,-1-1 0,-1 2 0,-1-1 1,4 38-1,-5 101 740,-3-108-1010,-4 110 466,2 71-165,3-161-509,-2-41-99,1-1 0,2 1 0,6 31 0,-7-56-207,0 0 1,0 0-1,1-1 0,-1 1 0,1 0 0,0-1 1,0 1-1,0-1 0,0 0 0,4 5 0,8 4-761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51.9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68 832,'0'0'9,"0"0"1,-1 0-1,1 0 1,0 0-1,-1 0 1,1 0-1,0 0 1,0 0-1,-1 0 0,1 0 1,0 0-1,0-1 1,-1 1-1,1 0 1,0 0-1,0 0 1,0 0-1,-1 0 0,1-1 1,0 1-1,0 0 1,0 0-1,-1 0 1,1-1-1,0 1 1,0 0-1,0 0 1,0-1-1,0 1 0,0 0 1,0 0-1,-1-1 1,1 1-1,0 0 1,0 0-1,0-1 1,0 1-1,0 0 0,0-1 1,0 1-1,0 0 1,0 0-1,0-1 1,1 1-1,-1 0 1,0 0-1,0-1 0,0 1 1,1-2 7,-1-7 2154,-1 9-1872,1 0 1,-1 0 0,1 0-1,-1-1 1,1 1-1,-1 0 1,1 0 0,-1 0-1,1 0 1,-1 0 0,1 0-1,0 0 1,-1 0 0,1 1-1,-1-1 1,1 0 0,-1 0-1,1 0 1,-1 0 0,1 1-1,0-1 1,-1 0-1,1 0 1,-1 1 0,0-1-1,-8 9 2294,51-33 4542,-30 18-6796,-1 1 0,1 0 0,0 1-1,1 0 1,15-2 0,-10 4-173,-1 0 1,1 2-1,0 0 1,-1 1-1,32 5 1,-34-2-2002,27 9-1,-40-12 714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52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72 2144,'-3'-2'2300,"3"1"-1971,-1 1-1,1 0 1,0 0-1,-1 0 1,1-1-1,-1 1 1,1 0 0,-1 0-1,1 0 1,-1 0-1,1 0 1,0 0-1,-1 0 1,-5 0 4621,14 7-2027,-6-6-2580,1 1 0,0-1 1,0 0-1,0 0 0,0 0 1,0-1-1,0 1 0,1-1 1,-1 0-1,0 1 0,0-1 1,5-1-1,40-8 1338,-43 8-1617,142-46-94,-98 30-3626,-16 8 1272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1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21 202 992,'-1'-9'5955,"2"19"-4892,7 59-796,-16 72 308,0-36-275,3-1 165,-3 68 819,9-143-711,0-18 291,-1-10-200,0-5 190,0 1-762,5-114 685,2 60-708,18-137-85,34-82-682,-55 265 660,-4 11 34,1 0-1,-1 0 1,0 0-1,0 0 0,0 0 1,0 0-1,0 0 1,1 0-1,-1 0 1,0 0-1,0 0 0,0 0 1,0 0-1,1 0 1,-1 0-1,0 0 1,0 0-1,0 0 0,0 0 1,0 0-1,1 0 1,-1 0-1,0 0 1,0 0-1,0 0 0,0 1 1,0-1-1,1 0 1,-1 0-1,0 0 1,0 0-1,0 0 1,0 0-1,0 1 0,9 16-309,4 23 237,10 66 1,-10-40 95,0-6 10,13 55-31,-20-93 149,1-1-1,1 1 1,13 22 0,-21-43-85,1 0 0,-1-1 0,0 1-1,1 0 1,-1 0 0,1 0 0,-1-1 0,1 1 0,0 0 0,-1-1 0,1 1 0,0 0 0,0-1 0,-1 1 0,1-1 0,0 1 0,0-1 0,0 1 0,-1-1 0,1 0 0,2 1 0,-2-1-24,-1 0 0,1-1 0,0 1 0,0 0 1,0 0-1,0-1 0,0 1 0,-1 0 0,1-1 0,0 1 0,0-1 0,-1 1 0,1-1 0,0 1 1,-1-1-1,1 0 0,-1 1 0,2-2 0,2-4 84,0 0 0,-1 0 1,0-1-1,5-12 0,4-20 179,7-45 0,-9 38-167,31-142-257,22-71-383,-63 259 506,10-24-215,-2 16-45,-8 8 248,0 0-1,1 0 1,-1 0 0,0 0 0,1 0-1,-1 0 1,0 0 0,1 0 0,-1 0-1,0 0 1,1 0 0,-1 0 0,0 0-1,1 0 1,-1 1 0,0-1 0,1 0-1,-1 0 1,0 0 0,1 0 0,-1 1-1,0-1 1,0 0 0,1 0-1,-1 1 1,0-1 0,0 0 0,1 1-1,-1 0 1,9 14-23,-1 1-1,-1 0 1,0 1 0,8 32-1,-11-36 37,53 178-97,-43-142 164,10 68 0,-2 52 802,-19-143-735,-3-25-141,2 20 433,-2-20-478,0 0 0,0 0 0,0 0 0,0-1 0,0 1 0,0 0 0,0 0 0,-1 0 0,1 0 0,0-1 0,0 1 0,-1 0 0,1 0 0,-1-1-1,1 1 1,0 0 0,-1-1 0,0 2 0,-4-13-3469,4 9 2963,1-1 0,0 1 1,-1-1-1,1 1 0,0-1 0,0 1 0,1-6 0,0 4-108,3-16-1329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55.3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 38 1728,'0'-4'268,"0"3"-172,0 1 0,-1-1-1,1 0 1,0 0 0,0 1-1,0-1 1,0 0 0,1 0-1,-1 0 1,0 1 0,0-1-1,0 0 1,1 0 0,-1 1-1,0-1 1,1 0 0,-1 1-1,0-1 1,1 0 0,0 0-1,5-17 11161,-18 39-9535,-2 5-869,-16 36 327,-28 67 547,44-93-1253,-16 67 0,-2 93 579,28-149-809,1 1 0,6 56 0,-2-85-148,2 0 0,0 0 0,11 33 0,-12-44-66,1 0-1,1 0 1,0-1 0,0 0 0,0 0 0,1 0-1,0 0 1,0-1 0,1 1 0,0-2-1,7 7 1,-11-10-95,0-1-1,1 1 1,-1-1-1,1 1 1,0-1-1,-1 0 1,1 0-1,0 0 1,0-1-1,4 1 1,-4 0-552,-1-1 0,1 0 1,0 0-1,0 0 0,0-1 0,5 0 0,9-4-1622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55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3488,'2'1'7689,"2"13"-4936,3 20-1121,15 178 2965,-19-195-4198,9 26-1,-4-15 117,-6-21 229,0-9-385,-1-17 5,-1 10-328,6-140 40,-4 132-56,1-1 0,1 1 0,0 1-1,1-1 1,0 1 0,15-29 0,-18 42 68,0 0 1,0 0 0,0 0 0,0 0-1,0 0 1,1 1 0,0-1-1,-1 1 1,6-4 0,-7 5-67,1 0 0,-1 1 0,1-1-1,-1 0 1,1 1 0,-1-1 0,1 1 0,-1 0 0,1 0 0,0-1 0,-1 1 0,1 0 0,-1 0-1,1 0 1,0 0 0,-1 1 0,1-1 0,-1 0 0,1 1 0,-1-1 0,1 1 0,-1-1-1,1 1 1,2 1 0,48 25 266,-36-20 333,-15-7-918,0 0 0,-1 0-1,1 0 1,0 0 0,0 0 0,0 0 0,-1-1 0,1 1 0,0 0 0,0 0 0,-1 0 0,1-1 0,1 0-1,-1 1-536,0-1-1,1-1 0,-1 1 0,0 0 0,0 0 1,0 0-1,0-1 0,0 1 0,-1 0 1,1-1-1,0 1 0,-1-1 0,1 1 0,-1-1 1,1-1-1,3-3-1709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56.3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14 2912,'-40'-3'2052,"23"2"3169,17 1-5148,0 1 0,0-1 0,0 0 0,0 0 0,0 0 0,0 0 0,0 0 0,0 0 0,-1 0 0,1 0 0,0 0 0,0 0 0,0 0 0,0 0 0,0 0 0,0 0 0,0 0 0,-1 0 0,1 0 1,0 0-1,0 0 0,0 0 0,0 0 0,0 0 0,0 0 0,0 0 0,-1 0 0,1 0 0,0 0 0,0 0 0,0-1 292,0 1-292,0 0 0,0 0 0,0 0 0,-1 0 0,1 0 0,0 0 0,0-1 0,0 1 0,0 0 1,0 0-1,0 0 0,0 0 0,0 0 0,0 0 0,0 0 0,0-1 0,0 1 0,0 0 0,0 0 0,0 0 0,0 0 0,0 0 0,0 0 0,0 0 0,0-1 0,0 1 0,0 0 0,0 0 0,1 0 0,-1 0 0,0 0 0,8-4 2925,24 3 445,-19 0-3029,26 1 1,-30 1-622,58 7 62,-21-1-4767,-24-2 2411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56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56 3328,'1'-4'629,"0"1"-1,0 0 1,0-1 0,0 1-1,0 0 1,1 0 0,-1 0-1,1 0 1,0 0 0,0 0-1,0 1 1,0-1 0,1 1 0,-1-1-1,1 1 1,5-4 0,-8 6-507,1-1 1,-1 1-1,1 0 1,-1 0-1,1-1 1,-1 1 0,1 0-1,0 0 1,-1 0-1,1 0 1,-1 0 0,1 0-1,0 0 1,-1 0-1,1 0 1,-1 0-1,1 0 1,-1 0 0,1 0-1,0 0 1,-1 0-1,1 1 1,-1-1 0,1 0-1,-1 1 1,1-1-1,-1 0 1,1 1-1,-1-1 1,1 0 0,-1 1-1,0-1 1,1 1-1,-1-1 1,0 1 0,1-1-1,-1 1 1,1 0-1,0 1 145,0 1 0,0-1 0,0 0 1,0 1-1,0-1 0,0 1 0,0 2 0,0 5 92,-1-1 0,0 0 0,0 1 0,-1-1 0,0 0 1,0 1-1,-1-1 0,-5 13 0,0-3-148,-1 0 1,-19 33-1,24-48-185,0 1 0,0-1-1,0 0 1,-5 4 0,7-6-225,0-1 0,0 0 0,0 0 0,-1 0-1,1 0 1,0-1 0,-1 1 0,1 0 0,-1-1 0,1 1 0,-1 0 0,1-1 0,-1 0 0,1 1 0,-4-1 0,5 0 14,-1 0-1,1 0 1,0 0-1,-1 0 1,1 0-1,-1 0 1,1 0-1,-1 0 1,1 0-1,0-1 1,-1 1-1,1 0 1,0 0-1,-1 0 1,1 0-1,-1-1 1,1 1-1,0 0 1,-1-1-1,1 1 1,0 0-1,0 0 1,-1-1-1,1 1 1,0-1-1,0 1 1,0 0-1,-1-1 1,1-14-3680,9-12-2245,4 7 2601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57.3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1 5312,'-1'16'7273,"-2"3"-3498,2-11-3212,-1 0 1,-1 1 0,1-1 0,-2 0 0,-4 9 0,-8 13-157,1 1 0,1 1 0,1 0 0,2 0 0,1 2 0,2-1 0,1 1 0,2 0 0,-2 61 0,7-88-351,0 0 0,1 0 0,0 0 0,0 0 0,0 0 0,1-1 0,0 1 0,0 0 0,1-1 0,6 12 0,-7-14-16,1 0 1,0 0 0,0-1 0,0 1-1,1-1 1,-1 0 0,1 0 0,0 0-1,0-1 1,0 1 0,0-1 0,0 0-1,0 0 1,1-1 0,-1 1-1,1-1 1,5 1 0,3 1-46,0-2 1,-1 0-1,1 0 1,0-1-1,-1-1 1,1 0-1,24-6 1,-27 4-473,0 0 1,0 0-1,-1-1 0,10-6 1,-11 6-873,-2-1 0,1 1 1,0-2-1,-1 1 0,9-9 0,-13 12 898,-1 0 0,1 0 0,0-1 0,-1 1 0,1 0 0,-1-1 0,0 1 0,0 0 0,0-1 0,0 0 0,0 1 0,0-1 0,0-4 0,4-13-1869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57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83 7040,'11'-2'11525,"19"-5"-6356,9-3-3725,1 1-863,58-10-383,28 2-2872,-44 2-8615,-55 11 7391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1:58.0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 5472,'0'0'126,"-1"-1"1,1 1-1,0-1 0,0 1 1,0-1-1,0 1 0,0-1 1,0 1-1,0-1 1,0 1-1,0 0 0,1-1 1,-1 1-1,0-1 1,0 1-1,0-1 0,0 1 1,1 0-1,-1-1 0,0 1 1,0-1-1,1 1 1,-1 0-1,0-1 0,1 1 1,-1 0-1,0-1 0,1 1 1,-1 0-1,0 0 1,1-1-1,0 1 0,0 0 98,0 0-1,0 0 1,-1 1-1,1-1 1,0 0-1,0 1 1,0-1-1,0 0 1,0 1-1,0-1 1,-1 1-1,1 0 1,0-1-1,1 2 1,27 28 3857,-28-28-3883,69 93 5233,-54-68-4785,0 1 0,-2 1 1,17 50-1,-21-43-216,-1 0-1,-2 1 1,5 55-1,-9 114 941,-4-168-1391,-1 0 0,-3 1 1,-1-1-1,-1-1 0,-3 1 1,-1-2-1,-27 64 0,16-54-3078,8-16-3167,0 2 987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2:02.8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14 1568,'0'0'20,"0"0"1,-1 0-1,1 0 0,0 0 1,0 0-1,-1 0 1,1 0-1,0-1 0,0 1 1,-1 0-1,1 0 0,0 0 1,0 0-1,0 0 1,-1-1-1,1 1 0,0 0 1,0 0-1,0 0 1,0 0-1,-1-1 0,1 1 1,0 0-1,0 0 0,0-1 1,0 1-1,0 0 1,0 0-1,0-1 0,0 1 1,-1 0-1,1 0 0,0-1 1,0 1-1,0 0 1,0 0-1,0-1 0,1 1 1,-1 0-1,0 0 0,0-1 1,0 1-1,0-2 75,0 2-51,0 0 1,0-1-1,0 1 1,0 0-1,0 0 1,0 0-1,0 0 1,0 0-1,0 0 1,0 0-1,0 0 1,0-1-1,0 1 1,0 0-1,0 0 1,0 0-1,0 0 1,0 0-1,0 0 1,0 0-1,0 0 1,0 0 0,0 0-1,-1-1 1,1 1-1,0 0 1,0 0-1,0 0 1,0 0-1,0 0 1,0 0-1,0 0 1,0 0-1,0 0 1,-1 0-1,1 0 1,0 0-1,0 0 1,0 0-1,0 0 1,0 0-1,0 0 1,0 0-1,0 0 1,-1 0-1,1 0 1,0 0-1,0 0 1,0 0 0,0 0-1,0 0 1,0 0-1,0 0 1,0 0-1,0 0 1,-1 0-1,1 0 1,0 0-1,-8 1 4579,-8 0 2199,16-1-6750,-1 0 1,1 1 0,-1-1 0,1 0-1,-1 0 1,1 0 0,-1 0-1,1 1 1,-1-1 0,1 0-1,-1 0 1,1 1 0,0-1 0,-1 0-1,1 0 1,-1 1 0,1-1-1,0 1 1,0-1 0,-1 0-1,1 1 1,0-1 0,-1 1 0,1-1-1,0 1 1,0-1 0,0 1-1,0-1 1,-1 1 0,1 0-1,17 5 2024,2-2-1545,1 0 0,-1-1-1,35 0 1,19-6-267,-39 1-61,42 3 1,-31 0-193,-32-2 106,1 2 0,17 1 0,-31-1-183,1-1 0,-1 0-1,1 0 1,-1 0 0,1 0 0,-1 0-1,1 0 1,-1 0 0,1 0 0,-1 0-1,1-1 1,-1 1 0,1 0-1,-1 0 1,1 0 0,-1 0 0,1-1-1,-1 1 1,6-12-9458,-1 0 2970,3 10 2796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2:03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61 3648,'0'-1'187,"0"1"1,-1-1 0,1 1-1,-1 0 1,1-1-1,-1 1 1,1 0 0,-1-1-1,1 1 1,-1 0-1,0 0 1,1 0-1,-1-1 1,1 1 0,-1 0-1,0 0 1,1 0-1,-1 0 1,1 0 0,-1 0-1,0 0 1,0 0-1,-17 2 13589,24 0-13161,0 0-1,1 0 0,-1-1 1,10 2-1,31-6-177,0-1 1,62-15-1,-17 2-272,7-2-2773,-72 14 1072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0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25 376 2560,'0'0'89,"-1"-1"0,1 1 1,0-1-1,0 1 0,0-1 1,0 0-1,-1 1 0,1-1 0,0 1 1,0 0-1,-1-1 0,1 1 1,0-1-1,-1 1 0,1-1 0,-1 1 1,0-1-1,-1 0 261,4 2 162,-1 0-59,-9-1 1233,9 0-1673,-1 0 0,0 0 1,0 0-1,0 0 0,0 0 1,0 0-1,0 0 0,0 0 1,0 0-1,0 0 1,0 0-1,0-1 0,0 1 1,0 0-1,0 0 0,0 0 1,1 0-1,-1 0 0,0 0 1,0 0-1,0 0 0,0 0 1,0 0-1,0 0 0,0 0 1,0 0-1,0 0 0,0-1 1,0 1-1,0 0 0,0 0 1,0 0-1,0 0 0,0 0 1,0 0-1,0 0 0,0 0 1,0 0-1,0 0 0,0 0 1,0 0-1,0-1 0,0 1 1,-1 0-1,1 0 0,0 0 1,0 0-1,0 0 0,0 0 1,0 0-1,0 0 0,0 0 1,0 0-1,0 0 0,0 0 1,0 0-1,0 0 0,0 0 1,0 0-1,0 0 0,-1 0 1,1 0-1,0 0 1,0 0-1,0 0 0,0 0 1,0 0-1,-5-4 669,-1 2 401,6 3-646,1-12 448,4 1-770,0 1-1,0 0 0,1 0 1,1 0-1,12-13 1,42-36 78,-8 15 255,-34 29-366,0-1-1,-1-1 0,21-24 1,-35 36-71,0-1 0,-1 0 0,1 0 1,-1 0-1,0-1 0,0 1 0,-1-1 1,3-6-1,-5 11-224,-1 16-649,1-6 812,-22 102 266,10-59-27,-9 48 224,-5-1 1,-4-1-1,-64 143 0,25-84 649,57-129-214,12-28-833,0 0 0,0 0 0,0 0 1,0 0-1,0 0 0,0 0 0,0 0 1,0 0-1,0 0 0,0 0 1,0 0-1,0 0 0,0 0 0,0 0 1,0 0-1,0 0 0,0-1 1,0 1-1,0 0 0,0 0 0,0 0 1,0 0-1,0 0 0,0 0 1,0 0-1,0 0 0,0 0 0,0 0 1,0 0-1,0 0 0,0 0 1,0 0-1,0 0 0,0 0 0,0 0 1,0 0-1,0 0 0,0 0 1,0 0-1,-1 0 0,1 0 0,0 0 1,0 0-1,0 0 0,0 0 0,0 0 1,0 0-1,0 0 0,0 0 1,0 0-1,0 0 0,0 0 0,1-11 378,3-15-172,29-62 73,16-41-81,-27 65-175,59-159 0,-51 150-169,42-73-1,-47 100 137,12-24-428,-31 59 330,1 1 1,1 0 0,-1 1 0,12-11-1,-18 18 70,1 1 0,-1 0 0,0 0 0,1 0 0,0 0 0,-1 0 0,1 0 0,0 0 0,-1 0 0,1 1-1,0-1 1,0 1 0,0-1 0,-1 1 0,1-1 0,0 1 0,0 0 0,3 0 0,-3 1-9,1-1 1,0 1-1,-1 0 1,1 0-1,-1 0 1,1 0-1,-1 0 1,1 1-1,-1-1 1,0 1-1,3 2 1,3 3 8,0 1 1,-1 1 0,0-1 0,12 19 0,-17-22 33,1-1 1,-1 1 0,0 0 0,0 0 0,0 0-1,0 0 1,-1 0 0,0 0 0,0 0 0,-1 1 0,1-1-1,-1 0 1,0 0 0,-1 1 0,1-1 0,-1 0 0,0 0-1,0 1 1,-1-1 0,1 0 0,-1 0 0,-3 5 0,2-5 69,-1 1 1,-1-1-1,1 0 1,-7 6-1,2-1 55,4-6-122,1 1 0,0-1 0,-1-1 0,0 1-1,0-1 1,0 0 0,0 0 0,0 0-1,-1-1 1,1 0 0,-1 0 0,0 0-1,0-1 1,1 1 0,-1-2 0,0 1-1,0 0 1,-12-2 0,10 1-42,2 1-25,0-1 0,0-1 0,0 1 0,-9-3-1,15 3-44,0 0-1,0 0 0,-1 0 0,1 0 0,0-1 0,0 1 0,0 0 0,0 0 0,0 0 0,-1-1 0,1 1 1,0 0-1,0 0 0,0 0 0,0-1 0,0 1 0,0 0 0,0 0 0,0-1 0,0 1 0,0 0 0,0 0 0,0-1 1,0 1-1,0 0 0,0 0 0,0 0 0,0-1 0,1 1 0,-1 0 0,0 0 0,0-1 0,0 1 0,4-1-2393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1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40 2912,'0'-1'271,"0"0"1,0 1-1,0-1 1,0 0-1,0 0 0,0 0 1,0 0-1,-1 0 1,1 0-1,0 1 1,-1-1-1,1 0 0,0 0 1,-1 1-1,1-1 1,-1 0-1,1 0 1,-1 1-1,0-1 0,1 0 1,-1 1-1,-1-2 1,-2-2 18,1 2-108,-1 0 1,1 0-1,-1 1 0,0-1 1,0 1-1,0-1 1,0 1-1,0 0 0,0 1 1,0-1-1,0 1 0,-8 0 1,2-1-127,-2 1-22,0-1 0,0 2 1,-1 0-1,1 0 1,0 1-1,0 1 0,0 0 1,0 0-1,0 2 1,1-1-1,0 1 0,0 1 1,0 0-1,1 0 1,0 1-1,-18 16 1,20-15-28,0 0 0,0 0 1,1 1-1,0 0 0,0 0 1,1 1-1,1 0 1,-1 0-1,2 0 0,-1 1 1,2 0-1,-1 0 1,1 0-1,1 0 0,0 0 1,1 0-1,0 1 1,1 13-1,0-19 35,1-1 0,0 1 1,1-1-1,-1 1 0,1-1 0,0 1 1,1-1-1,-1 0 0,1 0 0,0 0 1,0 0-1,1-1 0,-1 1 0,1-1 1,0 0-1,0 0 0,1 0 0,-1 0 1,1-1-1,0 0 0,6 4 0,3 0 93,0 0 0,1-1-1,-1-1 1,1 0 0,0-1-1,27 4 1,-32-7-18,-1 0 0,0-1 0,0 0 0,1 0 0,-1-1 0,11-2 0,-16 2-109,1 0 1,-1 0-1,0-1 0,0 0 1,1 0-1,-1 0 0,-1 0 1,1-1-1,0 1 0,-1-1 1,1 0-1,-1 0 0,0 0 1,5-6-1,0-3-3749,13-23-1,-13 18 1444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0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1368 4160,'-14'11'2192,"16"-18"1319,18-34-2425,11-6-618,2 2 0,2 1 0,43-40 0,-31 36-304,2 0 31,43-57 1,-90 102-257,0 0 1,1 1 0,-1-1 0,1 1-1,-1 0 1,1 0 0,0 0-1,0 0 1,4-2 0,-6 4 43,-1 0 0,1 0 0,0 1-1,-1-1 1,1 0 0,-1 0 0,1 0 0,-1 1 0,1-1 0,0 0-1,-1 1 1,1-1 0,-1 0 0,0 1 0,1-1 0,-1 1-1,1-1 1,-1 1 0,0-1 0,1 1 0,-1-1 0,0 1 0,1-1-1,-1 1 1,0-1 0,0 1 0,1 0 0,-1-1 0,0 1 0,0-1-1,0 2 1,5 20-143,2 51-6,1 8 212,-7-71 44,2 0 1,-1 0-1,1-1 0,1 1 0,0-1 0,5 10 1,-6-14-5,-1-1 0,1 1 0,0-1 1,1 0-1,-1 0 0,1 0 0,0 0 1,0 0-1,0-1 0,0 0 0,0 0 1,1 0-1,0 0 0,-1-1 0,1 0 1,0 0-1,0 0 0,0 0 0,0-1 1,1 0-1,-1 0 0,0-1 0,1 1 1,-1-1-1,0 0 0,1 0 0,-1-1 1,10-2-1,-7 1-22,-1 0-1,0-1 1,-1 1 0,1-2 0,0 1 0,-1-1-1,0 0 1,11-8 0,-2-2-60,26-30-1,-33 38-887,-8 15 149,0 0 717,1-2 52,0 0-1,0-1 1,1 1-1,0-1 1,5 11 0,-2-3-23,-5-12 25,1 1 0,0-1 0,0 0 0,1 0 0,-1 1 0,0-1 0,1 0 0,0 0 0,-1 0 0,1 0 0,0-1 0,0 1 0,0 0 0,0-1 0,0 1 0,0-1 0,0 0-1,1 0 1,-1 0 0,0 0 0,1 0 0,-1 0 0,1-1 0,-1 1 0,1-1 0,-1 1 0,5-1 0,-4 0 28,0 0 0,0-1 0,0 1 0,0-1 0,0 0 0,0 0 0,0 0 0,0 0 1,0 0-1,0-1 0,-1 1 0,1-1 0,-1 1 0,1-1 0,-1 0 0,0 0 0,1 0 0,-1-1 0,0 1 0,0 0 0,-1-1 0,3-3 0,-3 4-52,0 0-1,-1-1 1,1 1-1,0-1 1,-1 1-1,1-1 1,-1 1-1,0-1 1,0 1-1,0-1 1,0 0-1,-1 1 1,1-1-1,-1 1 1,1-1-1,-1 1 1,0 0-1,0-1 1,0 1-1,0 0 1,0-1-1,-1 1 1,-1-2-1,-5-7-23,-1 0-1,0 0 1,-12-10 0,6 6-60,13 13 17,0-1 1,-1 1-1,1 0 1,-1 0-1,0 0 0,1 1 1,-1-1-1,0 0 1,0 1-1,0 0 1,0 0-1,-5-1 1,8 2 30,-1 0 1,1 0-1,0 0 1,-1 0 0,1 0-1,-1 0 1,1 0-1,0 0 1,-1 0 0,1 0-1,-1 0 1,1 0-1,0 0 1,-1 0 0,1 1-1,0-1 1,-1 0-1,1 0 1,0 0 0,-1 1-1,1-1 1,0 0-1,0 1 1,-1-1 0,1 0-1,0 0 1,0 1-1,-1-1 1,1 1 0,0 0-4,0-1 1,0 1-1,0 0 1,0 0 0,0-1-1,0 1 1,0 0-1,0-1 1,1 1 0,-1 0-1,0-1 1,1 1-1,-1 0 1,0-1 0,1 2-1,1 0 28,-1 0 0,1 0 0,0 0-1,-1 0 1,1 0 0,0-1 0,0 1 0,0 0-1,0-1 1,1 0 0,2 2 0,5 0 54,1 0 0,0-1 1,0 0-1,0 0 0,0-1 0,13-1 1,-1-1 69,0-1 0,23-5 1,-29 3-23,0 0 0,0-1 0,0-1 1,-1 0-1,29-17 0,-34 17-45,0-2-1,0 0 0,-1 0 1,0-1-1,-1 0 0,0 0 1,0-1-1,13-20 0,-1-6 83,23-54-1,10-44-23,-41 99-18,-2-1 0,9-44-1,-16 59-126,1-43 0,-5 62 10,0 0 1,0 0 0,0 0-1,-1 0 1,1 0-1,0 0 1,-1 0-1,0 1 1,1-1-1,-2-2 1,2 4 12,0 0 1,0-1-1,0 1 1,0 0-1,-1 0 0,1 0 1,0 0-1,0 0 1,0 0-1,0-1 0,0 1 1,0 0-1,-1 0 1,1 0-1,0 0 0,0 0 1,0 0-1,0 0 1,-1 0-1,1 0 0,0 0 1,0 0-1,0 0 1,0 0-1,-1 0 1,1 0-1,0 0 0,0 0 1,0 0-1,0 0 1,-1 0-1,1 0 0,0 0 1,-7 9-141,5-3 108,0 1 1,1-1-1,0 1 0,0 0 0,0 13 0,0-2 116,-19 207-356,4 68 428,20-145 420,4-148-79,-6-1-439,0-1 0,0 1 0,0 0 0,-1-1 0,1 1 0,-1-1 0,1 0 0,-1 1 0,0-1 0,0 0 0,2-4 0,11-26 150,-7 14-191,1-10-158,-7 21 126,1 1 1,0 0-1,0 0 0,4-10 1,-1 8-61,-5 6 69,1 1 1,-1 0-1,1 0 0,-1 0 0,1 0 1,-1-1-1,1 1 0,0 0 0,0 0 1,-1 0-1,1 0 0,0 0 0,0 1 1,0-1-1,0 0 0,0 0 0,0 1 1,1-1-1,-1 0 0,0 1 0,0-1 1,0 1-1,1 0 0,-1-1 0,0 1 1,0 0-1,1 0 0,0-1 0,4 2 11,-1-1 0,1 1 1,9 3-1,13 2-140,5-4 178,0-2-1,0-1 0,0-1 0,0-2 0,0-1 0,-1-2 0,0-1 1,51-20-1,-82 28-36,110-50 177,-96 41-215,1 0-1,-1-1 0,-1 0 0,24-23 1,-37 38-283,-3 11 195,-5 20 7,-12 19 120,9-29-40,2 0-1,-8 42 1,14-61 53,2-4 23,-1 0 1,1 0-1,0 0 1,-1 0 0,1 0-1,0 0 1,1 0 0,0 5-1,0-3 27,-1-5-53,0 0 1,0 0-1,0 0 1,0 1-1,0-1 1,0 0-1,0 0 1,0 1-1,0-1 1,0 0-1,0 0 1,1 0-1,-1 1 1,0-1-1,0 0 0,0 0 1,0 0-1,0 1 1,0-1-1,0 0 1,1 0-1,-1 0 1,0 0-1,0 1 1,0-1-1,1 0 1,-1 0-1,0 0 1,0 0-1,0 0 0,1 0 1,-1 0-1,0 0 1,0 1-1,0-1 1,1 0-1,-1 0 1,0 0-1,0 0 1,1 0-1,-1 0 1,0 0-1,0 0 1,0 0-1,1-1 0,-1 1 1,0 0-1,0 0 1,0 0-1,1 0 1,-1 0-1,0 0 1,0 0-1,0 0 1,1-1-1,-1 1 1,0 0-1,0 0 1,0 0-1,3-2 41,-1 1 0,1-1 0,-1 1-1,0-1 1,0 0 0,0 0 0,0 0 0,0 0-1,-1 0 1,1 0 0,-1 0 0,1-1 0,-1 1 0,0-1-1,1-2 1,3-6-49,-2 0-1,3-15 0,-2 9 42,1-8-403,-1-1 0,1-37 0,-5 79 294,0-1 0,1 1 0,1 0 0,5 20-1,-6-31 65,1 3 6,1 0 0,0 1 0,0-1 0,5 9 0,-7-15 5,0 0 1,0 0-1,1-1 0,-1 1 0,0 0 0,1-1 0,-1 1 0,1-1 0,0 0 0,-1 1 1,1-1-1,0 0 0,0 0 0,0 0 0,0 0 0,0 0 0,0-1 0,0 1 1,0-1-1,0 1 0,0-1 0,0 0 0,2 1 0,3-2 48,-1 0 1,0 0-1,0 0 0,0 0 0,0-1 0,0 0 1,0-1-1,-1 1 0,1-1 0,-1 0 1,0 0-1,1-1 0,-1 0 0,5-4 0,7-8 19,-1-1 0,19-24 0,-4 2 136,49-81 1,-77 115-200,93-169 73,-77 138-106,-1-2 1,-3 0-1,0-1 0,-3 0 1,8-44-1,-16 55-10,1-56-1,-5 82-6,0 1 0,0-1 0,0 0 0,0 1 0,0-1 0,-1 1 0,1-1-1,-1 0 1,1 1 0,-1-1 0,1 1 0,-1 0 0,0-1 0,-1-1 0,1 2 17,1 1 0,-1 0-1,1-1 1,-1 1 0,1 0 0,-1 0 0,0-1 0,1 1 0,-1 0 0,1 0 0,-1 0 0,0 0 0,1 0 0,-1 0 0,0 0 0,1 0 0,-1 0 0,1 0-1,-1 0 1,0 0 0,1 0 0,-1 1 0,1-1 0,-1 0 0,0 0 0,1 1 0,-1-1 0,1 0 0,-1 1 0,1-1 0,-1 1 0,1-1 0,0 0-1,-1 1 1,1-1 0,-1 1 0,1-1 0,-1 1 0,-3 5-30,0-1 1,0 0-1,0 1 0,1 0 0,-1 0 0,-1 6 1,-15 41-150,8-13 182,1 1-1,3 0 0,1 0 0,2 1 0,1 42 0,11 145-90,-5-199 174,8 41 0,-8-57 33,2-1 1,0 1-1,1-1 1,0 0-1,7 13 0,-11-25-77,-1-1 0,0 1 0,1-1 0,-1 1-1,0 0 1,1-1 0,-1 1 0,1-1 0,-1 1-1,1-1 1,-1 1 0,1-1 0,0 1 0,-1-1-1,1 0 1,-1 1 0,1-1 0,0 0 0,-1 0-1,1 1 1,0-1 0,-1 0 0,1 0 0,0 0-1,0 0 1,-1 0 0,2 0 0,-1 0 10,1-1-1,-1 1 1,1-1 0,0 1-1,-1-1 1,0 0 0,1 0-1,-1 0 1,1 0-1,-1 0 1,2-1 0,2-3 2,0 0 0,-1-1 0,0 1 0,5-9 0,-2 2-26,-2-1-1,6-14 1,-2 2-9,25-82-1,-24 70-35,-10 35 6,0 1-1,1 0 1,-1 0 0,0-1 0,1 1-1,-1 0 1,1 0 0,-1 0-1,1 0 1,0 0 0,-1 0-1,1 0 1,0 0 0,0 0 0,-1 0-1,2-1 1,0 2 9,-1 0 0,1 0 1,-1-1-1,1 1 0,-1 0 0,1 1 0,-1-1 1,0 0-1,1 0 0,-1 0 0,3 2 1,2-1 27,-4 0-22,-1 0-1,1-1 1,-1 1 0,0 0 0,1 0 0,-1 0 0,0 0-1,0 0 1,0 0 0,0 0 0,1 2 0,10 8 74,0-4 18,-2 0-85,1 0 0,17 7 0,-25-12 15,1-1 1,0 0-1,0 0 0,0 0 0,0 0 0,0-1 0,0 0 0,0 1 0,0-1 1,0-1-1,7 0 0,-2-1 23,-1-1 1,0 0-1,0 0 1,-1 0 0,1-1-1,-1 0 1,8-5-1,4-6 123,20-18-1,-35 29-161,1 0 0,0 0 0,0 1 1,1 0-1,8-5 0,-9 3-165,-5 5 186,0 2-21,0-1-130,0 11-319,-1 13 438,-6 34 1,3-34 68,0 32-1,4-44-92,1 0 0,5 25-1,-5-37 63,-1 1-1,1-1 0,0 1 1,0-1-1,0 1 1,0-1-1,0 1 1,0-1-1,0 0 1,0 0-1,0 1 1,1-1-1,-1 0 1,1 0-1,-1 0 1,0-1-1,1 1 0,0 0 1,-1 0-1,1-1 1,-1 1-1,1-1 1,0 1-1,-1-1 1,1 0-1,0 0 1,1 0-1,3 1 1,-1-1 0,0 0 0,0-1 0,0 1 0,1-1 0,-1 0 0,0 0 0,6-3 0,-3 1 13,0 0 0,-1-1 0,1 0 0,-1 0 0,0-1 0,0 0 1,-1 0-1,1 0 0,-1-1 0,0 0 0,7-9 0,17-29 153,-2-2 0,-1 0 0,35-88 0,-34 70-185,20-54-190,-10-37 234,-3-74-374,-35 228 328,1-7-54,0 0 1,-1-1 0,0 1 0,-1 0-1,1 0 1,-1 0 0,-4-14 0,5 22 47,0 0 1,0 0-1,0 0 1,0 0-1,0 0 0,0 0 1,0 0-1,0 0 1,0 0-1,0-1 1,-1 1-1,1 0 1,0 0-1,0 0 0,0 0 1,0 0-1,0 0 1,0 0-1,0 0 1,0 0-1,0 0 1,0 0-1,0 0 1,-1 0-1,1 0 0,0 0 1,0 0-1,0 0 1,0 0-1,0 0 1,0 0-1,0 0 1,0 0-1,0 0 0,-1 0 1,1 0-1,0 0 1,0 0-1,0 0 1,0 0-1,0 0 1,0 0-1,0 0 1,0 0-1,0 0 0,-1 0 1,1 0-1,0 0 1,0 0-1,0 0 1,0 0-1,-5 8-199,-5 15 39,-3 19-5,-16 85-1,13-47 39,0-2 93,-11 116 1,24-151-12,0-11 121,1 35 0,2-55-67,13 182 304,-12-187-328,0 0 0,1 0 0,4 13 0,-5-17 53,0 0 0,1 0 0,-1 0-1,1-1 1,-1 1 0,1-1 0,0 1 0,0-1 0,0 1 0,0-1 0,4 3-1,-5-4-4,0-1 0,0 0 0,0 1 0,0-1 0,0 0 0,0 1 0,0-1 0,0 0 0,0 0 0,0 0 0,0 0 0,0 0 0,0 0 0,0 0 0,0-1 0,0 1 0,0 0 0,0 0 0,0-1 0,0 1 0,0-1 0,0 1 0,0-1 0,1 0 0,1-1 19,0 0 0,-1 0 0,0 0 0,1 0 1,-1 0-1,2-4 0,6-9 38,-1-1 0,-1 0-1,-1-1 1,0 1 0,8-36 0,2-2-289,-13 39 267,-4 14-83,0 0-1,0-1 1,0 1-1,1 0 1,-1 0-1,0 0 1,1 0-1,-1 0 1,1 0-1,-1 0 1,1 0-1,0 0 1,-1 0-1,1 0 1,0 0-1,1-1 1,-2 13-131,0 1 0,4 18 1,5 17 44,23 73 1,-31-118 126,0 0 0,0 0 0,0 0 0,0 0 1,0 0-1,0 0 0,0 0 0,1 0 0,-1-1 0,1 1 0,-1 0 0,1-1 0,0 1 0,0-1 1,-1 0-1,1 0 0,0 1 0,0-1 0,0 0 0,0-1 0,1 1 0,-1 0 0,0-1 0,0 1 1,0-1-1,1 1 0,-1-1 0,0 0 0,0 0 0,1 0 0,-1 0 0,0-1 0,4 0 0,3-2 31,0 0 0,0 0-1,-1-1 1,0 0-1,0-1 1,0 0 0,0 0-1,-1-1 1,1 0-1,-2 0 1,1 0-1,9-13 1,21-26 11,-1-3 1,-3 0-1,-2-2 1,-2-2-1,-3 0 1,26-71-1,-41 89-22,-2-1 0,-1-1 0,5-56 0,-6-105-425,-10 179 114,0 16 8,0 9 81,-31 99-301,26-76 383,-56 200-146,54-193 220,-8 60 0,13-66 98,-14 119 176,19-52-383,1-44 122,-1-46 55,1-1 1,0 1 0,0 0-1,1 0 1,0-1-1,4 12 1,-5-18-10,1 1-1,-1 0 1,1-1-1,0 1 1,0-1 0,-1 0-1,1 1 1,0-1-1,0 0 1,0 0 0,0 0-1,0-1 1,1 1-1,-1 0 1,0-1 0,0 1-1,0-1 1,1 0-1,2 0 1,1-2-1,1 0 0,0-1-1,-1 1 1,1-2 0,-1 1 0,0-1 0,0 0-1,0 0 1,8-8 0,0-1 36,-2-1-1,0 0 1,-1-1-1,0 0 1,-1-1 0,0 0-1,-2 0 1,7-19-1,-13 30-66,1-1 0,-1 0 0,1 1-1,0 0 1,0 0 0,7-9-1,-9 10-200,0 10-132,3 10 301,-1 1 0,0-1 0,1 24 1,-4 55 43,0-53 115,0-41 141,8-7 92,-5 4-306,-1 1 0,1-1 0,-1 0 0,0 0 0,1 0 0,-1 0 0,0 0 0,0 0 1,0-1-1,2-3 0,14-31 83,-14 28-168,0 0-1,7-11 1,2 4 27,-9 11 6,-1 1 0,1-1 0,-1 0 0,5-8 0,-8 12-9,0 1 1,0-1-1,0 1 0,0-1 0,0 1 0,1-1 0,-1 1 0,0-1 1,0 1-1,1-1 0,-1 1 0,0-1 0,1 1 0,-1-1 0,0 1 0,1 0 1,-1-1-1,1 1 0,-1 0 0,1-1 0,-1 1 0,1 0 0,-1 0 1,1-1-1,-1 1 0,1 0 0,0 0-6,0 0 0,-1 1 0,1-1 0,-1 0 0,1 1 0,-1-1 0,1 1 0,-1-1 0,1 1 0,-1-1 1,0 1-1,1-1 0,-1 1 0,0-1 0,1 1 0,-1-1 0,0 1 0,1 0 0,1 6-60,0-1 1,0 1 0,1 7-1,-1 0 61,-1 0 0,0 0 1,-2 0-1,1 0 0,-2 1 0,-4 22 0,-30 84-15,20-74 128,-1 11-31,1-4 111,-42 97 1,53-143-120,1 1 1,-1 0-1,-1-1 0,1 0 0,-14 13 1,17-18-46,0-1 1,-1 0-1,1 0 1,-1 0-1,0-1 1,1 1 0,-1-1-1,0 1 1,0-1-1,0 0 1,0 0-1,0 0 1,-1 0 0,1-1-1,0 1 1,0-1-1,0 0 1,-1 0-1,1 0 1,0 0-1,-6-2 1,2 0 24,0 0-1,1 0 1,-1-1-1,1 0 1,0 0-1,0-1 1,0 0 0,0 0-1,0 0 1,1 0-1,0-1 1,-7-7-1,10 9-29,0 1-1,0-1 1,0 1-1,0-1 1,1 0-1,-1 0 1,1 0 0,0 0-1,0 0 1,0 0-1,0 0 1,0 0-1,1 0 1,-1-1-1,1 1 1,0 0-1,0 0 1,0 0-1,1-1 1,-1 1-1,1 0 1,-1 0-1,1 0 1,0 0-1,0 0 1,1 0-1,-1 0 1,1 0-1,2-3 1,1-2 12,0 1-1,1 1 1,1-1-1,-1 1 1,13-10-1,41-22-71,-18 11 24,-26 16-65,59-44-63,-67 46-1436,-8 9 1302,0-1 0,1 0-1,-1 1 1,0-1-1,0 1 1,1-1-1,-1 0 1,0 1-1,0-1 1,0 1 0,0-1-1,0 0 1,0 1-1,0-1 1,0 0-1,0 1 1,0-1-1,0 1 1,0-1 0,-1 0-1,1 1 1,0-1-1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1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4896,'0'0'53,"0"0"1,0 0-1,-1 0 1,1 0-1,0 0 1,0 0-1,0 0 1,0 0-1,-1 0 1,1 0-1,0 0 1,0 0-1,0 0 1,0 0-1,-1 1 1,1-1-1,0 0 1,0 0-1,0 0 1,0 0-1,0 0 1,0 0-1,-1 0 1,1 0 0,0 0-1,0 1 1,0-1-1,0 0 1,0 0-1,0 0 1,0 0-1,0 0 1,-1 1-1,1-1 1,0 0-1,0 0 1,0 0-1,0 0 1,0 1-1,0-1 1,0 0-1,0 0 1,0 0-1,0 0 1,0 0-1,0 1 1,0-1-1,0 0 1,10 5 1919,22 0-104,13-1-378,-16-1-690,57-1 0,-62-3-666,51-7 130,37-7 402,-94 12-1121,-4 6 108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1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 5984,'-32'8'2688,"17"-11"-2336,12-2 448,6 10-512,-3-10 32,10 5-192,3-8-96,6 8 0,12 0-3072,9 5 1664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1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8224,'-3'-4'3712,"-2"8"-3200,0-4 832,10 0-384,-5-4-832,8 4-64,10-5-7712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1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198 386 3648,'0'-62'5962,"0"61"-5881,0 0-1,0 0 0,0 1 1,0-1-1,-1 0 0,1 0 1,0 0-1,-1 0 0,1 0 1,-1 1-1,1-1 0,-1 0 1,1 0-1,-1 1 1,1-1-1,-1 0 0,0 1 1,1-1-1,-1 0 0,0 1 1,0-1-1,0 0 0,-19-6 568,16 7-644,1-1-1,-1 1 0,0 1 0,0-1 1,0 0-1,1 1 0,-1 0 0,0 0 1,1 0-1,-1 0 0,1 1 0,-7 3 1,6-3 7,-3 1-8,1 1 1,0-1 0,0 2 0,1-1-1,-1 1 1,1 0 0,-9 10 0,3-1-81,-18 29 1,27-39 98,1-1-1,-1 1 1,0-1-1,1 1 1,0 0-1,0 0 1,0-1 0,0 1-1,0 0 1,1 0-1,0 0 1,0 0 0,0 0-1,0 0 1,1 0-1,-1-1 1,1 1 0,0 0-1,0 0 1,1 0-1,-1-1 1,1 1-1,-1-1 1,1 1 0,0-1-1,1 0 1,3 5-1,-1-2 117,1 0-1,0 0 0,1-1 0,-1 1 0,1-2 0,0 1 1,0-1-1,1 0 0,-1 0 0,1-1 0,16 5 1,-18-6-27,0-1 1,1 0 0,-1 0 0,1 0 0,0-1-1,-1 0 1,1 0 0,-1-1 0,1 0 0,-1 0 0,1 0-1,11-5 1,-15 5-61,0-1-1,0 0 1,0 1-1,0-1 0,-1 0 1,1 0-1,-1-1 1,1 1-1,-1 0 1,0-1-1,0 1 1,0-1-1,0 0 1,0 0-1,-1 0 0,1 0 1,-1 0-1,0 0 1,0 0-1,0 0 1,0-1-1,0 1 1,-1 0-1,1-1 1,-1 1-1,0-4 0,-1-2-56,1 0 0,-2 0 0,1 0 0,-1 0 0,0 0-1,-1 0 1,-5-12 0,5 15-92,0 1 1,0-1-1,0 1 0,-1-1 1,1 1-1,-1 0 0,-1 0 1,1 1-1,-1-1 0,0 1 1,-5-4-1,-3 1-368,13 7 456,0 0 1,0 0 0,0 0 0,0 0 0,0 0 0,0 0 0,0 0 0,0 0 0,-1 0 0,1 0 0,0 1 0,0-1-1,0 0 1,0 0 0,0 0 0,0 0 0,0 0 0,0 0 0,0 0 0,0 0 0,0 0 0,0 0 0,0 0 0,0 0-1,0 0 1,0 0 0,0 0 0,-1 0 0,1 0 0,0 0 0,0 0 0,1 1 21,0-1 0,-1 0-1,1 0 1,0 0 0,-1 1 0,1-1 0,0 0-1,0 0 1,-1 0 0,1 0 0,0-1 0,-1 1 0,1 0-1,0 0 1,0 0 0,-1 0 0,1-1 0,0 1 0,-1 0-1,2-1 1,2-1 140,1 1-62,0 0 0,0 0 0,-1 0 0,1-1 0,-1 0 0,1 0 0,-1 0 0,0 0 0,1-1 0,-1 1 0,0-1 0,-1 0 0,1-1 0,-1 1 0,4-5 0,13-15 418,-1-2 1,27-46-1,34-70 159,-75 132-721,0-1 1,5-14 0,-10 24 41,0 0 1,0 0-1,0 0 0,0 0 1,0-1-1,0 1 1,0 0-1,0 0 1,0 0-1,0 0 0,0 0 1,0 0-1,0 0 1,0-1-1,0 1 1,0 0-1,0 0 0,0 0 1,0 0-1,0 0 1,0 0-1,0 0 1,0 0-1,0-1 1,0 1-1,0 0 0,0 0 1,0 0-1,1 0 1,-1 0-1,0 0 1,0 0-1,0 0 0,0 0 1,0 0-1,0 0 1,0 0-1,0-1 1,0 1-1,1 0 0,-1 0 1,0 0-1,0 0 1,0 0-1,0 0 1,0 0-1,0 0 0,1 0 1,-1 0-1,0 0 1,0 0-1,0 0 1,0 0-1,0 1 0,0-1 1,0 0-1,0 0 1,1 0-1,-1 0 1,0 0-1,0 0 0,0 0 1,3 10-460,1 54 87,-8 136 458,-8 0 1,-41 210 0,51-398-48,-16 75 458,14-72-197,-1 0 0,0 0 0,-11 21 0,15-35-261,1 0 0,-1 0 0,0 1 0,1-1 0,-1 0 0,0 0-1,0 0 1,0-1 0,1 1 0,-1 0 0,0 0 0,0 0 0,0-1 0,0 1 0,-1 0 0,1-1 0,-1 1 0,1-1-8,0 0 0,-1 0 0,1 0 0,0 0 0,0 0 0,0-1 0,0 1 0,0 0 0,0-1 0,0 1 0,0-1 0,0 1 0,0-1 0,0 0 0,0 1 0,0-1 0,1 0 0,-1 0 0,0 1 0,0-1 0,1 0 0,-1 0 0,0 0 0,0-2 0,-4-5 62,1 0 0,0 0 0,0-1 1,1 0-1,0 0 0,1 0 1,-2-10-1,1 4 8,1 0 1,1 0-1,1-28 1,0 36-97,1 0 0,0 1 0,1-1 0,0 0 1,0 1-1,0-1 0,1 1 0,0-1 0,0 1 1,6-8-1,-3 6 5,0 1 0,1-1 0,0 2 0,0-1 0,0 1 0,15-10 0,-1 4-24,1 1 0,0 1 0,1 1-1,0 1 1,26-5 0,-26 6-400,3 3 116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1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166 582 2560,'4'-5'3554,"-4"5"-3413,0-1 1,0 1-1,0 0 0,0 0 1,1 0-1,-1-1 0,0 1 1,0 0-1,0 0 0,0 0 1,0 0-1,0-1 1,0 1-1,0 0 0,0 0 1,0-1-1,0 1 0,0 0 1,0-2 133,0 0 0,-1 0 0,1 0 0,0 0 1,-1 0-1,1 0 0,-1 0 0,-1-3 0,2 5-274,0-1 0,-1 1 0,1-1 0,0 1 0,0 0 0,-1-1 0,1 1 0,0 0-1,-1-1 1,1 1 0,-1 0 0,1 0 0,0-1 0,-1 1 0,1 0 0,-1 0-1,1 0 1,-1-1 0,1 1 0,0 0 0,-1 0 0,1 0 0,-1 0 0,1 0-1,-1 0 1,1 0 0,-1 0 0,1 0 0,-1 0 0,1 0 0,-1 0 0,1 1 0,0-1-1,-1 0 1,1 0 0,-1 0 0,1 1 0,-1-1 0,1 0 0,0 0 0,-1 1-1,1-1 1,0 0 0,-1 1 0,0 0 0,-9 8-80,0 0-1,1 1 1,0 1-1,1 0 1,0 0 0,0 0-1,-6 13 1,-38 92 319,45-98-69,5-13-63,0 0 0,0 0 0,1 1 0,-1-1 0,0 11 0,2-14-40,0 0 0,0 0 0,0 0 0,0 0 0,1 0-1,-1 0 1,1 0 0,-1-1 0,1 1 0,0 0 0,-1 0-1,1 0 1,0-1 0,0 1 0,0 0 0,1-1 0,-1 1 0,0-1-1,3 3 1,15 8 912,-18-11-942,0-1 0,0 0 0,0 1 0,0-1 0,0 0 0,0 0 0,1 0 0,-1 0 0,0 0 0,0 0 0,0 0 0,0 0 0,0-1 0,0 1 0,0 0 0,0-1 0,1 1 0,0-1 0,5-3 64,0-1 0,0 0 0,-1 0 1,0-1-1,1 0 0,-2 0 0,1 0 1,-1-1-1,0 1 0,0-1 0,-1-1 0,6-11 1,4-12 163,17-61 0,-30 91-266,19-65 270,20-116 1,-37 161-312,-1-1-1,-1 1 1,-1-1 0,-1 1-1,-1-1 1,0 1 0,-2-1-1,-1 1 1,-13-38 0,14 46-94,-4-12-219,7 25 292,1-1 0,0 0 1,0 1-1,-1-1 1,1 0-1,0 0 0,-1 1 1,1-1-1,-1 1 0,1-1 1,-1 0-1,1 1 0,-1-1 1,1 1-1,-1-1 0,0 1 1,1 0-1,-1-1 0,1 1 1,-1-1-1,-1 1 1,1 0 16,0 1 1,1-1 0,-1 1-1,0-1 1,1 1 0,-1 0 0,1-1-1,-1 1 1,0 0 0,1-1-1,0 1 1,-1 0 0,1 0 0,-1 0-1,1-1 1,0 1 0,0 0-1,-1 0 1,1 0 0,0 0 0,0 1-1,-2 4-68,-2 7 42,1 0 0,0 1 0,1 0 0,0 24 0,4 62 177,-1-61-172,0-2 103,2-1 1,1 0-1,2 1 0,1-2 1,2 1-1,20 49 0,-24-74 66,0 1 0,1-1 0,1-1-1,0 1 1,0-1 0,1 0 0,11 11 0,-14-16-46,1 0 0,0 0-1,0-1 1,1 0 0,-1 0 0,1 0 0,0-1 0,0 0 0,0 0 0,1-1 0,-1 0 0,13 2 0,3-1 184,-1-1-1,1-1 1,32-3 0,-46 1-194,0 0-1,-1-1 1,1 0 0,-1 0 0,1-1 0,-1 0 0,0 0 0,0-1 0,0 0-1,-1-1 1,10-6 0,-15 9-29,0 0-1,-1 0 1,1-1-1,0 1 1,-1 0-1,0-1 0,1 1 1,-1-1-1,0 1 1,-1-1-1,1 0 1,0 1-1,-1-1 1,1 0-1,-1 0 1,0 1-1,0-1 1,0 0-1,0 0 1,0 1-1,-1-1 1,1 0-1,-1 0 1,-1-3-1,0 0-28,0 0 0,0 0 0,-1 0-1,1 0 1,-1 1 0,-1-1 0,1 1 0,-1 0 0,-7-8-1,9 11-8,0 1 0,1-1 0,-1 1 0,0-1 0,0 1 0,0 0 0,0 0-1,0 0 1,-1 0 0,1 0 0,0 1 0,0-1 0,-1 1 0,1-1-1,0 1 1,-1 0 0,1 0 0,-3 0 0,3 0 8,0 1 1,0-1-1,0 1 1,1 0 0,-1-1-1,0 1 1,0 0-1,0 0 1,1 0-1,-1 0 1,0 1-1,1-1 1,-1 0-1,1 1 1,0-1 0,-1 1-1,1-1 1,0 1-1,0 0 1,0-1-1,-1 3 1,0 0-3,1-1 1,-1 0-1,1 1 1,0-1-1,0 1 1,0 0-1,0-1 1,1 1-1,-1 0 1,1-1-1,0 1 1,0 0-1,0 0 1,1-1-1,-1 1 1,1 0-1,0-1 1,0 1-1,0-1 1,1 1-1,-1-1 1,1 0-1,0 1 1,0-1-1,0 0 1,0 0-1,0 0 1,1-1-1,4 5 1,1 1 54,1 0 0,0-1 1,1 0-1,-1-1 1,1 0-1,1-1 1,-1 0-1,21 7 0,-26-10 16,1-1-1,-1 0 0,1 0 0,0 0 0,-1 0 0,1-1 0,0 0 0,0-1 0,-1 1 0,1-1 0,0 0 0,-1 0 0,1-1 0,-1 0 0,1 0 0,-1 0 0,0 0 0,0-1 0,7-5 0,1-3 46,0-1-1,-1-1 1,-1 0 0,-1-1 0,17-25-1,-26 37-87,36-62 294,46-105 1,-78 159-308,66-165 218,-62 146-227,-1 0-1,7-42 1,-12 52-79,-2 0 0,0-1 1,0 1-1,-5-36 0,3 54 62,1-1 0,0 1 0,0-1 0,-1 1 0,1 0 0,-1 0 0,1-1 0,-1 1 0,1 0-1,-2-2 1,1 3 8,1-1 0,0 1 0,0 0 0,-1 0 0,1-1-1,0 1 1,0 0 0,-1 0 0,1 0 0,0 0 0,-1-1 0,1 1-1,0 0 1,-1 0 0,1 0 0,0 0 0,-1 0 0,1 0 0,0 0-1,-1 0 1,1 0 0,0 0 0,-1 0 0,1 0 0,0 0 0,-1 0-1,-1 1-19,1 0-1,-1 0 0,1 0 0,-1 1 0,1-1 0,0 0 1,0 0-1,-1 1 0,1-1 0,0 1 0,0-1 0,0 1 1,1-1-1,-2 4 0,-6 15-18,0 1 0,2 0 1,1 1-1,0-1 0,2 1 0,0 0 1,2 0-1,1 28 0,4 25 83,16 79-1,-17-138 1,6 39 19,2-1-1,3-1 0,28 72 1,-34-103 4,-7-16 46,1 0-1,0 0 1,1-1-1,3 7 934,-9-25-4357,-13-46-1902,7 27 3543,-3-4-846,-1 0 821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1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57 3392,'-5'0'-29,"-23"0"4370,49 3 360,6-2-3877,-1-1 0,1-2-1,41-7 1,0 0-114,233-27 287,-235 31-767,-38 5-2587,-24 0 933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1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15 635 2912,'-4'4'244,"3"-3"-118,0-1 0,0 1-1,0 0 1,1 0 0,-1 0 0,0-1 0,1 1-1,-1 0 1,0 0 0,1 0 0,-1 0 0,1 0-1,0 0 1,-1 0 0,1 0 0,0 0 0,-1 1-1,1-1 1,0 0 0,0 0 0,0 0 0,0 0-1,0 0 1,0 0 0,0 0 0,1 1 0,-1-1-1,0 0 1,1 0 0,0 2 0,0 0 75,1 0 0,0-1 1,0 1-1,0 0 0,0-1 1,1 1-1,-1-1 0,1 0 1,-1 1-1,1-1 0,0 0 1,-1-1-1,1 1 0,0-1 1,1 1-1,3 1 0,-2-2 117,0 1-1,1 0 0,-1-1 0,1 0 0,-1 0 0,1-1 1,0 0-1,10-1 0,-13 1-201,1-1 0,-1 1 1,0-1-1,0 0 0,0 0 0,0-1 1,0 1-1,0-1 0,-1 1 0,1-1 0,0 0 1,-1 0-1,1 0 0,3-4 0,-3 2-31,0 0 0,0 0-1,-1-1 1,0 1-1,1 0 1,-1-1-1,-1 0 1,3-8 0,-2 0-97,0 0 0,0 0 0,-2 0 0,0 0 0,0-1 0,-3-16 0,3 29-30,0-1-1,-1 1 0,1 0 1,0-1-1,0 1 0,-1 0 1,1-1-1,-1 1 0,1 0 1,-1 0-1,1 0 1,-1 0-1,0-1 0,1 1 1,-1 0-1,0 0 0,0 0 1,0 0-1,0 1 0,-1-2 1,1 2 16,1 0-1,-1-1 1,1 1 0,0 0 0,-1 0 0,1 0-1,-1 0 1,1 0 0,-1 0 0,1 0-1,-1 0 1,1 0 0,0 1 0,-1-1 0,1 0-1,-1 0 1,1 0 0,0 0 0,-1 1 0,1-1-1,0 0 1,-1 1 0,-9 12-278,4 0 312,1 0 0,1 0 0,0 0 0,0 0 0,1 1 0,1-1 0,1 1 0,0 0 0,0 0 0,1-1 0,4 27 0,-3-35 52,0-1 0,1 0 1,-1 0-1,1 0 1,-1 0-1,1 0 1,0 0-1,1 0 1,-1 0-1,1-1 0,-1 0 1,1 1-1,0-1 1,1 0-1,-1 0 1,0 0-1,6 3 0,-4-4 35,0 1 0,1-1 0,-1 0 0,1 0 0,-1-1 0,1 1-1,0-1 1,0-1 0,0 1 0,-1-1 0,1 0 0,0 0 0,7-1-1,232-46 690,-188 32-757,-1-2 0,83-39-1,-82 23-388,-60 39 349,-1 0 0,0 0 0,0-1 1,-8 8-1,-12 6 10,-42 25 1,45-30 1,18-13 5,0 1-1,0 1 1,0-1-1,1 0 1,-1 1-1,1-1 1,-1 1-1,1 0 1,0 0-1,0 0 1,0 0-1,-2 5 1,3-7 13,1 1-1,0 0 1,-1-1 0,1 1 0,0 0 0,0-1-1,0 1 1,0 0 0,0-1 0,0 1 0,1 0-1,-1-1 1,0 1 0,1 0 0,-1-1 0,1 1-1,0-1 1,0 1 0,-1-1 0,1 1 0,0-1-1,0 0 1,0 1 0,1-1 0,-1 0 0,0 0-1,0 0 1,1 0 0,1 2 0,3 0 48,-1 1 1,1-1-1,0-1 0,0 1 1,0-1-1,0 0 0,0 0 1,0 0-1,1-1 1,-1 0-1,0-1 0,1 1 1,-1-1-1,1 0 0,-1-1 1,1 0-1,-1 0 0,0 0 1,7-3-1,6-1 68,0-2 1,-1-1-1,0 0 0,34-22 0,-14 6-18,-1-2-1,-1-2 1,46-45 0,-47 34-53,-2-1 1,-2-1-1,40-68 1,54-145 92,-115 229-212,-1 0-1,-1-1 1,6-35 0,-13 60 23,-1 0 1,0 1 0,0-1-1,0 0 1,0 0 0,0 1-1,0-1 1,0 0-1,0 0 1,0 1 0,0-1-1,0 0 1,0 0 0,0 1-1,-1-1 1,1 0 0,-1-1-1,1 2 22,0 0-1,-1 0 0,1 0 1,0 0-1,-1-1 0,1 1 1,0 0-1,-1 0 0,1 0 1,0 0-1,-1 0 0,1 0 1,0 0-1,-1 0 1,1 0-1,0 0 0,-1 0 1,1 1-1,0-1 0,0 0 1,-1 0-1,1 0 0,0 0 1,-1 0-1,1 1 0,-1-1 1,-2 2-5,0 1-1,0-1 1,0 1 0,1-1 0,-4 4-1,-6 9-26,1 0 0,0 0 0,2 1-1,-1 0 1,2 1 0,0 0 0,1 0-1,1 1 1,-8 34 0,4-2 38,-5 83 1,14-104 12,1 0-1,1 1 0,2-1 1,7 35-1,-8-55 40,1 0 1,0 0-1,0 0 0,0-1 0,1 0 1,1 0-1,-1 0 0,1 0 0,1 0 0,-1-1 1,1 0-1,0 0 0,1-1 0,0 0 0,0 0 1,0 0-1,13 6 0,-17-10-16,0-1 1,0 1-1,0-1 0,0 0 0,0 0 0,0 0 1,0 0-1,1-1 0,-1 1 0,0-1 1,0 0-1,1 0 0,-1 0 0,0 0 1,1-1-1,4 0 0,-3-1 4,-1 0 0,0 0 0,0 0 1,0 0-1,0-1 0,0 0 0,0 1 0,-1-1 0,1-1 0,4-4 1,3-7 48,0 0 0,-1-1 1,-1 0-1,13-30 1,23-46-170,-42 89-197,1 8 73,2 12-33,-4-11 195,13 51-17,-11-40 142,1 0 0,10 26 0,-8-27-46,-5-10-22,1 0-1,0 0 1,0 0 0,8 10-1,-11-15 21,1 0 0,-1 1-1,1-1 1,0 0-1,0-1 1,0 1 0,-1 0-1,1 0 1,0 0-1,0 0 1,0-1-1,0 1 1,0 0 0,1-1-1,-1 1 1,0-1-1,0 1 1,0-1 0,0 0-1,0 0 1,1 1-1,-1-1 1,0 0 0,0 0-1,1 0 1,-1 0-1,0 0 1,0 0 0,1-1-1,-1 1 1,0 0-1,0-1 1,0 1 0,0 0-1,2-2 1,6-1 28,-1-1 0,1 1 0,-1-2-1,1 1 1,-2-1 0,9-7 0,42-39 152,-10 8-86,-40 36-123,0 0-75,1 0-1,0 0 1,0 1 0,1 0-1,-1 1 1,16-7-1,-24 12 66,-1 0 0,1 0-1,-1 0 1,1 0-1,-1 0 1,1 0-1,-1 0 1,1 0-1,-1 0 1,1 0 0,-1 0-1,1 0 1,-1 0-1,1 0 1,-1 0-1,0 1 1,1-1 0,-1 0-1,1 0 1,-1 0-1,1 1 1,-1-1-1,0 0 1,1 1 0,-1-1-1,0 0 1,1 1-1,-1-1 1,0 1-1,0-1 1,1 0 0,-1 1-1,0-1 1,0 1-1,1 0 1,3 19-134,-4-16 114,1 8 41,0 0-1,-2 0 1,1 0 0,-1 1-1,-1-1 1,-5 18 0,2-15 65,1-5-7,4-10-63,0 0 0,0 0 0,0 0 0,0 0 0,0 0 0,0 0 0,0 0 0,0 0 0,0 0 0,-1 0 0,1 0 0,0 0 0,0 0 0,0 1 0,0-1 0,0 0 0,0 0 0,0 0 0,0 0 0,0 0 0,0 0 0,0 0 0,0 0 0,0 0 0,0 0 0,0 0 0,0 0 0,0 0 0,0 0 0,0 1 0,0-1 0,0 0 0,0 0-1,0 0 1,0 0 0,0 0 0,0 0 0,0 0 0,0 0 0,0 0 0,0 0 0,0 0 0,0 0 0,0 0 0,1 0 0,-1 0 0,0 1 0,0-1 0,0 0 0,0 0 0,0 0 0,0 0 0,0 0 0,0 0 0,0 0 0,0 0 0,0 0 0,0 0 0,0 0 0,0 0 0,1 0 0,-1 0 0,0 0 0,15-7 236,19-11 262,-19 7-441,20-20-1,-23 20-194,1 0 0,15-10-1,-27 20 120,-1 1-1,0 0 1,1-1-1,-1 1 1,1 0-1,-1 0 1,0 0-1,1-1 1,-1 1-1,1 0 1,-1 0-1,1 0 1,-1 0-1,1 0 1,-1 0-1,1 0 1,-1-1-1,0 2 1,1-1-1,-1 0 1,1 0-1,-1 0 1,1 0-1,-1 0 1,1 0-1,-1 0 1,1 1-1,-1-1 1,0 0-1,1 0 1,-1 0-1,1 1 1,-1-1-1,0 0 1,1 1-1,-1-1 1,0 0-1,1 1 1,-1-1-1,0 1 1,0-1-1,1 1 1,6 24-159,-5-13 188,3 6-11,-3-9 4,0 1 0,1 0 0,1-1 0,0 1 0,8 15 0,-11-24 6,0 0 0,0 0 0,0 0 0,0 0 1,1 0-1,-1 0 0,0 0 0,0-1 0,0 1 0,1-1 0,-1 1 0,0-1 1,1 1-1,-1-1 0,0 0 0,1 1 0,-1-1 0,1 0 0,-1 0 0,1 0 0,-1 0 1,0 0-1,1 0 0,-1-1 0,1 1 0,1-1 0,5-1 39,1-1-1,-1 0 1,9-4-1,-11 4-40,20-9 5,113-53 221,-112 51-215,-1-2 1,48-37-1,-72 52-24,0-1 0,0-1 0,0 1 0,0 0 0,-1 0 0,1-1 0,0 1 0,1-4 0,-3 5 0,0 1 0,1-1 0,-1 0 0,0 0 0,1 0 0,-1 0 0,0 0 0,0 0 0,0 0 0,0 0 0,0 0 0,0 0 0,0 0 0,0 0 0,0 1 0,0-1 0,-1 0 0,1 0 0,0 0 0,-1 0 0,1 0 0,0 0 0,-1 1 0,1-1 0,-2-1 0,1 1-15,0 1 1,0-1-1,0 0 0,0 1 0,-1-1 0,1 1 0,0-1 0,-1 1 1,1 0-1,0-1 0,-1 1 0,1 0 0,0 0 0,-1 0 0,1 0 1,0 0-1,-1 0 0,1 0 0,0 1 0,-1-1 0,1 0 0,0 1 1,-2 0-1,-3 1-36,1 0 0,0 0 0,-8 6 0,3-1 2,0 0 0,1 1 0,1 0-1,-1 0 1,1 1 0,-8 11 0,12-15 49,1 1-1,-1 0 1,1 0 0,0 0 0,1 0 0,-1 0 0,1 1-1,0-1 1,1 1 0,0-1 0,0 1 0,0 7 0,1-12 20,0 0-1,0 0 1,0 1 0,1-1 0,-1 0 0,1 0-1,-1 0 1,1 0 0,0 0 0,0 0 0,0 0 0,0 0-1,0 0 1,0-1 0,1 1 0,-1 0 0,0-1 0,1 1-1,-1-1 1,1 1 0,0-1 0,0 0 0,-1 1 0,1-1-1,0 0 1,0 0 0,0 0 0,0-1 0,0 1-1,0 0 1,1-1 0,-1 0 0,0 1 0,0-1 0,0 0-1,0 0 1,1 0 0,-1 0 0,0-1 0,0 1 0,0 0-1,0-1 1,0 0 0,0 1 0,2-2 0,9-4 43,0 0 0,-1 0 0,1-1 0,-2-1 0,1 0 0,-1-1 0,0 0 0,-1 0 0,17-21 0,-5 2-59,-2-1-1,30-55 0,-43 72-126,15-21 0,-23 47-204,-8 17 217,-12 16-184,-53 87 0,32-62 279,-136 279 197,167-327-164,-13 32 168,-3-1 0,-53 80 0,77-131-124,0 0-1,-1 0 1,1 0 0,-1-1 0,0 1 0,0-1 0,-6 4 0,8-6-37,0 0 0,0 0 0,0 0 0,0 0 0,1-1 0,-1 1 0,0-1 0,0 1 0,0-1 0,-1 0 0,1 0 0,0 0 0,0 0 0,0 0 0,0 0 0,0 0 0,0-1 0,0 1 0,0-1 0,0 1 0,-2-2 0,-2-2 4,1 0 0,0 1 0,0-1 0,1-1 0,-1 1 0,1-1 0,0 0 0,0 0 0,1 0 0,-1 0 0,-3-8 0,-1-5 19,0 0-1,-8-25 1,11 26-34,1 0 1,0-1 0,1 0-1,1 0 1,1 1 0,1-1-1,0 0 1,1 0 0,1 0-1,1 0 1,9-34 0,-9 44-10,1 1 0,-1 0 1,1-1-1,1 1 1,-1 1-1,1-1 0,0 1 1,1-1-1,0 2 1,0-1-1,13-9 1,-7 6-497,25-13 0,14 0-3963,-26 14-1340,-12 6 927,-1 2 1790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1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85 6560,'-19'-28'2976,"14"24"-2592,2-1 992,6 5-832,-3-3-64,5 3-320,0-12-192,9 7 0,-6-6 32,5 8 0,2-6-1280,-2 4 704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2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80 4992,'-35'9'2240,"25"-1"-1952,5-8 1184,10 0-864,8 0 768,5 3-832,32-6 512,8 3-608,24-8-32,-2 4-256,6-7 128,-10 3-192,6-9-256,-6 5 96,14-8-5344,-5 4 2944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1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 1408,'-11'-9'2782,"9"9"-2001,2 0-618,0-1 0,0 1 0,0-1 1,0 1-1,0-1 0,0 1 1,0-1-1,0 1 0,0-1 1,0 1-1,0-1 0,0 1 1,0-1-1,0 1 0,0-1 1,1 1-1,-1-1 0,0 1 1,0-1-1,1 1 0,-1 0 1,0-1-1,1 1 0,-1-1 0,0 1 1,1 0-1,0-1 0,0-2-55,1 1 0,0 0 0,0-1 0,0 1 0,0 0 0,3-3-1,-2 3-51,0 1 0,0 0 0,0-1-1,0 1 1,0 0 0,0 0-1,6 0 1,-8 1-46,0-1 0,1 1 0,-1 0 0,0 0 0,1 0 0,-1 0 0,0 0 0,1 1 1,-1-1-1,0 0 0,0 1 0,1-1 0,-1 1 0,0-1 0,0 1 0,0-1 0,0 1 0,0 0 0,1-1 0,-1 1 0,1 2 0,0 0 34,0 1 0,0-1 0,0 1 1,0 0-1,-1 0 0,1 0 0,-1 0 0,0 0 0,0 0 1,-1 0-1,1 0 0,-1 0 0,0 0 0,0 1 0,0-1 1,-2 5-1,-1 8 130,-1 0 1,-9 26 0,7-23-165,2-8 2,0 0-1,1 0 1,1 0-1,0 0 0,0 0 1,1 24-1,1-34 23,1 1-1,-1-1 0,1 0 1,0 0-1,0 1 0,0-1 0,0 0 1,0 0-1,0 0 0,0 0 1,1 0-1,-1 0 0,1-1 1,0 1-1,-1 0 0,1-1 1,0 1-1,0-1 0,0 0 1,0 1-1,0-1 0,0 0 1,0 0-1,1 0 0,-1-1 0,0 1 1,0 0-1,4-1 0,4 2 113,0-1 0,0 0-1,0-1 1,0 0 0,12-2-1,3-1-983,-10-1-2478,-1 0 1044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2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6 323 4064,'0'0'43,"0"0"0,0 0 0,0 0 0,0 0 0,0 0 0,0-1 0,0 1 0,0 0 0,0 0 0,-1 0 0,1 0 0,0 0 0,0 0 0,0 0 0,0-1 0,0 1 0,0 0 0,0 0 0,0 0 0,0 0 0,0 0 0,0 0 0,0 0 0,-1 0 0,1 0-1,0 0 1,0 0 0,0 0 0,0-1 0,0 1 0,0 0 0,0 0 0,-1 0 0,1 0 0,0 0 0,0 0 0,0 0 0,0 0 0,0 0 0,0 0 0,-1 0 0,1 0 0,0 0 0,0 0 0,0 1 0,0-1 0,0 0 0,0 0 0,0 0 0,-1 0 0,0 1 647,5 0 1985,11-1-2281,0-1-1,0-1 1,1-1-1,-1 0 1,-1-1 0,1 0-1,-1-1 1,1-1-1,-1 0 1,-1-1 0,1-1-1,-1 0 1,-1-1-1,18-15 1,-24 19-341,-1-1 0,0 1 0,0-1 0,0 0 0,-1-1 0,0 1 0,0-1 0,-1 0 0,1 0 0,-2 0 0,1 0 0,-1 0 0,0-1 0,1-12 0,-2 15-73,0 0 1,-1 0-1,0 0 1,0 0-1,-1 0 1,0 0-1,1 0 1,-1 0-1,-1 0 1,1 1-1,-1-1 1,0 0-1,0 1 1,0-1-1,-1 1 1,1 0-1,-1 0 1,0 0-1,-1 0 1,1 0-1,-1 1 1,-7-7 0,9 9-36,0-1 0,0 1 0,0 0 0,-1 0 1,1 0-1,-1 0 0,1 0 0,-1 0 1,1 1-1,-1-1 0,1 1 0,-1 0 0,1-1 1,-1 1-1,0 1 0,1-1 0,-1 0 1,1 0-1,-1 1 0,1 0 0,-1-1 0,1 1 1,-1 0-1,1 0 0,0 0 0,-3 2 1,1 0 2,0 0 0,0 0 1,1 0-1,-1 0 1,1 0-1,0 1 1,-1 0-1,2 0 1,-1 0-1,0 0 0,1 0 1,-3 7-1,-1 3 49,2 1-1,0-1 0,1 1 0,0 0 1,1 0-1,1 0 0,0 0 0,2 18 1,0-22 85,0 0 0,1-1 1,0 1-1,1 0 0,0-1 1,1 0-1,0 0 0,0 0 1,1 0-1,1 0 1,12 16-1,-15-22 22,1 0 1,0-1 0,1 1-1,-1-1 1,1 0 0,-1 0-1,1 0 1,0-1-1,0 1 1,0-1 0,0 0-1,1-1 1,-1 0-1,0 1 1,11 0 0,-2-1 69,0-1 0,0 0 0,1-1 0,25-5 0,-28 3-103,-1 0-1,-1 0 1,1-1 0,0-1 0,-1 0 0,14-8 0,53-44 157,0-2-616,-76 59 382,0-1 1,0 0 0,0 1-1,0-1 1,0 0 0,1 1-1,-1-1 1,0 1 0,0 0-1,0-1 1,0 1 0,1 0-1,-1 0 1,0 0 0,0-1-1,0 1 1,1 1 0,-1-1-1,0 0 1,0 0 0,0 0-1,1 1 1,-1-1 0,0 0-1,0 1 1,0-1 0,0 1-1,0-1 1,0 1 0,0 0-1,0-1 1,0 1 0,0 0-1,0 0 1,0 0 0,1 1-1,16 24-58,-11-16 53,-1 0 1,16 15-1,-6-10 112,1 0-1,1-2 1,0 0-1,29 15 1,-35-22 48,-1 0 0,2-1 0,-1-1 1,0 0-1,1-1 0,0 0 0,-1-1 1,26 2-1,-35-5-294,-1 1-1,1 0 1,-1 0 0,1-1 0,-1 1-1,1-1 1,-1 0 0,0 0 0,1 0-1,-1 0 1,0 0 0,0 0 0,0-1 0,0 1-1,0-1 1,0 1 0,0-1 0,0 0-1,-1 0 1,3-3 0,-1 1-912,0-1-1,-1 0 1,0 1 0,0-1 0,0 0-1,0 0 1,-1 0 0,1-7 0,3-12-2127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2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1 4896,'-2'1'186,"1"-1"0,-1 1 0,1 0 0,-1 0 0,1 1 0,0-1 0,-1 0 0,1 0 0,0 1 0,0-1 0,0 1 0,0-1 0,-1 3 0,-2 2 335,-77 87 2511,64-75-2597,-73 75 1397,-116 92 0,33-65-1096,167-115-595,3-3-39,0-1 0,1 1 0,-1 0 0,0-1 0,0 1 0,0-1 0,0 0 0,0 0 0,0 0 0,-6 1 0,5-4-835,7-2-432,10-6-1081,-11 9 2023,21-13-3447,7 1 1212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2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167 487 2144,'3'0'864,"-6"0"-443,1 0 198,0 0-1,0 0 1,0 1 0,0-1-1,0 1 1,0-1-1,1 1 1,-3 1 0,-16 10 1337,-18 24-2723,18-15 1322,12-14-487,1 1 1,0 0-1,0 1 0,0 0 1,-6 13-1,9-16 34,1 0 1,1 1-1,-1-1 1,1 1-1,0 0 1,1 0-1,-1 0 1,1-1-1,0 10 1,1-12-18,0 0 0,1 1 0,-1-1 0,1 0 1,0 1-1,0-1 0,0 0 0,0 0 1,1 0-1,0 0 0,0 0 0,0 0 0,0 0 1,3 3-1,-3-5 6,1 1 0,-1-1 0,1 0 0,-1 0 0,1 0 0,0 0 0,0 0 0,0-1 0,0 0 0,0 1 0,0-1 0,0 0 0,0 0 0,0-1 0,1 1 0,-1-1 0,0 1 1,6-1-1,0-1 48,1 0 0,-1-1 0,1 0 1,-1 0-1,0-1 0,0 0 1,14-7-1,-2 1 48,-14 6-145,18-6 77,0-2-1,0-1 1,-1 0-1,26-20 0,-34 21 69,-1 0 0,-1-2-1,0 0 1,0 0 0,-2-1-1,14-18 1,-25 30-187,1-1 1,1-1-1,-1 1 1,0 0-1,-1-1 1,1 0-1,-1 1 1,1-1-1,-1 0 1,1-7-1,-11 49-885,7-21 846,0 0 1,2 24-1,0-25 75,0-10-26,1 1-1,0-1 1,1 1-1,-1-1 0,1 0 1,0 0-1,1 0 1,-1 0-1,1 0 1,1-1-1,-1 1 1,1-1-1,-1 0 1,9 8-1,-8-8 54,1-1 0,-1 0 1,1 0-1,-1 0 0,1-1 0,0 0 0,0 0 0,1 0 1,-1 0-1,1-1 0,-1 0 0,1 0 0,0-1 1,-1 1-1,1-1 0,8 0 0,-10-1-17,0-1-1,0 0 1,0 1-1,0-2 1,0 1-1,0 0 0,-1-1 1,1 0-1,4-2 1,8-4 123,0 0-92,24-16 1,-28 16-52,-7 4 6,-1-1-1,1 0 0,0 0 1,-1 0-1,0-1 0,0 0 1,5-10-1,-8 13-45,0 0 0,1 0-1,-1 0 1,0 0 0,-1 0 0,1 0 0,0-1-1,-1 1 1,0 0 0,0 0 0,0-4-1,0 6 9,0 0 0,0 0 0,0 0-1,1 0 1,-1 0 0,0 0 0,1 0-1,-1 0 1,1 0 0,-1 0 0,1 0-1,-1 0 1,1 0 0,0 0 0,1-1-1,9-14 193,-3 1-121,-1 0 0,0 0 1,8-28-1,-7 18-33,117-338 347,-119 347-381,-1 3-83,0 0 0,-1 0 0,-1 0 0,0-1 0,1-22 0,-4 36 77,0-1 1,0 0 0,0 1-1,0-1 1,0 0-1,0 0 1,0 1 0,0-1-1,0 0 1,0 1 0,-1-1-1,1 0 1,0 1-1,0-1 1,-1 0 0,1 1-1,-1-1 1,1 1-1,-1-1 1,0 0 0,0 0-11,1 1 1,-1 0-1,1 0 0,-1 0 1,1 0-1,-1-1 1,1 1-1,-1 0 0,0 0 1,1 0-1,-1 0 1,1 0-1,-1 1 1,0-1-1,1 0 0,-1 0 1,1 0-1,-1 0 1,1 1-1,-1-1 0,-2 2-50,0 0 0,0 0-1,0 0 1,0 0-1,1 0 1,-1 0-1,-4 6 1,-5 11 40,0 1 0,1-1 0,1 2 0,1-1 1,1 2-1,1-1 0,0 1 0,-4 34 0,-26 247 156,33-266-98,2-16 10,1 1 0,1 25-1,1 20-4,-1-37 133,0-29-102,1 0 0,-1 0 0,1 0 0,-1 0-1,1 0 1,-1 0 0,1 0 0,0-1 0,-1 1 0,1 0 0,0-1 0,0 1 0,0 0-1,-1-1 1,1 1 0,0-1 0,0 1 0,0-1 0,0 1 0,0-1 0,0 0-1,0 1 1,1-1 0,6 3-159,-7-2 29,0-1 79,0 0 0,0 0 1,0-1-1,0 1 0,0 0 0,0 1 0,0-1 0,0 0 1,0 0-1,0 0 0,0 1 0,0-1 0,0 0 0,1 1 1,9 2 28,3-3 125,1 0-1,-1-1 1,1-1-1,17-4 1,80-18-185,-49 12 133,94-26 6,-126 25 127,-29 12-271,-1 0-1,1 0 1,-1 0-1,0 0 0,0 0 1,0-1-1,0 1 1,2-3-1,-3 4 8,0 0 17,0 0 0,0 0 0,0-1-1,1 1 1,-1 0 0,0 0-1,0 0 1,0-1 0,0 1 0,0 0-1,0 0 1,0-1 0,0 1 0,0 0-1,0 0 1,0 0 0,0-1-1,0 1 1,0 0 0,0 0 0,0-1-1,0 1 1,0 0 0,0 0 0,-1 0-1,1-1 1,0 1 0,0 0-1,0 0 1,0 0 0,0-1 0,0 1-1,-1 0 1,1 0 0,0 0 0,0 0-1,0 0 1,-1-1 0,1 1-1,0 0 1,0 0 0,0 0 0,-1 0-1,1 0-1,0 0 0,0 0 0,0 0 0,0 0 0,-1 0 0,1 0 0,0 0 0,0 0 0,0 0 0,0 0 0,0 0 0,0 0 0,0 0 0,0-1 0,0 1 0,-1 0 0,1 0 0,0 0 0,0 0-1,0 0 1,0 0 0,0 0 0,0 0 0,0 0 0,0 0 0,0-1 0,0 1 0,0 0 0,0 0 0,0 0 0,0 0 0,0 0 0,0 0 0,0 0 0,0 0 0,0-1 0,0 1 0,0 0 0,0 0 0,0 0 0,0 0 0,0 0 0,0 0-1,0 0 1,0-1 0,0 1 0,0 0 0,0 0 0,0 0 0,0 0 0,0 0 0,0 0 0,0 0 0,0 0 0,0 0 0,1 0 0,-1-1 0,0 1 0,0 0 0,0 0 0,0 0 0,0 0 0,0 0 0,0 0 42,1-1-50,-1 1 0,0-1 0,0 1 0,1-1 0,-1 1 0,0-1 0,0 1 0,0-1 0,0 0 0,0 1 0,0-1 0,0 1 0,0-1 0,0 0 0,0 1 0,0-1 0,0 1 0,0-1 1,0 0-1,-1 1 0,1-1 0,0 1 0,0-1 0,-1 1 0,1-1 0,0 1 0,-1-1 0,1 1 0,-1-1 0,1 1 0,0 0 0,-2-1 0,-13-20 178,11 13-289,1 0 65,2 7 52,0-1-1,1 0 1,-1 0 0,0 0-1,0 1 1,0-1 0,-3-2-1,-10-14 48,-5-4-9,17 21-47,1 0 0,-1 0 0,1 0 0,-1 0-1,1 0 1,-1 0 0,0 1 0,1-1 0,-1 0 0,0 1 0,0 0-1,1-1 1,-1 1 0,-3 0 0,-4-1-18,7 0 20,1 1 0,-1 0 0,1-1 0,-1 1 0,0 0 0,1 0 0,-1 0 0,0 0 1,1 0-1,-1 1 0,1-1 0,-1 0 0,1 1 0,-1-1 0,1 1 0,-1-1 0,-1 2 0,-9 7-192,10-7 203,-1-1 0,1 1 1,0-1-1,0 1 0,0 0 1,0 0-1,1 0 0,-4 3 1,0 6-108,-13 29-19,16-37 120,1 0 0,0 1 1,1-1-1,-1 0 0,0 1 1,1-1-1,0 1 1,0-1-1,0 1 0,1 3 1,-1 0-33,1 0 0,-1 0 0,0 9 0,-1-9 58,1 0 0,0 0 0,2 11 0,-2-16-19,1 0 0,-1 0 1,1 0-1,0 0 1,-1 0-1,1 0 1,0-1-1,0 1 1,0 0-1,0-1 1,1 1-1,-1-1 0,0 1 1,1-1-1,-1 0 1,1 1-1,1 0 1,6 3 30,-1 0 0,1-1 0,-1 0 0,1-1 0,0 0 0,0 0 0,1-1 0,-1 0 0,1-1 1,-1 0-1,1 0 0,-1-1 0,1-1 0,-1 1 0,1-1 0,-1-1 0,0 0 0,16-5 0,3-4 78,0 0 0,38-23 0,-22 11-244,41-18 251,64-33-165,-144 71 2,0 0-1,0 0 1,1 0-1,-1 1 1,1 0-1,10-2 1,-14 3 32,6 0-78,-10 2 7,-18 8-3,10-2 55,1 0-1,-1-1 0,-16 8 1,20-11 35,-70 37-105,67-34 103,0-1 0,0 2-1,1-1 1,0 1 0,0 0 0,-6 9 0,13-15-4,0 0 0,0 0 0,0 0 0,0 0 0,1 1 0,-1-1 0,0 0 0,1 0 0,-1 1 0,1-1-1,-1 1 1,1-1 0,0 0 0,-1 1 0,1-1 0,0 1 0,0-1 0,0 3 0,1-3 8,-1 0 1,0 0-1,1 0 1,-1-1-1,1 1 0,0 0 1,-1 0-1,1 0 0,0 0 1,-1-1-1,1 1 0,0 0 1,0-1-1,0 1 0,-1-1 1,1 1-1,0-1 0,0 1 1,1 0-1,4 1 25,-1-1-1,1 0 0,-1 0 1,1 0-1,-1 0 1,1-1-1,8 0 1,1-2 13,0 0 1,0-1 0,0-1 0,-1 0-1,1-1 1,-1 0 0,0-1-1,-1-1 1,0 0 0,0-1 0,0 0-1,-1-1 1,0 0 0,-1-1-1,0 0 1,0-1 0,-1-1 0,-1 1-1,0-1 1,13-24 0,-9 9 4,-2-1 1,13-46 0,7-65-117,-22 97 113,10-62 59,-18 91-147,0-1 1,-1 1-1,-1 0 0,0 0 0,-5-25 0,-6 6-385,12 31 406,0 0 0,-1 1 0,1-1 0,0 1 0,-1-1 0,1 0 0,-1 1 0,1-1 0,-1 1 0,1 0 0,-1-1 0,1 1 0,-1-1 0,1 1 0,-1 0 0,0-1 0,1 1 0,-1 0 0,1 0 0,-1-1 0,0 1 0,1 0 0,-1 0 0,0 0 0,1 0 0,-1 0 0,0 0 0,1 0 0,-1 0 0,0 0 0,1 0 0,-1 0 0,0 0 0,0 1 0,-2 0-21,1 0 0,-1 0-1,1 0 1,-1 0 0,1 0 0,0 1 0,-4 2-1,0 2 23,1 1 0,0-1-1,0 1 1,0 0 0,1 0-1,0 0 1,0 0 0,1 1-1,0-1 1,0 1 0,1 0 0,-3 14-1,0 11-48,-1 57-1,6-89 68,-1 44 60,2-1 1,9 62-1,-5-77-24,1 0 0,1-1-1,2 0 1,20 45 0,-26-67-77,-1-1-195,0-1-1,0 0 0,0 1 0,1-1 1,0 0-1,0 0 0,0-1 0,6 7 1,5-1-1225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2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4384,'-10'-8'5072,"11"8"-4256,6 3-466,0 0 0,1 0 0,-1-1 0,0-1 0,13 2 0,41 1 84,-35-3-355,-20 0-122,57 3-344,1-3-1,68-7 1,-100 2-797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2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18 4480,'-53'-17'2016,"3"29"-1728,32-7-448,13 3 32,-3-1 192,8 6-32,8-7-2176,10 3 1152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3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0 711 4064,'1'-3'4445,"-1"3"-4370,9-8 1628,13-8-60,-20 14-1548,0 0 0,0 0 0,1 0 0,-1 0 0,0 0 0,-1 0 0,1-1 1,0 1-1,2-5 0,10-29 588,1 2-173,2 4-444,2 2 0,42-49 0,-60 76-90,0 0 0,-1 0 1,1 0-1,0 0 0,0 0 1,0 0-1,0 0 1,0 1-1,0-1 0,1 0 1,-1 1-1,0-1 1,2 0-1,-2 1-7,0 0 0,0 0 0,0 1 0,0-1 0,0 0 0,0 1 0,-1-1 0,1 1 1,0-1-1,0 1 0,-1-1 0,1 1 0,0 0 0,0-1 0,-1 1 0,1 0 0,-1 0 0,1-1 0,0 3 0,3 2 23,-1 0 0,0 0 0,0 1 0,-1 0 0,1-1 0,-1 1 0,2 7 0,5 43 150,-8-42-29,1-1-1,0 1 1,9 25-1,-3-12 400,-7-26-277,7 0 13,0-1 0,1-1 0,-1 1 0,1-1 0,-1-1 0,0 0 0,0 0 0,0 0 0,0-1 0,8-4-1,11-6 0,37-25 0,-40 21-147,0-2 1,-1 0-1,22-26 0,16-13-602,-61 58 497,0-1 0,0 1 0,0 0 0,0 0 0,1 0 1,-1-1-1,0 1 0,0 0 0,1 0 0,-1 0 0,0 0 0,0 0 1,0 0-1,1 0 0,-1 0 0,0-1 0,0 1 0,1 0 0,-1 0 1,0 0-1,0 0 0,1 0 0,-1 0 0,0 0 0,0 0 0,1 0 0,-1 1 1,0-1-1,0 0 0,1 0 0,-1 0 0,5 9-127,-2 15-56,-3-20 157,6 83 191,-7-79-143,1-1-1,0 0 1,1 0-1,0 0 1,0 0-1,1 0 1,-1 0-1,1-1 0,1 1 1,5 11-1,-7-17 30,-1 0 0,1 0 0,0 0 0,-1-1-1,1 1 1,0 0 0,0-1 0,0 1 0,0 0-1,-1-1 1,1 1 0,0-1 0,0 1 0,0-1-1,0 0 1,0 1 0,0-1 0,1 0-1,-1 0 1,0 0 0,0 0 0,0 0 0,0 0-1,0 0 1,0 0 0,0 0 0,0 0 0,0-1-1,0 1 1,0 0 0,0-1 0,0 1 0,0-1-1,2 0 1,0-1 20,0 0-1,1-1 1,-1 1-1,0 0 0,-1-1 1,1 0-1,0 1 1,2-4-1,5-12-98,0 0 0,16-38 0,-10 18 74,-13 31-42,-1 0 0,0 0 0,0-1 1,1-7-1,-1 2-171,-3 32-314,1 28 1,1-10 613,1 7-56,-1-40-66,-1-1 0,1 1 0,0-1 0,0 1 0,0-1 0,1 0 0,0 0 1,-1 1-1,1-1 0,2 3 0,-3-5 39,1 0 0,-1 0 0,0 0 1,0 0-1,1 0 0,-1 0 0,0-1 1,1 1-1,-1 0 0,1-1 0,-1 1 1,1-1-1,-1 1 0,1-1 0,-1 0 0,1 0 1,0 0-1,-1 0 0,1 0 0,-1 0 1,1 0-1,0 0 0,-1 0 0,1-1 1,-1 1-1,3-2 0,2 0 14,1-1-1,-1 1 1,-1-2 0,1 1-1,6-5 1,3-3 12,-1-1 0,-1-1-1,21-24 1,29-49-2,-56 77-67,-5 7-30,0-1-1,-1 1 1,1-1-1,0 1 1,-1-1-1,2-4 1,0 55-1044,-3-33 1106,1 0 0,4 22 0,-4-30-27,1-1-1,-1 1 0,2-1 1,-1 1-1,1-1 1,0 0-1,0 0 0,5 6 1,-5-8 23,0-1-1,-1 0 1,2-1 0,-1 1 0,0 0 0,0-1 0,1 0 0,0 0 0,-1 0-1,1 0 1,0-1 0,0 1 0,0-1 0,0 0 0,0 0 0,0 0 0,0-1-1,0 0 1,0 1 0,1-1 0,-1-1 0,6 0 0,-1 0 9,-1-1-1,0 0 1,0 0 0,-1-1 0,1 0 0,0 0 0,-1-1 0,0 0 0,0 0 0,9-7-1,7-10 21,-1-2 0,-1 0-1,33-47 1,-37 52-211,-15 16 131,1 0 1,-1-1-1,1 1 0,-1-1 1,0 1-1,0-1 1,0 0-1,0 0 1,0 0-1,1-5 0,-9 29-331,-20 42 0,10-31 379,10-21-42,0 0 0,1 1 0,0 0 0,-5 22 0,9-28 16,0 0 0,1 1 0,-1-1 0,1 1 0,0-1 0,1 1 0,-1-1 0,4 12 0,-3-16 25,-1 0-1,1 0 1,0 0-1,0 0 1,0 0-1,0 0 1,0-1-1,0 1 1,1 0-1,-1-1 1,1 1-1,-1-1 1,1 1-1,-1-1 1,1 1-1,0-1 1,0 0-1,-1 0 0,1 0 1,0 0-1,0 0 1,0-1-1,0 1 1,0-1-1,1 1 1,-1-1-1,0 0 1,0 1-1,3-1 1,4-1 37,-1 0-1,0 0 1,1-1 0,-1 0 0,0 0 0,0-1-1,10-5 1,54-31 162,-61 33-222,14-9 60,-1-1 1,0-1-1,-1 0 0,-1-2 0,34-38 0,-24 19 47,-1-2 0,28-48 1,53-153-181,-94 198 33,-16 40-12,0 0 0,-1-1 0,0 1-1,1-1 1,-1 1 0,-1-1 0,1 1 0,0-1 0,-1 0 0,0 0-1,0 1 1,0-1 0,-1-4 0,1 8 36,0 0 0,0 0 0,0 0-1,0-1 1,0 1 0,0 0 0,0 0 0,0 0 0,-1-1-1,1 1 1,0 0 0,0 0 0,0 0 0,0 0 0,-1-1-1,1 1 1,0 0 0,0 0 0,0 0 0,-1 0 0,1 0 0,0 0-1,0 0 1,-1 0 0,1-1 0,0 1 0,0 0 0,-1 0-1,1 0 1,0 0 0,0 0 0,-1 0 0,1 0 0,0 0-1,0 1 1,-1-1 0,-12 6-255,-9 12 84,12-7 169,1 1 0,0 1 0,1-1 0,1 1 0,0 1 0,0-1 0,1 1-1,1 0 1,-6 29 0,6-19-19,1 0 0,1 1-1,1 0 1,1-1-1,4 33 1,-1-40 68,1 0-1,0 0 0,2 0 1,0 0-1,1 0 1,0-1-1,2 0 1,0-1-1,0 0 1,16 21-1,-22-33-12,0 0 1,1 0-1,-1 0 0,1-1 1,0 1-1,-1-1 1,1 0-1,0 0 0,0 0 1,1 0-1,-1 0 0,0 0 1,1-1-1,-1 0 0,1 1 1,-1-2-1,1 1 1,6 1-1,-6-2 6,0 0 1,0-1 0,0 1-1,0-1 1,-1 0-1,1 0 1,0 0-1,0 0 1,-1-1-1,1 0 1,-1 1-1,1-1 1,-1-1-1,0 1 1,0 0-1,0-1 1,4-3-1,0-2 40,-1 1 0,0 0 1,0-1-1,-1 0 0,6-13 0,17-46 2,-26 61-98,0-1 10,0 0 0,0 0 0,-1 1 0,1-1 0,-2-1 1,1 1-1,-1 0 0,0 0 0,0 0 0,-2-10 0,2 17 10,0-1 0,0 1 0,0 0-1,0-1 1,-1 1 0,1 0 0,0-1 0,0 1 0,0 0-1,0-1 1,0 1 0,0 0 0,-1-1 0,1 1 0,0 0-1,0 0 1,0-1 0,-1 1 0,1 0 0,0 0 0,0-1-1,-1 1 1,1 0 0,0 0 0,0 0 0,-1-1 0,1 1-1,0 0 1,-1 0 0,0 0 0,-9 4-238,-6 15 117,8-5 96,0 1 0,2-1 0,0 1 0,1 0 0,0 1 0,1-1 0,1 1 0,0 0 0,1 0 0,0 19 0,3-31 37,-1 1 0,0-1-1,1 0 1,0 1-1,0-1 1,0 1-1,1-1 1,-1 0-1,1 0 1,0 0 0,5 7-1,-5-8 11,0-1 1,-1 0-1,1 0 0,0 0 1,0 0-1,1 0 0,-1 0 0,0-1 1,1 1-1,-1-1 0,1 0 0,-1 1 1,1-1-1,-1 0 0,1 0 0,0-1 1,0 1-1,0-1 0,-1 1 0,5-1 1,16-1 80,0-1 1,1-1-1,-1-1 1,0-2-1,-1 0 1,24-10-1,-20 6-32,-1 0 0,0-2 1,-1-1-1,-1-2 0,0 0 0,-1-1 1,-1-1-1,0-1 0,-1 0 0,-1-2 0,18-25 1,-27 32-19,-3 4-118,0 0 1,-1 0-1,7-14 0,-19 63-379,6-37 445,-9 31-95,-6 52 0,14-76 116,0 0-1,1-1 0,0 1 0,1-1 0,0 1 0,0-1 0,1 1 0,0-1 0,1 0 1,5 15-1,-6-20 21,0-1-1,-1 0 1,1-1 0,0 1 0,4 5 0,-5-8-7,0 1 0,0 0 0,-1-1 0,1 1 0,0-1 0,0 1 0,0-1 0,0 1 0,0-1 1,-1 0-1,1 1 0,0-1 0,0 0 0,0 0 0,0 1 0,0-1 0,0 0 0,0 0 0,0 0 0,0 0 0,0-1 0,0 1 0,0 0 0,0 0 0,2-1 0,2-2 5,1 0 0,-1 0-1,0 0 1,0-1-1,0 0 1,0 0 0,-1 0-1,1-1 1,-1 0-1,0 1 1,0-1 0,-1-1-1,6-10 1,3-9 26,17-50 0,-20 49-29,-5 13-94,-4 11 26,1-1 0,-1 0 0,1 1 0,0-1 0,0 0 0,0 1-1,0-1 1,3-2 0,-5 7 7,1 1 0,0-1 0,0 0 0,1 1-1,-1-1 1,0 0 0,1 0 0,-1 1 0,2 1-1,-1 2-2,1 21-77,-2-23 91,0 0 1,0 1 0,0-1 0,1 0 0,0 0 0,-1 0-1,2 0 1,-1 0 0,2 4 0,0-2 72,0 0 0,1 0 0,-1 0-1,2-1 1,-1 1 0,9 7 0,-11-11-36,0 0 1,0-1-1,0 0 0,0 1 0,1-1 1,-1 0-1,0 0 0,1 0 1,-1 0-1,1-1 0,-1 1 1,1-1-1,0 0 0,-1 1 0,1-1 1,-1 0-1,1 0 0,-1-1 1,1 1-1,4-1 0,6-3 120,0-1 0,23-12 0,-8 4-38,-14 7-74,-1-1 0,0-1 1,0 0-1,-1-1 0,18-15 1,49-58 137,-65 67-164,-4 4 0,-1 1 0,0-1 0,0-1-1,12-23 1,-20 21-113,-1 15 74,0 1 8,0-2 152,0 13-620,0 18 446,-2 1-1,0-1 1,-2 1-1,-11 40 1,9-50 77,-1 0 0,-1 0 1,-16 31-1,19-44 9,3-4 8,0-1-1,-1 0 1,1 0-1,-1-1 1,-6 8-1,7-10-30,1 0 1,0 0-1,-1 0 0,0 0 0,1 0 0,-1-1 0,1 1 0,-1 0 1,0-1-1,0 1 0,1-1 0,-1 0 0,0 1 0,0-1 0,0 0 1,1 0-1,-1 0 0,0 0 0,0-1 0,-1 1 0,-14-4 136,0 0 0,1-1 0,0 0 0,-26-14 0,34 15-148,6 4-2,0-1 1,1 0-1,-1 0 1,1 0-1,-1 0 1,1 0-1,-1 0 1,1 0-1,0 0 1,-1 0-1,1-1 1,0 1-1,-2-3 1,3 4-2,0-1 1,0 1-1,0 0 0,-1 0 0,1-1 1,0 1-1,0 0 0,0 0 1,-1 0-1,1 0 0,0-1 1,0 1-1,-1 0 0,1 0 1,0 0-1,0 0 0,-1 0 0,1 0 1,0 0-1,0 0 0,-1 0 1,1 0-1,0 0 0,-1 0 1,1 0-1,6 1-144,160 3 899,-136-3-663,35 7 1,5 0 124,-60-7-294,-3-1 185,-1 1 0,0-1 0,1 0 0,-1 0 0,1-1 1,6-1-1,-11 1-207,0 1 1,0-1 0,-1 0 0,1 0 0,0 0 0,0 0 0,-1 0 0,1 0 0,-1-1 0,1 1-1,-1 0 1,0-1 0,1 1 0,-1-1 0,0 0 0,0 1 0,0-1 0,0 0 0,0 0-1,-1 1 1,1-1 0,0 0 0,-1 0 0,1-3 0,1-12-2941,0-1-1,-2 1 1,-1-27-1,0 35 1724,0-35-3140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3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42 466 2656,'-14'0'1531,"-1"0"6088,3 0-6705,21 0 23,0-1 1,0-1 0,0 0-1,12-4 1,-15 5-837,-1-1 1,1 0-1,-1-1 0,0 0 0,0 1 1,0-2-1,0 1 0,0 0 1,7-8-1,1-6-13,0 0 1,-1-1-1,-1-1 1,-1 0-1,9-25 1,32-104 197,-49 142-271,2-11-29,-1 0-1,0-1 1,-1 1 0,-1-1 0,-1-19-1,0 29-86,-9 23-411,5-2 410,0 0-1,1 1 0,-3 26 1,1-5 80,0-8-47,2 1-1,0 34 1,3-47 130,1-1-1,1 1 0,0 0 1,1-1-1,9 27 1,-10-37-16,-1-1 1,1 0-1,0 0 0,0 1 1,0-1-1,0-1 0,1 1 1,-1 0-1,1-1 1,0 1-1,-1-1 0,1 0 1,0 1-1,1-1 0,-1-1 1,0 1-1,0 0 1,1-1-1,-1 0 0,1 0 1,-1 0-1,1 0 0,0-1 1,6 1-1,1 0 58,1-1 0,-1 0 0,1-1 0,-1-1 1,0 0-1,20-5 0,-10 0-45,0-1 0,-1-1-1,0 0 1,0-2 0,-1 0 0,27-21 0,-30 20-69,0-1 1,0 0-1,-2-2 0,20-22 1,-32 34 12,0 0-26,0 0-1,0 0 1,0 0-1,0 1 0,0-1 1,1 0-1,-1 1 1,1 0-1,0 0 1,0-1-1,0 2 1,0-1-1,5-2 0,-8 4 18,1 0 0,-1 0-1,0 0 1,1 0-1,-1 0 1,0 0-1,0 0 1,1 0 0,-1 0-1,0 0 1,1 0-1,-1 0 1,0 0-1,0 0 1,1 0 0,-1 0-1,0 1 1,0-1-1,1 0 1,-1 0-1,0 0 1,0 1 0,0-1-1,1 0 1,-1 0-1,0 0 1,0 1 0,0-1-1,0 0 1,0 0-1,1 1 1,-1-1-1,0 0 1,0 1 0,0-1-1,0 1 1,2 12-87,-2-9 41,1 9 45,0 0 0,-1-1 0,-2 14 0,0-12 109,2-1 1,1 19-1,-1 22 150,1-54-240,-1 0-1,0 1 1,0-1 0,0 0 0,0 0 0,0 0 0,0 1 0,0-1 0,0 0 0,0 0-1,0 0 1,1 1 0,-1-1 0,0 0 0,0 0 0,0 0 0,0 0 0,1 1 0,-1-1-1,0 0 1,0 0 0,0 0 0,1 0 0,-1 0 0,0 0 0,0 0 0,1 0 0,-1 0-1,0 0 1,0 1 0,0-1 0,1 0 0,-1 0 0,0 0 0,0 0 0,1-1 0,-1 1-1,0 0 1,0 0 0,1 0 0,-1 0 0,0 0 38,3-3 10,-1 1 0,1-1 0,-1 0 0,0 0 0,0 0 0,0 0 0,2-6 0,1 1-13,57-112 53,-43 82-177,-16 32 67,0 0-1,0 0 1,0 1-1,1-1 1,0 1-1,6-7 1,-10 12 0,1 0-1,-1-1 1,1 1 0,0 0-1,-1-1 1,1 1 0,-1 0 0,1 0-1,0-1 1,-1 1 0,1 0-1,0 0 1,-1 0 0,1 0-1,-1 0 1,1 0 0,0 0-1,-1 0 1,1 0 0,0 0 0,-1 0-1,1 1 1,0-1 0,-1 0-1,1 0 1,-1 0 0,1 1-1,0-1 1,-1 1 0,1-1-1,-1 0 1,1 1 0,-1-1 0,1 1-1,-1-1 1,0 1 0,1-1-1,-1 1 1,0-1 0,1 1-1,-1 0 1,4 4-29,-1 0 0,0 0 0,3 9 0,-4-10 14,29 82-44,-21-59 116,-8-20-27,0 0 0,1 0 0,0 0 0,0 0 0,7 10 0,-5-9 48,1 0-1,1-1 0,0 1 1,0-1-1,0 0 0,15 10 0,-21-17-210,1 1 0,-1-1-1,0 0 1,1 1-1,-1-1 1,0 0 0,1 0-1,-1 0 1,1 0-1,-1 0 1,0 0-1,1 0 1,-1-1 0,2 1-1,19-7-4437,-19 6 3869,-2 1 465,0-1 0,0 1 0,0-1 0,0 1 0,0-1 0,-1 1 0,1-1 0,0 0 0,0 0 0,0 1 0,0-1 0,-1 0 0,1 0-1,0 0 1,-1 0 0,1 0 0,-1 0 0,1 0 0,-1 0 0,1 0 0,-1 0 0,0 0 0,1-1 0,0-1-353,7-14-2167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3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89 6304,'-64'-29'2848,"28"9"-2464,23 12 512,4 5-576,-4-11 64,8 11-224,-5-5 32,7 8-96,-2-4-128,10 4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3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1728,'4'0'693,"-8"0"-319,-11 1 7810,0 1-4180,7 0-4002,1 0 0,0 0 0,0 0 0,-1 1 1,1 1-1,1-1 0,-1 1 0,-10 8 0,-15 11 77,-86 70-26,105-81-32,1 1 1,0 0-1,1 0 1,1 1 0,0 1-1,-13 24 1,22-36 27,0 0 0,-1 0 0,1 0 0,0 0 1,1 0-1,-1 0 0,1 0 0,-1 0 0,1 0 0,0 0 0,0 0 1,1 5-1,-1-6-9,1 0 0,-1 0 0,1-1-1,-1 1 1,1 0 0,0 0 0,0-1 0,0 1 0,0-1 0,0 1 0,0-1 0,1 0 0,-1 1 0,0-1 0,1 0 0,-1 0 0,1 0-1,-1 0 1,1 0 0,0 0 0,-1 0 0,4 0 0,4 2 101,0-1 0,1 0 0,-1 0 0,1-1 0,-1-1 0,1 0 0,0 0 0,-1-1 0,1 0 0,-1 0 0,1-1 0,-1-1 0,0 1 0,0-1 0,11-6 0,-13 5-99,0 0 1,-1-1-1,1 0 0,-1 0 0,0 0 1,-1-1-1,1 0 0,-1 0 1,5-8-1,-2 1-19,0 0 1,-1 0 0,10-27-1,-11 24-78,0-1 0,-1 0 0,-1 0 0,0 0 0,1-26 0,-5 38-139,-2 6 72,-2 8-37,1 0 77,1 0 0,0 1 0,1-1 0,-1 1 0,2 0 0,0 15 0,10 62 251,-8-75-79,-1-4-20,1 0-1,0 0 1,0 0-1,1 0 0,0 0 1,0-1-1,1 1 0,0-1 1,7 8-1,-9-12-28,0 0 0,0 0 0,0 0-1,1-1 1,0 0 0,-1 1 0,1-1 0,0 0 0,0 0 0,0 0 0,0-1 0,0 1-1,1-1 1,-1 0 0,0 0 0,1 0 0,-1 0 0,1 0 0,-1-1 0,1 0-1,-1 0 1,1 0 0,5 0 0,-2-1-15,0-1-1,0 0 1,11-4-1,6-7-2911,-6 1 1116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4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359 206 2912,'13'-16'1470,"-11"15"-1232,-1-1-1,1 0 1,0 0-1,-1 1 1,0-1-1,1 0 0,-1 0 1,0 0-1,0-1 1,0 1-1,0 0 1,0 0-1,0-4 0,0 0 466,-3-2 149,-11 1-231,8 6-590,0 0 0,0 0 0,0 0 0,0 1 0,0 0 0,0 0-1,0 0 1,0 0 0,0 1 0,1 0 0,-1 0 0,0 1 0,-5 1 0,-10 5 173,-31 16 1,36-16-177,-8 3 4,1 2 0,1 0 0,0 1 1,-29 25-1,44-34-13,0 1 0,0 0 1,0 1-1,1-1 0,0 1 0,0 0 0,1 0 0,0 1 1,0-1-1,1 1 0,0 0 0,0 0 0,0 0 1,1 0-1,1 1 0,-1-1 0,1 10 0,1-15 38,0 0-1,0 0 0,1 0 0,-1 0 1,1 1-1,0-1 0,0 0 0,0 0 0,0 0 1,1-1-1,-1 1 0,1 0 0,-1 0 1,4 2-1,-2-1 24,1 0 0,-1-1 0,1 0-1,0 0 1,0 0 0,1 0 0,-1 0 0,6 1 0,2 1 97,1 0-1,0-1 1,-1-1 0,1 0 0,25 1 0,-28-3-11,1-1-1,-1 0 0,0-1 1,1 0-1,15-4 1,-21 4-119,-1-1 0,1 1 0,0-1 0,0 0 1,-1-1-1,1 1 0,-1-1 0,0 0 0,1 0 1,-1 0-1,-1 0 0,1-1 0,4-5 1,-2 1-34,-1-1 1,0 1-1,-1-1 1,0 0-1,-1 0 1,1-1-1,-2 1 1,3-11-1,7-82 34,-11 96-50,0-5-102,-1-1 1,0 0 0,-1 1 0,0-1 0,-3-12 0,4 24 81,0 0 0,0-1 0,0 1 0,0-1 0,0 1 0,-1 0 0,1-1 0,0 1 0,0 0 0,0-1 0,0 1-1,-1-1 1,1 1 0,0 0 0,0-1 0,-1 1 0,1 0 0,0 0 0,0-1 0,-1 1 0,1 0 0,0 0 0,-1-1 0,0 1 0,-5 5-347,-4 16 84,0 15 202,2 0 0,-5 58 0,5-35 310,-6 93 515,-18 47-603,22-151-67,-2-1 1,-20 50 0,26-83-3,0 0 1,-15 23-1,19-33-13,-1-1 0,1 1 0,-1-1 0,0 1 0,0-1 0,-1 0 0,1 0-1,-1 0 1,1 0 0,-1-1 0,0 0 0,0 0 0,-5 3 0,6-5 1,1 1-1,-1-1 1,0 0-1,1 0 1,-1 0 0,0 0-1,1 0 1,-1 0 0,0-1-1,1 1 1,-1-1 0,0 0-1,1 0 1,-1 0 0,1 0-1,0 0 1,-1 0 0,1-1-1,0 1 1,0-1 0,-4-3-1,1 1-12,1 0 1,0-1-1,0 1 0,1-1 0,-1 0 0,1 0 0,0 0 0,-3-8 0,2 3-68,1 0 0,0 0-1,1 0 1,0 0 0,0-1-1,1 1 1,0 0-1,1-1 1,0 1 0,1-1-1,0 1 1,1 0-1,0-1 1,0 1 0,1 0-1,1 0 1,0 1 0,0-1-1,0 1 1,1-1-1,1 2 1,0-1 0,0 0-1,0 1 1,15-13-1,-8 9 31,1 2 0,0-1-1,0 2 1,21-11-1,65-25 56,-61 29 73,24-9-262,72-34 600,48-50-238,-167 97-218,0-1 0,-1-1 1,-1 0-1,0-1 0,-1 0 0,0-1 0,-1-1 1,10-20-1,-16 27 17,-1 1 0,0-2 1,-1 1-1,0 0 0,0-1 0,3-16 1,-2 4-718,-5 22 550,-4 17-203,2-5 289,1 0 1,0 0 0,1 0-1,2 18 1,-1 5 139,-1-25-84,1 0-1,0 0 1,0 0-1,0-1 1,2 1-1,-1-1 1,1 1-1,0-1 1,0 0-1,10 15 1,-10-17 33,1-1-1,0 0 1,0 0 0,0-1 0,1 1 0,0-1-1,0 0 1,0 0 0,0 0 0,1-1 0,-1 0 0,1 0-1,0 0 1,0-1 0,12 4 0,-14-6 1,1 1 1,0-1-1,-1 0 0,1 0 1,0 0-1,-1 0 1,1-1-1,0 0 0,-1 0 1,1 0-1,-1-1 1,1 1-1,-1-1 0,0 0 1,0 0-1,0-1 1,0 1-1,0-1 0,0 0 1,-1 0-1,4-4 1,6-5 22,-2-1 0,1-1 0,-2 0 0,12-20 0,-7 7-76,21-55 0,-10 19 89,-18 46-101,-2 0 1,8-29 0,-21 64-289,-8 33 1,-4 102 90,18-135 296,0-1-1,1 1 0,0 0 0,2 0 0,0-1 1,5 19-1,-7-34-69,1 1 0,0-1 0,-1 0 0,1 0 0,0 0 0,0 0 0,1 0 0,-1 0 0,0 0 0,1 0 0,-1 0 0,1 0 0,-1-1 0,1 1 0,0-1 0,2 2 0,-2-2 18,0 0 0,0 0-1,0-1 1,0 1-1,0-1 1,0 1 0,0-1-1,0 0 1,0 0-1,0 0 1,0 0-1,0 0 1,0 0 0,0 0-1,0-1 1,0 1-1,0-1 1,3-1-1,6-3 3,0 0 1,0-1-1,0-1 0,-1 0 0,0 0 0,0-1 0,-1 0 0,0-1 0,0 0 0,-1-1 0,-1 1 0,10-15 0,-1-2 19,-1-1-1,-1-1 0,18-52 1,-6 6-68,-26 68-276,2 13 20,7 8 249,2 0 0,-1 0-1,17 17 1,-19-24 40,1-1 1,-1 1-1,1-2 1,0 1-1,1-1 1,18 9-1,-22-13 12,0 1 0,0-1 0,0-1 0,0 1 0,0-1 0,0 0 0,0 0 0,1-1 0,-1 0 0,0 0 0,1 0 0,-1-1 0,0 0 1,0 0-1,0-1 0,0 1 0,0-1 0,0-1 0,0 1 0,-1-1 0,7-4 0,-3 1 10,-2 0 0,1 0 0,-1-1 0,0 1 0,0-2 1,-1 1-1,11-17 0,-1-3 90,16-35 1,-28 51-111,0 0-1,0-1 1,-1 0 0,2-17 0,-5 27-29,0 1 0,1-1 0,-1 1 0,0-1 0,0 1 0,0 0 0,0-1 0,-1 1 0,1-1 0,0 1 0,-1 0 0,1-1 0,-1 1 0,1-1 0,-1 1 0,1 0 1,-2-2-1,1 3 9,1-1-1,-1 1 1,0-1 0,1 1 0,-1-1 0,0 1 0,0-1 0,1 1 0,-1 0 0,0-1 0,0 1 0,0 0 0,0 0 0,0-1 0,1 1 0,-1 0 0,0 0 0,0 0 0,0 0-1,-1 1 1,-2-1-2,1 1-1,0 0 0,0 0 0,-1 1 1,1-1-1,0 1 0,0-1 1,1 1-1,-1 0 0,0 0 0,0 0 1,1 1-1,0-1 0,-3 3 0,-6 11-35,0-1-1,1 2 1,1-1-1,0 1 0,1 1 1,-7 24-1,5-7-23,1 0-1,-6 55 0,14-79 85,0 0 0,1 0 0,0 0 0,4 21 0,-4-28 10,1 0 0,0 0 1,0 0-1,0 0 0,1-1 0,0 1 0,-1 0 0,1-1 1,0 0-1,1 1 0,-1-1 0,1 0 0,-1 0 1,1 0-1,0 0 0,0-1 0,3 3 0,-3-4 0,-1 1-1,0-2 1,0 1-1,0 0 1,1 0-1,-1-1 0,1 1 1,-1-1-1,0 0 1,1 0-1,-1 0 1,0 0-1,1 0 0,-1 0 1,1 0-1,-1-1 1,0 0-1,1 1 1,2-3-1,4 0 26,0-2-1,-1 1 1,11-9 0,-14 10-39,240-183 298,-236 179-344,105-84 33,-113 90-11,-1 1-1,1-1 1,0 0-1,0 1 1,1-1-1,-1 1 1,0-1-1,0 1 1,0-1 0,0 1-1,0 0 1,1 0-1,-1-1 1,0 1-1,1 0 1,-1 0 7,-1 1-1,1-1 1,-1 0 0,1 0-1,-1 1 1,0-1 0,1 0-1,-1 1 1,0-1 0,1 1-1,-1-1 1,0 0 0,0 1-1,1-1 1,-1 1 0,0-1-1,0 0 1,0 1 0,0-1 0,1 1-1,-1-1 1,0 1 0,0-1-1,0 1 1,0-1 0,0 1-1,0-1 1,0 1 0,0-1-1,0 1 1,-1-1 0,1 1-1,0-1 1,0 0 0,-1 2-1,1-2 7,-6 37-17,-2-1-1,-18 49 0,-10 7 327,35-92-295,1 1 0,-1 0 0,1 0 0,-1 0-1,1 0 1,0 0 0,-1-1 0,1 1 0,0 0 0,0 0-1,0 0 1,0 0 0,-1 0 0,1 0 0,1 0-1,-1 0 1,0 0 0,0 0 0,0 0 0,0 0-1,1 1 1,0-2 5,-1 1-1,1-1 1,-1 1 0,1-1-1,0 1 1,-1-1-1,1 0 1,0 0-1,-1 1 1,1-1-1,0 0 1,-1 0 0,1 0-1,0 0 1,0 1-1,-1-1 1,1 0-1,0 0 1,0-1 0,-1 1-1,2 0 1,5-1 76,0-1 0,0 0 1,0 0-1,10-5 1,-5 0-99,0 0 0,-1-1 0,0 0-1,0-1 1,-1 0 0,0-1 0,17-21 0,24-22-52,-43 45 47,4-2-326,-11 9 324,-1 2-1,1-1 0,-1 0 1,0 0-1,1 0 0,-1 0 1,0 0-1,1 0 0,-1 0 1,1 0-1,-1 0 0,0 1 1,1-1-1,-1 0 0,0 0 1,0 1-1,1-1 0,-1 0 1,0 0-1,1 1 0,-1-1 1,0 0-1,0 1 0,0-1 1,1 0-1,-1 1 0,0-1 1,0 0-1,0 1 0,0-1 1,0 0-1,1 1 0,-1-1 1,0 1-1,0-1 0,0 0 1,0 1-1,0 0 0,12 56-89,9 33 202,-18-80-87,0-1 0,1 0 0,1 0 1,-1 0-1,1-1 0,1 1 0,7 8 0,11 6 371,-22-21-373,-1-1 0,1 1 0,0-1 0,0 0 0,0 0 0,0 0 0,0 0 0,0 0 0,1-1 0,-1 1 0,0 0 0,3-1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1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1472,'0'0'475,"10"4"5988,-9-3-6341,0 1 0,0-1-1,0 1 1,0-1-1,1 1 1,-1-1 0,1 0-1,-1 1 1,1-1-1,-1 0 1,1 0 0,0 0-1,0 0 1,-1-1-1,1 1 1,0 0 0,0-1-1,0 1 1,0-1-1,0 0 1,0 1 0,0-1-1,-1 0 1,1 0-1,0-1 1,0 1 0,0 0-1,0 0 1,4-2-1,6-1 66,-9 3-147,-1-1 0,0 1 0,0-1 0,0 0 0,0 1 0,0-1 0,3-2 0,30-11 136,-33 13-166,-1 0-1,1 0 1,-1 0-1,0 1 1,1-1 0,0 0-1,-1 0 1,1 1-1,-1-1 1,1 1 0,0 0-1,-1-1 1,1 1-1,0 0 1,0 0 0,-1 0-1,1 0 1,0 0-1,2 1 1,0 0 13,1 0 0,-1-1 0,1 1 0,-1-1 0,1 0 0,8-1-1,2 0 58,278 1 1013,-242-3-814,-32 1-125,32 1 0,77 3-109,-68-3 86,44-7 263,-76 4-303,158-9 389,4-2 0,-54-3-397,40-5 282,-102 15-275,84-5 103,3 5-172,-76 4 139,-55 3-120,32-3 0,165-15 109,2 17-120,-155 2-159,72-6 401,-54 1-206,-6 1 79,80-1 123,-63 6-181,27 1 228,-96-1-224,27 3-100,-39-2 328,40-2 0,-25-1-330,4-3 484,-25 1-412,-15 2-464,-6 0-439,-6 1-2431,1 0 922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4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57 5056,'-23'-25'2304,"5"13"-2016,9 9 1120,4 3-832,-3-9-288,3 9-224,-3-5 320,3 2-224,10 6-96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5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1 788 3136,'5'-7'5855,"12"-21"-3480,5-8-1848,-10 20-504,0 0 0,1 1 0,1 0-1,0 0 1,1 2 0,30-22 0,-44 34-61,0 1 0,1-1 0,-1 0 1,0 0-1,0 1 0,1-1 0,-1 1 0,1-1 0,-1 1 0,0 0 1,1 0-1,-1-1 0,1 1 0,-1 0 0,1 0 0,-1 0 1,0 0-1,1 1 0,-1-1 0,1 0 0,-1 1 0,0-1 0,2 1 1,-1 0 20,0 1 1,-1-1 0,1 0 0,0 1-1,-1-1 1,1 1 0,-1 0 0,0 0 0,0-1-1,1 1 1,-1 0 0,0 0 0,-1 0-1,1 0 1,1 3 0,3 16 12,-1 0 0,-1 0 0,-1 1 0,-1 31 1,1-12 86,0 2 70,10 53 0,-9-80 8,1-1-1,0 0 0,1 0 1,1 0-1,0 0 1,15 24-1,-18-35-27,0 0 0,0-1-1,0 1 1,0-1 0,0 0 0,1 0-1,-1 0 1,1 0 0,4 2-1,-5-4-62,-1 0 0,0 0-1,0 0 1,0 0 0,0 0-1,1-1 1,-1 1 0,0-1-1,1 1 1,-1-1 0,1 0-1,-1 0 1,0 0 0,1-1-1,-1 1 1,0 0 0,1-1-1,3-1 1,-1-1 26,1 1-1,-2-1 1,1-1 0,0 1-1,0-1 1,-1 0 0,0 0-1,0 0 1,0-1 0,-1 1-1,5-7 1,2-6 19,-1 0 0,9-22 0,24-84-49,-34 95 33,4-14-120,8-65 0,-19 101 10,2-15-82,2-37 0,0 35-713,-5 23 803,0 0 0,0 0 0,0 0 0,0 0 1,0 0-1,0 0 0,0-1 0,0 1 0,0 0 0,0 0 0,1 0 0,-1 0 0,0 0 0,0 0 0,0 0 0,0 0 0,0 0 0,0 0 0,0 0 0,0 0 1,1 0-1,-1 0 0,0 0 0,0 0 0,0 0 0,0 0 0,0 0 0,0 0 0,0 0 0,1 0 0,-1 0 0,0 0 0,0 0 0,0 0 0,0 0 0,0 0 1,0 0-1,0 0 0,1 0 0,-1 0 0,0 0 0,0 0 0,0 1 0,0-1 0,0 0 0,0 0 0,0 0 0,1 0-5,21 10 15,2-2-1,-1-1 1,1 0 0,38 4-1,47 13 14,-109-24-20,1 0 0,0 0 0,-1 0-1,1 1 1,0-1 0,-1 0 0,1 0-1,-1 0 1,1 1 0,0-1 0,-1 0-1,1 1 1,-1-1 0,1 0 0,-1 1 0,1-1-1,-1 1 1,0-1 0,1 1 0,-1-1-1,1 1 1,-1-1 0,0 1 0,1-1 0,-1 1-1,0-1 1,0 1 0,1 0 0,-1-1-1,0 1 1,0 0 0,0-1 0,0 1-1,0-1 1,0 1 0,0 0 0,0-1 0,0 1-1,0 1 1,-2 1-6,1 0 0,-1 0-1,0 0 1,0 0 0,0 0-1,-4 4 1,-1 2 1,-6 10 5,1 1 1,0 1 0,2 0 0,0 0 0,2 1 0,0 1 0,2-1 0,0 1 0,1 0-1,2 0 1,-1 26 0,3-40 37,1 1-1,0-1 1,0 1 0,1-1-1,1 1 1,0-1-1,0 0 1,6 18-1,-6-25-2,-1 1 0,0 0 0,1-1 0,0 1 0,0-1 0,0 1 0,0-1 0,0 0 0,0 0 0,0 0 0,1 0 0,-1 0-1,1 0 1,-1-1 0,1 1 0,0-1 0,-1 0 0,1 0 0,0 0 0,0 0 0,0 0 0,0-1 0,0 1 0,0-1 0,0 0 0,0 0-1,0 0 1,0 0 0,0 0 0,0-1 0,5-1 0,-1 1 23,0-1 0,0 0 0,0-1 0,-1 1 0,1-1 0,-1-1 0,1 1-1,-1-1 1,0 0 0,6-7 0,-4 4 8,0-1 0,-1 0 0,0 0-1,-1-1 1,0 0 0,7-13 0,-5 5 18,0-2 0,-1 1 0,-1-1 0,-1 0 0,-1 0 0,0-1 1,1-23-1,-5 36-93,0-1 0,0 1 0,-1-1 0,1 1 0,-2 0 1,1-1-1,-1 1 0,0 0 0,-1 0 0,0 0 0,0 0 1,-7-12-1,7 15-30,0 0 1,0 0-1,0 1 1,-1-1 0,1 1-1,-1 0 1,0 0-1,0 0 1,0 0 0,0 0-1,0 1 1,-1 0-1,1 0 1,-1 0 0,1 1-1,-1-1 1,0 1-1,0 0 1,1 1 0,-1-1-1,-6 1 1,2 0 21,0 0 0,0 0 0,0 1 0,1 1-1,-1-1 1,0 2 0,1-1 0,-1 1 0,-10 5 0,14-4-53,7-2 33,16-2 37,25-7 64,-40 7-54,126-31 277,-114 26-234,1 0-1,-1-2 0,-1 0 0,1 0 0,-1-1 0,17-13 0,-15 6-7,0 0 0,-1 0 1,0-2-1,-2 0 0,20-30 1,-8-1 1,-1 0 0,-3-1 0,-1-2 0,-3 0 0,13-67 0,-20 64-137,-9 48 52,-1 0 0,0 1 0,0-1 0,0 0 0,-1 1 0,0-1 0,-2-7 0,3 13 26,0-1 0,0 0 1,0 1-1,-1-1 0,1 1 1,0 0-1,0-1 0,-1 1 0,1-1 1,0 1-1,-1-1 0,1 1 1,0 0-1,-1-1 0,1 1 0,-1 0 1,1-1-1,-1 1 0,1 0 1,-1 0-1,1-1 0,-1 1 0,1 0 1,-1 0-1,1 0 0,-1 0 1,1 0-1,-1 0 0,1 0 0,-1 0 1,1 0-1,-1 0 0,1 0 1,-1 0-1,1 0 0,-1 0 0,0 0 1,-2 1-2,1 0 1,0 0 0,0 0-1,-1 1 1,1-1 0,0 0-1,-3 4 1,-1 1-50,0 0-1,0 1 1,1 0 0,0 0 0,0 1-1,0-1 1,1 1 0,0 0 0,-3 11-1,-1 7 65,-9 45 0,2 19 21,4 1 0,0 132 0,13-178 54,2-1 0,1 1 0,3-1 0,22 74-1,-28-113-43,1 7 92,11 22-1,-14-32-89,1 0 0,0 0 0,0 0 0,0 0 0,0-1 0,0 1 0,0 0 0,1-1 0,-1 1 0,1-1 0,-1 0 0,1 1 0,-1-1 0,1 0 0,0 0 0,0 0 0,-1 0 0,1 0 0,3 1 0,-3-2-5,-1 0 0,0 0 1,1-1-1,-1 1 0,0 0 0,1-1 1,-1 1-1,0 0 0,0-1 0,1 0 1,-1 1-1,0-1 0,0 0 0,0 0 1,0 1-1,0-1 0,0 0 1,1-2-1,19-22 325,-21 24-347,39-65 303,-2 2-243,-29 52-116,13-19-53,33-64-1,-52 93-429,-3 7 335,-3 12 155,2-8 18,-1 0 0,2 0-1,-1 0 1,1 0-1,0 18 1,7 47 23,-6-74 2,1 4 30,-1 0 0,1-1 1,0 1-1,0-1 0,0 1 0,0-1 1,3 5-1,-3-6-14,-1-1 0,1 0 0,0 0 0,0 0 0,0 0 1,0 0-1,0 0 0,0 0 0,0 0 0,0-1 0,0 1 0,0 0 1,0-1-1,1 1 0,-1 0 0,0-1 0,0 0 0,1 1 0,-1-1 1,0 0-1,1 1 0,-1-1 0,2 0 0,0-1 28,1 1 0,0-1 1,0 0-1,-1 0 0,1 0 0,-1 0 0,1-1 1,-1 1-1,1-1 0,-1 0 0,4-3 0,34-28 167,-39 30-201,137-123 153,-100 89-298,-41 41 46,-1-1 0,1 1 1,-1-1-1,1 1 1,0 0-1,0 0 0,1 0 1,-3 7-1,2-4 93,0-1 1,1 1-1,0-1 0,0 1 0,0-1 1,1 10-1,1-7-3,1 0 0,0 0 1,1 0-1,-1-1 0,2 1 1,7 14-1,-9-18 23,1-1 0,-1 0 1,1 0-1,0 0 0,0 0 0,1 0 0,-1-1 0,1 1 0,0-1 0,-1 0 1,2 0-1,-1-1 0,8 5 0,-10-6-5,1-1 1,-1 1-1,1-1 1,0 1-1,-1-1 1,1 0-1,-1 0 0,1 0 1,0-1-1,-1 1 1,1 0-1,-1-1 1,1 0-1,-1 0 0,1 1 1,-1-1-1,1-1 1,-1 1-1,0 0 0,0-1 1,1 1-1,-1-1 1,0 1-1,0-1 1,-1 0-1,3-2 0,5-7 80,0 0 0,-1-1 0,12-21 0,-9 15-27,3-11-53,-11 23-85,0 0 0,0-1 0,1 1 0,7-10 0,-11 16 59,0 0-1,1 0 1,-1 0 0,0 0-1,0 0 1,0 0-1,0 0 1,0 0-1,0 0 1,0 0-1,0-1 1,1 1 0,-1 0-1,0 0 1,0 0-1,0 0 1,0 0-1,0 0 1,0 0 0,0 0-1,0-1 1,0 1-1,0 0 1,0 0-1,0 0 1,0 0-1,0 0 1,0 0 0,0-1-1,0 1 1,0 0-1,0 0 1,0 0-1,0 0 1,0 0-1,0 0 1,0 0 0,0-1-1,0 1 1,0 0-1,0 0 1,0 0-1,0 0 1,0 0-1,0 0 1,0 0 0,0-1-1,-1 1 1,1 0-1,0 0 1,0 0-1,0 0 1,0 0-1,0 0 1,0 0 0,-2 1-53,5 5-92,0-3 149,0 1 0,-1-1-1,1 1 1,-1 0-1,0 0 1,-1 0 0,1 0-1,1 9 1,4 36-56,-1-4 36,-5-19 362,4-30-209,-1 0 1,1-1-1,-1 1 0,6-8 0,-1-1-123,2 1 0,0 0 0,0 1 0,1 0 0,0 1 0,1 1 0,0 0-1,28-15 1,-37 22-68,1 0-1,-1 1 1,1-1-1,0 1 1,0 0-1,7-1 1,-10 2 57,-1-1 1,1 1 0,-1 0-1,1 0 1,-1 0-1,1 1 1,-1-1-1,1 0 1,-1 0 0,1 1-1,-1-1 1,1 1-1,-1 0 1,0-1 0,1 1-1,-1 0 1,0 0-1,1 0 1,-1 0 0,0 0-1,0 0 1,0 0-1,0 0 1,0 0-1,1 2 1,1 3 10,-1-1 0,0 1 0,0 0 1,-1-1-1,1 1 0,-1 0 0,0 7 0,0 43 259,-2-33 330,3-29-534,0 0 0,0 0 0,1 1 0,0-1 0,0 0 0,0 1 0,1 0 0,6-7 0,-2 1-107,1 0 0,0 1 1,1 1-1,0 0 0,0 0 1,1 1-1,0 0 0,24-12 1,-34 19 21,0 1 0,0-1 0,0 1 0,0-1 0,0 1 0,1 0 0,-1 0 0,0-1-1,0 1 1,0 0 0,0 0 0,1 0 0,-1 0 0,0 0 0,0 0 0,0 1 0,1-1 0,-1 0 0,0 1 0,0-1 0,0 1 0,0-1 0,0 1 0,0-1 0,0 1 0,0 0 0,0 0 0,0-1 0,0 1 0,0 0 0,1 1 0,1 3 28,0 0 1,0 1-1,-1-1 0,1 0 0,1 9 1,1-1-35,5 15-40,-1-3 65,17 34-1,-23-53 29,0 0 0,1 0 0,0 0 0,0 0 0,1-1 0,-1 0-1,1 0 1,0 0 0,1 0 0,8 5 0,-12-9-14,0 0 1,0 0-1,0 0 0,0 0 1,0-1-1,0 1 1,1-1-1,-1 0 0,0 1 1,0-1-1,0 0 0,0 0 1,1 0-1,-1-1 0,0 1 1,0 0-1,0-1 1,0 0-1,0 1 0,0-1 1,0 0-1,0 0 0,0 0 1,0 0-1,0 0 0,0-1 1,0 1-1,-1 0 1,1-1-1,1-1 0,3-4 57,1-1-1,-2 1 1,1-1 0,-1 0-1,6-12 1,-1-1 12,-1-1 0,-1 0 1,6-24-1,-12 39-79,-1 0-1,0-1 1,0 1 0,0-14 0,-1 18-14,0 1 1,0 0-1,-1-1 1,1 1 0,0 0-1,-1-1 1,0 1 0,0 0-1,1 0 1,-1 0 0,0-1-1,-1 1 1,1 0-1,0 1 1,-1-1 0,1 0-1,-1 0 1,1 0 0,-3-1-1,3 3-1,0-1-1,0 1 0,0-1 0,-1 1 0,1 0 0,0-1 1,0 1-1,0 0 0,-1 0 0,1 0 0,0 0 1,0 0-1,0 0 0,-1 0 0,1 1 0,0-1 1,0 0-1,0 1 0,0-1 0,-1 0 0,1 1 0,0 0 1,0-1-1,0 1 0,0 0 0,0-1 0,0 1 1,0 0-1,1 0 0,-1 0 0,-1 1 0,-3 4-79,0 0-1,0 0 1,-6 11-1,9-13 85,1 0 0,-1 1 0,1-1 0,0 0 0,0 1-1,0-1 1,0 1 0,1-1 0,0 1 0,0-1 0,1 9 0,0-1 107,1 0 1,8 23 0,-8-29-41,0 0-1,1 0 1,0-1 0,0 1-1,1-1 1,-1 1 0,1-1-1,0 0 1,1-1-1,-1 1 1,1-1 0,0 0-1,0 0 1,0 0 0,1-1-1,-1 1 1,1-1 0,0-1-1,8 3 1,-7-2-174,1-1 1,-1 0 0,1-1-1,0 0 1,0 0 0,0 0-1,-1-1 1,1 0-1,0-1 1,0 0 0,0 0-1,-1-1 1,1 0-1,-1 0 1,12-5 0,-5-4-3811,0 0 1143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5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3 858 4800,'0'-1'76,"0"1"0,0 0 0,-1 0 0,1-1 0,0 1 0,0 0 0,0-1 0,-1 1 0,1 0 0,0-1 0,0 1 0,0 0 0,0-1 0,0 1 0,0 0 0,0-1 0,0 1 0,0-1 0,0 1 0,0 0 0,0-1 0,0 1 0,0 0 0,0-1 0,0 1 0,0 0 0,1-1 0,-1 1 0,0 0 0,0-1 0,0 1 0,0 0 0,1-1 0,-1 1 0,0 0 0,0 0 0,1-1 0,-1 1 0,0 0 1,1 0-1,-1 0 0,0-1 0,1 1 0,-1 0 0,0 0 0,1 0 0,-1 0 0,0 0 0,1 0 0,-1 0 0,0-1 0,1 1 0,-1 0 0,0 0 0,1 0 0,-1 1 0,1-1 0,29 0 551,-21 0-335,2 0-136,12 1 702,1-2-1,39-6 0,-55 6-651,-1-1 1,0 0-1,0-1 1,0 1-1,0-2 1,0 1 0,-1-1-1,0 1 1,1-2-1,-1 1 1,-1-1-1,9-8 1,-4 4-31,-8 8-145,0-1 0,0 0 0,-1 1 0,1-1 0,0 0 0,-1 0 1,0 0-1,1 0 0,-1 0 0,0-1 0,1-1 0,-1 2-12,0-1-1,-1 1 0,1 0 1,-1 0-1,1 0 1,-1 0-1,0 0 0,0-1 1,0 1-1,0 0 1,0 0-1,0 0 0,-1-1 1,1 1-1,-1 0 1,0 0-1,0 0 0,1 0 1,-1 0-1,0 0 1,-3-3-1,2 3-85,0 0 0,0 0 0,0 1 0,0-1 0,0 1 0,-1-1 0,1 1 0,0 0-1,-1 0 1,1 0 0,-1 0 0,1 0 0,-1 1 0,0-1 0,1 1 0,-1 0 0,0 0 0,-3 0 0,2 0 15,0 1 0,-1-1-1,1 1 1,0 1 0,0-1 0,0 0 0,0 1 0,0 0 0,0 0 0,-4 3-1,5-3 50,0 0 0,0 0 0,0 0 0,1 0 0,-1 1 0,1-1 0,-1 1 0,1 0 0,0-1 0,0 1 0,0 0 0,-2 5 0,4-6 12,-1 0 1,1 1 0,0-1-1,-1 1 1,1-1 0,0 1-1,0-1 1,1 1 0,-1-1-1,0 1 1,1-1 0,-1 0-1,1 1 1,0-1 0,0 0-1,1 3 1,3 4 122,1-1 1,10 14-1,-6-9 53,-7-8-92,1 0 0,0-1 0,1 1 1,-1-1-1,1 0 0,0 0 0,0-1 0,9 5 0,-11-6-33,0 0 0,1-1 1,-1 0-1,1 0 0,-1 0 1,1 0-1,0 0 0,-1-1 1,1 1-1,0-1 0,0 0 1,-1 0-1,1-1 0,0 1 1,5-2-1,5-4 150,-1 0 0,0 0 0,20-14 0,-12 7-96,186-121 436,-186 117-509,0-1 0,-1-1 0,-1 0 0,-1-2 0,-1 0 1,27-43-1,-19 20-37,-2-2 1,-2 0-1,-1-2 1,-3 0 0,-3 0-1,11-60 1,-23 101 43,0-7-27,1-1 0,-1-20 0,-1 33-63,-1-1 1,0 1-1,0-1 1,-1 0-1,1 1 0,0-1 1,-1 1-1,0-1 1,1 1-1,-1-1 0,0 1 1,0-1-1,0 1 0,-1 0 1,1 0-1,-1 0 1,1-1-1,-1 1 0,0 1 1,-3-4-1,3 4 16,0 0-1,0 0 1,0 0-1,-1 0 1,1 1-1,0-1 1,-1 1-1,1 0 1,0-1 0,-1 1-1,1 0 1,0 1-1,-1-1 1,1 0-1,-1 1 1,1-1-1,0 1 1,0-1-1,-1 1 1,1 0-1,0 0 1,0 0 0,0 1-1,0-1 1,0 0-1,-2 3 1,-3 1-14,1 0 0,0 1 0,0 0 0,0 0 0,-9 13-1,9-8 5,0 1-1,0-1 0,1 1 0,0 0 1,1 0-1,-3 17 0,1 2 14,-2 42-1,6-46 65,2-1 0,0 0 0,2 0 0,1 0 0,1 0 0,8 25 0,-7-33-51,1-1 0,0 0 0,2 0 0,0-1 0,1 1 0,0-2 0,1 0 0,1 0 0,18 18 0,-19-22 165,1 0-1,0-1 1,1-1-1,0 0 1,0 0 0,17 7-1,-24-13-73,1-1-1,-1 0 1,0 0-1,1-1 1,-1 1 0,1-1-1,-1 0 1,1-1-1,0 1 1,-1-1-1,1-1 1,-1 1-1,1-1 1,0 0 0,-1 0-1,1 0 1,-1-1-1,0 0 1,9-3-1,-7 1-13,0 0 0,0 0 0,-1 0 0,1 0 0,-1-1 0,0 0-1,8-10 1,-12 12-53,0 1-1,0-1 1,0 0-1,0 0 0,-1 0 1,1 0-1,-1 0 0,0 0 1,0-1-1,0 1 1,-1 0-1,1-1 0,-1 1 1,0 0-1,0-1 0,0 1 1,0 0-1,0-1 1,-1 1-1,-1-6 0,2 7-27,-1 0 0,0 0 0,1 0 0,-1 1 0,0-1 0,0 0 0,0 0 0,-1 1 0,1-1 0,0 0 0,-1 1-1,1 0 1,-1-1 0,-1-1 0,2 3-4,0 0 0,0-1 0,0 1 0,0-1 0,0 1 0,0 0 0,0 0 0,0 0 0,1-1 0,-1 1 0,0 0 0,0 0 0,0 0 0,0 1 0,0-1 0,0 0 0,0 0 0,0 0 0,0 1 0,0-1 1,0 0-1,0 1 0,0-1 0,0 1 0,1-1 0,-1 1 0,0 0 0,0-1 0,1 1 0,-1 0 0,0-1 0,1 1 0,-1 0 0,1 0 0,-2 1 0,-4 6-38,0 1 1,0 0 0,0 0-1,1 0 1,-6 19-1,9-22 32,0 0 0,0 1 0,1-1 0,0 1 0,1-1 0,-1 1 0,1 0 0,0-1 0,1 1 0,2 11-1,-2-15 65,0 0 0,0-1 0,0 1 0,1-1-1,-1 1 1,1-1 0,-1 0 0,1 0 0,0 0-1,0 1 1,0-2 0,0 1 0,0 0 0,0 0-1,1-1 1,-1 1 0,0-1 0,1 1-1,-1-1 1,1 0 0,0 0 0,-1-1 0,1 1-1,0 0 1,5 0 0,5-4 38,0 0 1,0-1-1,-1-1 0,1 0 1,16-9-1,7-2 65,19-7-182,1 2 0,93-20 0,-145 40 23,0 1-1,0-1 1,0 1 0,-1 0-1,1 1 1,0-1 0,7 2-1,-10-2 10,0 1-1,1-1 0,-1 0 1,1 1-1,-1 0 0,0-1 1,1 1-1,-1 0 0,0 0 1,0-1-1,0 1 0,1 0 1,-1 0-1,0 0 0,0 1 1,0-1-1,-1 0 0,1 0 1,0 0-1,0 1 0,-1-1 1,1 0-1,0 2 0,-1-2 7,3 8 80,-1 1 0,0 0 0,0 16 0,-2-26 593,13-6-37,-9 4-612,0 0 1,0 0 0,0-1 0,0 1-1,-1-1 1,7-6 0,-6 5-30,0 0 1,1 0-1,9-5 1,-10 6-68,1 1 0,-1 0 0,1-1 0,0 2 0,0-1 0,0 1 0,0-1 1,8 0-1,-13 2 61,0 1-1,1-1 1,-1 0 0,0 0 0,1 0 0,-1 1-1,0-1 1,1 0 0,-1 0 0,0 1 0,0-1 0,1 0-1,-1 0 1,0 1 0,0-1 0,0 0 0,1 1-1,-1-1 1,0 0 0,0 1 0,0-1 0,0 1 0,0-1-1,0 0 1,0 1 0,1-1 0,-1 1 0,0 0 0,0 15-112,1-10 190,1 7-14,-1 0 1,0 24-1,-1-29 74,0-8 146,15-16 482,-12 13-692,55-56-270,-57 58 190,1 0 1,-1 0-1,1 0 1,0 0-1,-1 0 0,1 0 1,0 1-1,-1-1 1,1 0-1,0 1 1,0 0-1,-1-1 1,1 1-1,0 0 1,0 0-1,0 0 1,0 0-1,-1 0 1,1 0-1,0 1 0,0-1 1,0 1-1,-1-1 1,3 2-1,5 1-107,-1 1-1,-1 1 0,15 9 0,-5-3 166,-7-5 18,1-1 0,0 0 0,-1-1 0,1 0-1,1-1 1,-1 0 0,0-1 0,19 1 0,-11-2 31,0-2 0,0 0 0,0-1 0,26-7 0,-33 7-34,0-2 1,-1 1 0,15-7 0,-22 8-48,0 0 1,0 0 0,-1 0 0,1-1 0,-1 1 0,0-1-1,0 0 1,0 0 0,0 0 0,0 0 0,0 0 0,-1-1-1,3-4 1,-5 8-11,1-1 0,-1 1-1,0-1 1,1 1 0,-1-1-1,0 1 1,0-1-1,1 0 1,-1 1 0,0-1-1,0 1 1,0-1 0,0 0-1,0 1 1,0-1 0,0 0-1,0 1 1,0-1-1,0 1 1,0-1 0,0 0-1,0 1 1,-1-1 0,1 1-1,0-1 1,0 0 0,-1 1-1,1-1 1,0 1 0,-1-1-1,1 1 1,-1-1-1,1 1 1,0-1 0,-1 1-1,1 0 1,-1-1 0,1 1-1,-1 0 1,0-1 0,1 1-1,-1 0 1,1-1-1,-1 1 1,1 0 0,-1 0-1,0 0 1,1 0 0,-2 0-1,0-1-12,-1 1-1,1 0 1,-1 0-1,1 0 1,-1 0-1,1 1 0,0-1 1,-1 1-1,1-1 1,0 1-1,-1 0 0,1 0 1,-3 1-1,-11 8-277,4-3 179,-19 15 1,27-19 91,1 0 1,-1 1-1,1-1 1,0 1-1,0-1 1,0 1-1,1 0 0,-1 0 1,-1 5-1,3-8 32,1 0 0,0 0 0,-1-1 0,1 1 0,-1 0 0,1 0 0,0 0 0,0 0 0,0 0 0,-1 0 0,1 0 0,0 0 0,0 0 0,0 0 0,1 0 0,-1 0 0,0 0-1,0-1 1,0 1 0,1 0 0,-1 0 0,0 0 0,1 0 0,-1 0 0,1 0 0,-1-1 0,1 1 0,-1 0 0,1 0 0,0-1 0,-1 1 0,1 0 0,0-1 0,-1 1 0,1-1 0,0 1 0,0-1-1,0 1 1,0-1 0,0 1 0,-1-1 0,1 0 0,1 1 0,4 0 28,-1 0 0,0 0 0,0-1 0,0 1 0,0-1 0,7-1 0,7-2 20,0-1-1,0 0 1,-1-1-1,34-15 1,-22 8-36,2-2-53,-22 10-14,-1-1 1,1 1 0,0 1-1,0 0 1,0 0 0,19-2-1,-28 6 40,0-1 0,0 0 0,0 0 0,0 0-1,-1 1 1,1-1 0,0 0 0,0 1 0,0-1 0,-1 0-1,1 1 1,0-1 0,0 1 0,-1 0 0,1-1 0,-1 1-1,1-1 1,0 1 0,-1 0 0,1 0 0,-1-1-1,1 1 1,-1 0 0,0 0 0,1-1 0,-1 1 0,0 0-1,0 0 1,1 0 0,-1 0 0,0 0 0,0 1 0,1 4 33,-1 0 1,1 1 0,-2 8 0,1-7-112,0 20 205,0-27 49,1-9 261,6 1-317,0 0 0,1 1 1,-1-1-1,17-9 0,61-40-280,-54 39-106,-29 16 250,0 0 1,0 0-1,0 0 0,0 0 1,0 1-1,1-1 1,-1 1-1,0-1 0,0 1 1,1 0-1,-1 0 1,3 0-1,-5 1-3,1 0-1,0 0 1,-1 0-1,1 0 1,-1-1-1,1 1 1,-1 0-1,0 0 1,1 0-1,-1 0 1,0 1-1,0-1 1,0 0 0,0 0-1,0 0 1,0 1-1,1 3-18,0 1 49,0-1 0,1 1 0,0-1 0,0 0 0,0 1 0,1-1 1,0 0-1,0 0 0,0 0 0,5 4 0,-6-6 8,0-1 1,1 0-1,-1 0 1,1 0 0,0 0-1,-1 0 1,1-1 0,0 1-1,0-1 1,0 0-1,0 0 1,1 0 0,-1 0-1,0 0 1,0-1 0,0 0-1,1 1 1,-1-1-1,0 0 1,4-1 0,6-1 72,1-1 0,-1-1-1,1 0 1,-1 0 0,0-1 0,-1-1 0,1 0 0,-1-1 0,22-17 0,-24 16-74,0 0 1,-1-1-1,-1-1 0,1 1 1,-2-1-1,1-1 0,6-12 1,1-5 7,17-47 0,11-53-26,-10 31 32,18-65 71,-40 128-180,-7 23 47,-3 7-16,1 1-1,-1-1 0,0 1 0,0-1 0,-1 1 0,1-1 0,-1 1 0,1-8 0,-1 11 40,-1 0 0,1 0 0,0 0-1,0 0 1,0 0 0,0 0 0,0 0 0,0 0-1,-1 0 1,1-1 0,0 1 0,0 1-1,0-1 1,0 0 0,0 0 0,-1 0 0,1 0-1,0 0 1,0 0 0,0 0 0,0 0-1,0 0 1,0 0 0,-1 0 0,1 0 0,0 0-1,0 0 1,0 0 0,0 0 0,0 1-1,0-1 1,0 0 0,0 0 0,-1 0 0,1 0-1,0 0 1,0 0 0,0 1 0,0-1-1,0 0 1,0 0 0,0 0 0,0 0 0,0 0-1,0 1 1,0-1 0,0 0 0,-6 37-150,2-8 164,-5 47 40,3 0 1,6 112 0,1-167 27,1 0 1,0 0-1,1 0 1,2-1-1,0 0 1,1 1-1,1-2 1,17 36-1,-22-51-274,0-1-1,1 1 1,-1-1 0,1 1-1,0-1 1,0 0-1,0 0 1,1 0-1,-1-1 1,1 1-1,4 2 1,1-3-3374,-7-11-3894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39:5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21 5984,'-32'-20'2688,"29"23"-608,11 2-1376,6-5 1280,4 4-1152,18-1 576,4 2-832,5-5 127,0 3-415,0-3 32,0 0-192,0-3 64,-4 3-96,-1-8-2303,-3 4 1183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0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197 612 3072,'14'-3'7556,"-18"3"-5273,-1 0-2410,-3 1 120,1 1 1,0-1 0,0 2-1,0-1 1,0 1 0,0 0-1,0 0 1,1 1 0,0 0 0,-8 6-1,4-2 56,0 0-1,0 1 0,1 0 0,1 1 1,0 0-1,0 0 0,1 1 1,0 0-1,0 0 0,2 0 0,-1 1 1,1 0-1,1 0 0,0 0 0,1 1 1,0-1-1,1 1 0,0 20 1,2-28 71,0 0 0,0 0 0,1 0 0,0 0 0,0 0 1,1 0-1,-1 0 0,1 0 0,0 0 0,1 0 1,4 8-1,-5-12-74,-1 1 0,0-1 1,0 1-1,1-1 0,-1 0 1,0 0-1,1 0 1,-1 0-1,1 0 0,0 0 1,-1 0-1,1 0 0,0 0 1,-1-1-1,1 1 0,0-1 1,0 1-1,0-1 0,0 0 1,-1 0-1,1 0 1,0 0-1,0 0 0,0 0 1,0 0-1,0 0 0,-1-1 1,1 1-1,0-1 0,0 0 1,-1 1-1,1-1 0,0 0 1,-1 0-1,1 0 0,1-1 1,3-2 44,-1-1-1,1 1 1,-1-1 0,-1 1 0,1-1 0,8-11 0,20-40 481,-23 39-442,69-130 510,-68 124-619,-2 0-1,0 0 1,8-44 0,5-69-60,-21 128 43,7-61-11,-4 0 0,-3-76 0,-1 138 4,0-3-105,-1 0 0,1 0 0,-1 0-1,-1 0 1,0 0 0,0 1 0,-1-1 0,-8-17 0,11 27 100,0-1-1,-1 0 1,1 1 0,0-1-1,-1 1 1,1-1-1,0 1 1,-1-1 0,1 1-1,-1-1 1,1 1-1,-1 0 1,1-1 0,-1 1-1,1-1 1,-1 1-1,1 0 1,-1 0 0,0-1-1,1 1 1,-1 0-1,1 0 1,-1 0 0,0 0-1,1-1 1,-1 1 0,1 0-1,-1 0 1,0 0-1,1 1 1,-1-1 0,0 0-1,1 0 1,-1 0-1,1 0 1,-1 0 0,0 1-1,1-1 1,-1 0-1,1 1 1,-2 0 0,0 0-27,0 1 0,0 0 0,0 0 0,0 0 0,1 0 0,-1 0 0,1 0 0,-3 4 0,-1 4-64,1 1-1,0-1 1,1 1-1,-4 22 1,-3 47-57,8-49 196,-2 7-64,2-1 0,2 1-1,2-1 1,1 1 0,1-1-1,11 38 1,-10-55 55,2-1-1,0 0 1,1 0 0,0-1-1,16 24 1,-16-30 39,1-1 0,0 1 1,1-2-1,0 1 0,0-1 0,1-1 0,1 0 0,15 10 0,-17-13 22,-1-1-1,1-1 1,0 1-1,0-2 0,1 1 1,-1-1-1,1-1 0,0 0 1,0-1-1,-1 0 0,1 0 1,15-2-1,-12 0 19,1-2 1,-1 1-1,0-2 1,0 0-1,-1-1 0,1 0 1,-1-1-1,23-13 1,-20 9 2,-1 0 1,0-1-1,18-16 1,-29 23-98,0 1 1,-1-1-1,0 0 1,1 0 0,-2 0-1,1-1 1,0 1-1,-1-1 1,0 0 0,0 1-1,0-1 1,0 0-1,-1 0 1,0 0 0,0 0-1,0-8 1,-1 11-31,0 1 1,0 0-1,0-1 1,0 1 0,-1-1-1,1 1 1,-1 0-1,1-1 1,-1 1-1,1 0 1,-1 0-1,0-1 1,0 1 0,1 0-1,-1 0 1,0 0-1,0 0 1,0 0-1,0 0 1,0 0-1,-1 0 1,1 0-1,0 1 1,0-1 0,0 0-1,-1 1 1,1-1-1,0 1 1,-1-1-1,1 1 1,-1 0-1,1 0 1,0-1 0,-1 1-1,1 0 1,-1 0-1,1 0 1,0 1-1,-1-1 1,1 0-1,-1 0 1,1 1 0,0-1-1,-1 1 1,1-1-1,0 1 1,-3 1-1,-1 1-2,0 0 0,1 0-1,-1 0 1,1 1-1,0-1 1,0 1-1,0 0 1,0 0 0,0 1-1,1-1 1,0 1-1,0 0 1,-4 9-1,4-6 7,0 0 0,1 0 0,0 1 0,1-1 0,0 0 0,0 1 0,1-1 0,0 14 0,3 0 64,1 0-1,0 0 0,2-1 1,0 1-1,2-1 0,0-1 1,19 35-1,-25-51-10,0 0 0,1 0 0,-1-1 1,1 1-1,0-1 0,-1 0 0,2 0 0,-1 0 0,0 0 0,0-1 0,1 1 1,4 2-1,-4-4-2,-1 1 1,1-1-1,-1 0 1,1 0-1,0-1 1,-1 1-1,1-1 1,0 0-1,0 0 0,-1 0 1,1 0-1,0-1 1,7-1-1,-2-1-22,1 0 0,-1-1-1,0 0 1,1 0-1,8-7 1,43-31 205,105-93 64,-46 35-154,-117 98-169,0 0-1,0 0 1,0 0 0,0 1 0,0-1 0,0 1 0,1-1 0,-1 1 0,1 0 0,-1 1 0,1-1 0,-1 0-1,1 1 1,-1 0 0,1 0 0,0 0 0,-1 0 0,1 1 0,-1-1 0,1 1 0,-1 0 0,1 0-1,-1 0 1,0 1 0,1-1 0,-1 1 0,0-1 0,0 1 0,0 0 0,5 5 0,23 12 328,-30-18 11,-10-17 443,8 13-758,-1 0-1,1 0 1,-1 1 0,1-1 0,-1 0 0,0 1 0,0 0-1,0 0 1,-1-1 0,1 1 0,-1 0 0,1 1 0,-1-1 0,1 0-1,-1 1 1,0-1 0,0 1 0,0 0 0,0 0 0,0 0-1,0 1 1,0-1 0,0 1 0,0-1 0,-4 1 0,1 0-34,1-1 1,-1 2-1,0-1 1,1 0 0,-1 1-1,1 0 1,-1 1-1,1-1 1,-1 1-1,1 0 1,0 0 0,0 1-1,-6 3 1,6-2 36,0 0 0,1 0 0,-1 0 0,1 1 0,0 0 0,0-1 0,1 1 0,0 1-1,0-1 1,0 1 0,0-1 0,1 1 0,0 0 0,0-1 0,0 1 0,1 0 0,-1 7 0,1-3-6,1 0 1,0 0-1,0 1 0,1-1 0,1 0 0,0 0 1,0 0-1,1 0 0,6 16 0,-6-18 43,0 0 0,1-1 0,0 1 0,0-1 0,1 0 0,-1 0 0,2-1 0,-1 1 0,1-1 0,0 0 0,0 0 0,0-1 1,1 0-1,0 0 0,0-1 0,0 1 0,14 4 0,-16-8-4,-1 0 0,1 0 0,-1 0 0,1-1 0,-1 0 0,1 0 0,0 0 1,-1 0-1,1-1 0,-1 0 0,1 0 0,-1 0 0,0-1 0,1 1 0,7-5 0,0 0 7,-1-1 0,1 0-1,-1-1 1,13-11 0,19-18 10,2 1 1,80-49 0,-86 64-46,1 2 0,1 2 1,73-21-1,-54 16-29,-60 22 34,1 0 0,-1 0 1,0 0-1,0 0 0,0 0 0,1 0 1,-1 0-1,0 0 0,0 0 0,0-1 0,1 1 1,-1 0-1,0 0 0,0 0 0,0 0 1,1 0-1,-1 0 0,0 0 0,0 0 0,0-1 1,0 1-1,1 0 0,-1 0 0,0 0 1,0 0-1,0 0 0,0-1 0,0 1 0,0 0 1,1 0-1,-1 0 0,0-1 0,0 1 1,0 0-1,-7-4 20,-14 0-53,10 5 4,1 0 0,0 1 0,0 0-1,0 0 1,0 1 0,0 0 0,0 1 0,1 0-1,0 0 1,0 1 0,0 0 0,0 1-1,1 0 1,0 0 0,0 1 0,0 0-1,1 1 1,-12 15 0,14-16 15,1 1 1,0-1-1,0 1 0,1 0 0,0 0 1,1 0-1,-1 1 0,0 8 1,2-14 31,1 0 1,-1 1 0,1-1 0,0 1 0,0-1 0,0 0-1,1 1 1,-1-1 0,1 0 0,-1 0 0,1 1 0,0-1-1,1 0 1,-1 0 0,0 0 0,1 0 0,0 0 0,0 0 0,0-1-1,0 1 1,0 0 0,0-1 0,3 3 0,-3-4 0,0 0 0,0 0 0,0 0 0,0-1 1,0 1-1,0 0 0,0-1 0,0 0 0,0 1 0,0-1 1,0 0-1,0 0 0,0 0 0,1 0 0,-1 0 0,0-1 1,0 1-1,0 0 0,0-1 0,0 0 0,0 0 0,3-1 1,1-1 32,0 0 0,0-1-1,0 0 1,0 0 0,9-9 0,-2-1 34,0 0 1,-1-1-1,15-24 0,24-55-46,-48 90-24,-2 2-49,0 0 0,1-1 0,-1 1 0,0 0 0,0-1-1,0 1 1,-1 0 0,1-1 0,-1 1 0,1-1 0,-1 1 0,0-1-1,0 1 1,0-1 0,0-3 0,0 6 22,0 0 0,-1 0 1,1-1-1,0 1 0,0 0 0,0 0 1,0 0-1,-1 0 0,1 0 0,0 0 0,0 0 1,0 0-1,0 0 0,-1 0 0,1 0 1,0 0-1,0 0 0,0 0 0,-1 0 0,1 0 1,0 0-1,0 0 0,0 0 0,0 0 1,-1 0-1,1 0 0,0 0 0,0 0 0,0 0 1,0 0-1,-1 0 0,1 1 0,0-1 1,0 0-1,0 0 0,0 0 0,0 0 1,-1 0-1,1 1 0,0-1 0,0 0 0,0 0 1,0 0-1,0 0 0,0 0 0,0 1 1,0-1-1,0 0 0,0 0 0,0 0 0,0 1 1,-1 0 5,0 0-1,1 0 1,-1 0 0,0 0 0,1 0 0,0 0 0,-1 0 0,1 1 0,0-1-1,-1 2 1,1 3-2,1 0 0,-1 0 0,1 0 0,0 0 0,0 0 0,1 0 0,0 0 0,0 0 0,1 0 0,-1-1 0,1 1 0,0-1 0,1 0 0,-1 0 0,1 0 0,6 6 0,-5-6 41,0 0-1,1 0 1,0 0 0,0 0 0,0-1-1,13 6 1,-16-9-25,-1 0-1,1 0 1,0 0 0,0 0 0,0-1-1,0 0 1,0 1 0,0-1-1,0 0 1,-1 0 0,1-1-1,0 1 1,0-1 0,0 1 0,0-1-1,0 0 1,-1 0 0,1 0-1,0-1 1,2-1 0,6-5 64,0 0 1,-1-1-1,0-1 0,12-14 1,-4 6-11,32-41-119,2-2-105,-50 56-162,-7 11 93,2 5 129,0 0 0,1 1 1,-1 14-1,1-6 88,1-13 16,1 0-1,0 0 1,0 0-1,1 0 1,0 0-1,0 0 1,0 0-1,1-1 1,0 1-1,5 11 1,-6-15 20,1-1 0,-1 1 0,0-1 1,0 0-1,1 1 0,0-1 1,-1 0-1,1 0 0,0 0 0,0-1 1,0 1-1,0 0 0,0-1 1,0 1-1,1-1 0,-1 0 1,0 1-1,1-1 0,-1 0 0,1-1 1,0 1-1,-1 0 0,1-1 1,-1 1-1,1-1 0,0 0 1,-1 0-1,1 0 0,0 0 0,-1-1 1,4 0-1,6-3 38,0 0 1,-1-1 0,0-1-1,0 0 1,0 0-1,11-10 1,5-1 56,129-88-34,-131 87-124,-18 12-91,0 1 0,0 1-1,13-7 1,-18 11-10,0 1 135,1 1-1,-1 0 0,0 0 1,0 0-1,0 0 0,0 0 0,2 3 1,8 9 201,-10-13-182,0 0 1,0 0-1,0 0 0,1-1 0,-1 1 0,0 0 0,0-1 0,0 1 1,0-1-1,1 0 0,-1 0 0,0 0 0,0 0 0,1 0 1,-1 0-1,0 0 0,0-1 0,0 1 0,1-1 0,-1 0 0,0 0 1,0 1-1,0-1 0,3-3 0,-4-1-117,-1 4 95,0 4 20,0-3 35,-8 2-293,6 5 184,1-6 59,1 1-1,-1-1 0,0 1 0,0 0 0,1-1 1,-1 1-1,0-1 0,-2 2 0,-9 13 18,0 0-1,1 1 0,0 0 1,-9 23-1,-5 8-64,17-34 39,-78 129 124,67-115-152,-1-1 0,-1-1 0,-26 25 0,15-21 98,-1-1 0,-59 39-1,63-50 159,-59 28-1,77-42-167,0 0 0,0 0 0,0-1 0,0 0 0,-1-1 0,1-1 0,-1 0 0,1 0 0,-17-2 0,25 1-22,1 0 0,-1-1-1,0 1 1,1-1 0,-1 0 0,0 0 0,1 0-1,-1-1 1,1 1 0,0 0 0,-4-3 0,6 3-24,-1 1 1,1-1 0,-1 1-1,1-1 1,-1 1 0,1-1-1,-1 0 1,1 1 0,0-1-1,-1 0 1,1 1 0,0-1-1,0 0 1,-1 0 0,1 1 0,0-1-1,0 0 1,0 0 0,0 1-1,0-1 1,0 0 0,0 0-1,0 0 1,0 1 0,0-1-1,1 0 1,-1 0 0,0 1-1,0-1 1,1 0 0,-1 1-1,0-1 1,1 0 0,-1 1-1,1-1 1,-1 1 0,1-1 0,-1 0-1,1 1 1,-1-1 0,1 1-1,1-1 1,21-17-143,1 1 0,46-24 0,-53 32 119,163-74 160,-58 30-40,-82 35-178,-1-3 1,-1-1 0,64-48-1,6-27 156,-56 49 24,76-56 1,-93 80-84,0-2-1,-2-2 1,0-1 0,-3-1-1,47-58 1,-73 82-81,-4 5 42,1 0 0,0 0 1,-1 0-1,1 0 0,0 0 0,-1 0 0,1 0 0,0 0 0,0 1 1,0-1-1,0 0 0,2-1 0,-3 2 12,0 0-1,1 0 1,-1 0-1,0 0 1,0 0 0,0 0-1,1 0 1,-1 0-1,0 0 1,0 0 0,0 1-1,1-1 1,-1 0-1,0 0 1,0 0 0,0 0-1,1 0 1,-1 0-1,0 0 1,0 1 0,0-1-1,0 0 1,0 0-1,1 0 1,-1 0 0,0 1-1,0-1 1,0 0-1,0 0 1,0 0 0,0 0-1,0 1 1,0-1-1,0 0 1,0 0 0,0 0-1,0 1 1,0-1-1,0 0 1,2 9-63,0 1 1,-1-1-1,-1 0 1,0 1-1,0-1 1,-3 18-1,-16 58 231,12-59-231,2-6 29,0 4 70,-1-1 1,-1 1 0,-2-1-1,-16 33 1,23-53 12,0 1 1,0-1-1,-1 0 1,1 0-1,-1 0 1,1 0-1,-1-1 1,0 1-1,-4 2 1,5-4-22,1 0-1,-1 0 1,1-1 0,-1 1 0,0-1 0,1 1 0,-1-1-1,0 1 1,1-1 0,-1 0 0,0 0 0,0 0 0,1 0-1,-1 0 1,0 0 0,0 0 0,1-1 0,-1 1-1,0 0 1,1-1 0,-1 0 0,0 1 0,-2-3 0,-3-1 63,0-1 0,0-1 0,0 1 0,1-1 1,-11-12-1,-25-38-66,22 27 85,19 28-105,0 1-1,1-1 0,-1 1 0,1-1 1,-1 1-1,1-1 0,0 0 1,-1 1-1,1-1 0,0 1 1,-1-1-1,1 0 0,0 0 1,0 1-1,-1-1 0,1 0 0,0 0 1,0 1-1,0-1 0,0 0 1,0 0-1,0 1 0,0-1 1,0 0-1,1 1 0,-1-1 1,0 0-1,0 0 0,1 1 1,-1-1-1,0 0 0,1 1 0,-1-1 1,0 0-1,1 1 0,-1-1 1,1 1-1,-1-1 0,1 1 1,-1-1-1,1 1 0,0-1 1,-1 1-1,1 0 0,0-1 0,-1 1 1,1 0-1,0-1 0,-1 1 1,1 0-1,0 0 0,0 0 1,1-1-1,6 0-39,0-1 0,0 1 0,16 0 0,-16 1 46,40 1-22,93 11-1,-26 1 289,-79-13-275,-12-6-3636,-7 1 1364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0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52 765 2720,'36'-22'7288,"-41"26"-5845,-7 11-1017,-10 23-195,14-26-96,0 0 1,2 1 0,-8 18-1,11-24-19,1 1 1,0 0-1,0-1 0,1 1 0,0 0 1,0 10-1,1-16-35,0 0 1,0 0 0,0 0-1,1 0 1,-1 0-1,1-1 1,-1 1-1,1 0 1,0 0 0,-1-1-1,1 1 1,0 0-1,0-1 1,0 1-1,0-1 1,1 1 0,-1-1-1,0 0 1,0 1-1,1-1 1,-1 0-1,1 0 1,0 0 0,-1 0-1,1 0 1,0 0-1,-1 0 1,1-1-1,0 1 1,0-1 0,3 1-1,-2 0 5,1-1 1,-1 0-1,0 0 0,0 0 0,1-1 1,-1 1-1,0-1 0,0 0 1,0 0-1,4-1 0,33-17 259,-21 9-231,35-16 23,-1-2 0,88-63 0,-124 81-761,-13 12 157,-2 9 337,-1-5 137,0 1 0,0-1 0,1 0 0,-1 1 1,2-1-1,-1 0 0,1 0 0,0 0 0,0-1 1,0 1-1,1-1 0,0 1 0,0-1 1,0 0-1,1-1 0,5 5 0,-7-6 63,1 0 1,-1-1-1,1 0 0,-1 0 0,1 0 1,0 0-1,0 0 0,0-1 0,0 0 0,0 0 1,0 0-1,8 1 0,-9-2 3,0 0 0,0 0-1,0 0 1,1 0 0,-1 0 0,0-1-1,0 1 1,0-1 0,0 0-1,0 0 1,0 0 0,0-1 0,0 1-1,0-1 1,0 1 0,4-5-1,-4 4-23,0-1-30,0 1 1,0-1-1,0 0 0,0 0 0,-1 0 0,1 0 0,-1 0 0,0 0 1,0-1-1,0 1 0,-1-1 0,1 1 0,-1-1 0,2-7 0,0-11-173,0-23-1,-2 44 139,-1 0-1,1 0 1,0 0-1,0 1 1,0-1-1,0 1 1,0-1-1,0 0 1,0 1-1,0 0 1,0-1-1,0 1 1,0 0 0,0-1-1,2 1 1,20-4-68,-13 4 54,-6 0 54,-1 0 0,1 0-1,0 0 1,-1-1 0,6 0-1,80-16 10,10-3-7,-84 16 1,6-2-32,0 1-1,0 1 1,40-3-1,-59 7-6,-1 0-1,1-1 0,-1 1 0,0 1 0,1-1 0,-1 0 0,1 0 1,-1 0-1,0 1 0,1-1 0,-1 1 0,0-1 0,1 1 0,-1 0 1,0-1-1,0 1 0,0 0 0,1 0 0,-1 0 0,0 0 0,0 0 1,0 0-1,-1 0 0,1 0 0,0 0 0,0 0 0,0 0 0,-1 1 1,1-1-1,-1 0 0,1 0 0,0 3 0,-1 2-8,1 0 0,-1 0 1,0 0-1,0 0 0,-1 0 0,-1 7 0,0 4 85,-3 13 29,3-24-79,1 0 1,-1-1-1,1 1 1,1 0-1,0 0 0,0 9 1,0-13 6,1 0 1,-1 0 0,1 0-1,0 0 1,0 0 0,-1 0-1,1 0 1,1 0 0,-1-1 0,0 1-1,0 0 1,1-1 0,-1 1-1,1-1 1,-1 1 0,1-1 0,0 0-1,-1 1 1,1-1 0,0 0-1,0 0 1,0 0 0,2 0-1,2 1 40,0 0-1,0-1 1,0 1-1,0-1 1,0-1-1,0 1 1,0-1-1,1 0 1,-1-1-1,0 1 1,0-1-1,0 0 1,0-1-1,0 0 1,10-4-1,-5 2-8,0-2-1,0 0 0,-1 0 1,1-1-1,-2 0 1,18-16-1,-14 10-7,-1-2-1,0 1 0,-2-2 0,10-16 0,-10 16-8,129-210 120,-72 119-75,40-73-411,-102 165 58,-5 15 259,0-1-1,0 1 0,0 0 0,0-1 0,0 1 1,0 0-1,0-1 0,0 1 0,-1 0 1,1 0-1,0-1 0,0 1 0,0 0 0,0-1 1,0 1-1,-1 0 0,1 0 0,0-1 1,0 1-1,0 0 0,-1 0 0,1-1 0,0 1 1,0 0-1,-1 0 0,0 0-5,0 0 0,-1 0 0,1 0 0,0 0 0,0 0 0,0 1 0,0-1 0,0 0 0,0 1 0,0-1 1,0 1-1,0-1 0,0 1 0,0 0 0,0-1 0,0 1 0,0 0 0,0 0 0,1-1 0,-1 1 0,0 0 0,0 0 0,0 2 0,-10 11-1,0 2 0,2-1 0,0 1 0,-8 19 0,-26 76-89,31-78 90,-51 169 28,58-186-26,-1 1 83,2 0 1,-1 1-1,2 0 1,1-1-1,0 1 1,1 21-1,1-38-44,0 0-1,0 0 0,0 0 0,0 0 1,0 0-1,1 0 0,-1 0 1,0 0-1,1 0 0,-1 0 0,1 0 1,-1-1-1,1 1 0,0 0 0,-1 0 1,1 0-1,0-1 0,-1 1 1,1 0-1,0-1 0,0 1 0,0-1 1,-1 1-1,1-1 0,0 1 0,0-1 1,0 1-1,0-1 0,0 0 0,0 0 1,0 1-1,0-1 0,0 0 1,0 0-1,0 0 0,2 0 0,3-1 69,-1 1 0,1-1-1,0-1 1,10-2-1,-16 3-86,9-2 43,0 0-1,-1-1 1,0 0 0,0-1 0,0 0-1,-1 0 1,8-7 0,-9 8-30,24-21 32,-1-1 0,-2-2 1,30-36-1,65-100 5,-70 91 6,110-187 43,-112 155 91,-24 55-256,-35 69-304,-14 40 0,4-10 192,-61 184 140,64-183 30,-6 18 70,-3-1 0,-3-1 0,-3-1 0,-55 84 0,55-100 1056,44-53-416,9-6-678,-13 2-8,1 0-1,-1 0 1,-1-1-1,9-11 1,-7 9-238,21-20 0,-29 29 204,0 1-1,0-1 1,-1 1-1,1 0 0,0 0 1,0 0-1,0 0 1,1 0-1,1 0 0,-3 0 8,-1 1 0,1 0 0,0 0 0,0 0 0,-1 0 0,1 0 0,0 1 0,-1-1 0,1 0 0,0 0 0,-1 0 0,1 1 0,0-1 0,-1 0 0,1 1 0,-1-1 0,1 0 0,0 1 0,-1-1 0,1 1 0,-1-1 0,1 1 0,-1-1 0,1 1 0,-1-1 0,0 1 0,1 0 0,-1-1-1,0 1 1,1-1 0,-1 1 0,0 1 0,6 9-65,-1 0 0,1 0 0,1 0 0,0-1-1,11 12 1,-13-16 118,1 0-1,0-1 0,0 0 1,0 1-1,1-2 1,-1 1-1,1-1 1,1 0-1,7 3 1,-12-6-76,0 0-1,0 0 1,0-1 0,1 1 0,-1-1 0,0 1 0,1-1 0,-1 0 0,0 0 0,0-1 0,1 1 0,-1-1 0,0 0-1,0 1 1,0-1 0,1-1 0,3-1 0,-4 1-373,-1 1 0,1-1-1,-1 1 1,0-1 0,0 0 0,0 0-1,0 0 1,0 0 0,0 0 0,-1-1-1,1 1 1,-1-1 0,1 1 0,-1-1-1,0 1 1,0-1 0,0 0 0,0 1-1,0-6 1,3-9-1893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0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3808,'-5'3'1728,"18"14"-1504,0-14 2208,6 6-1376,30-6 704,5 2-1024,32-10 256,-1 5-544,4-3 0,-12 6-256,-9-3-96,-15 0-64,-8 0 160,-8 0-96,-14 0-800,-2 5 352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0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4320,'-63'5'1952,"46"-1"-1696,12-4 768,13-4-768,6 4-160,17-8-992,11 0 480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0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0 735 4064,'0'0'1307,"7"5"3962,-2-5-4945,0-1 0,1 0 0,-1 0 0,1 0 0,-1-1 0,0 0 0,0 0 0,8-5 0,42-27 820,-32 18-932,-3 2-109,-1-1 1,-1-1-1,0-1 1,-1 0 0,-1-1-1,20-29 1,-3 1-44,40-77 1,13-55-75,-55 99 74,-11 27-19,-11 25-59,-9 26-35,1 0 1,-1 0-1,0-1 1,1 1-1,-1 0 1,0-1-1,0 1 1,0-1-1,0 1 1,0 0-1,0-1 1,-1 1 0,1 0-1,-1-3 1,1 4 37,0 0 1,0 0-1,0 0 1,-1 0-1,1-1 1,0 1-1,0 0 1,0 0 0,0 0-1,-1 0 1,1 0-1,0 0 1,0 0-1,0 0 1,-1-1 0,1 1-1,0 0 1,0 0-1,0 0 1,-1 0-1,1 0 1,0 0-1,0 0 1,0 0 0,-1 0-1,1 0 1,0 0-1,0 0 1,0 0-1,-1 0 1,1 0-1,0 1 1,0-1 0,0 0-1,0 0 1,-1 0-1,1 0 1,0 0-1,0 0 1,0 0 0,-1 1-1,-5 5-54,5-5 19,-4 7-35,-1-1-1,1 1 0,0 1 1,-3 8-1,-4 6 34,1-1 55,1 2 0,-9 30 0,-11 54 63,26-89-61,-7 23 30,2 0-1,-4 63 1,12-90 41,0-1 0,1 1 1,1-1-1,1 0 0,0 0 0,0 1 1,2-1-1,0 0 0,0-1 0,1 1 1,9 16-1,-12-27 36,1 1-1,0 0 1,-1 0 0,1-1 0,1 1-1,-1-1 1,0 0 0,1 0 0,-1 0 0,1 0-1,0-1 1,0 0 0,0 0 0,0 0-1,7 3 1,-7-5-38,-1 1 0,0 0 0,1-1 1,-1 0-1,0 0 0,1 0 0,-1 0 0,0 0 0,1-1 0,-1 0 0,0 1 0,1-1 1,-1 0-1,0-1 0,0 1 0,0 0 0,0-1 0,0 0 0,0 0 0,-1 0 0,5-3 0,-5 3-21,6-4 19,-1-1 1,0 0-1,0 0 1,-1 0-1,0-1 1,9-14-1,-1-10-248,-8 16 199,-6 15-67,0 0-1,0 0 0,1-1 1,-1 1-1,0 0 0,1 0 1,-1 0-1,1 0 0,-1 0 1,1 0-1,-1 0 0,1 0 0,1-1 1,-1 23-783,-1-7 853,2 39-217,-2-48 198,1 0-1,0-1 1,0 1-1,1 0 1,0 0-1,-1-1 1,1 1-1,5 6 0,-6-9 48,1-1 1,0 1-1,-1-1 0,1 1 0,0-1 0,0 0 0,0 1 0,0-1 0,0 0 0,0 0 0,0-1 0,1 1 0,-1 0 0,0-1 0,0 1 0,1-1 0,-1 0 0,0 0 0,1 0 0,-1 0 0,0 0 0,1 0 0,3-1 0,4-1 28,1-1 0,-1 0 0,1 0 0,9-5 0,31-13 165,-2 1-80,89-50 0,-134 67-185,-1 0-25,1 1 0,-1-1-1,1 1 1,0 0 0,0 0 0,0 0-1,0 1 1,0-1 0,1 1 0,-1 0 0,0 0-1,1 0 1,-1 1 0,7-1 0,-10 2 34,0-1-1,0 1 1,0-1 0,-1 0 0,1 1 0,0 0-1,0-1 1,-1 1 0,1-1 0,0 1-1,-1 0 1,1-1 0,-1 1 0,1 0 0,-1 0-1,1 0 1,-1-1 0,1 1 0,-1 0 0,0 0-1,1 0 1,-1 0 0,0 0 0,0 0 0,0 0-1,0 0 1,0 1 0,0 27-64,-3-19 167,1 0 1,-1-1-1,-8 18 0,5-14-50,5-8-22,-3 2 308,50-40 238,46-40 0,-89 70-595,-1 1-16,1-1-1,-1 1 1,1 0 0,0 0-1,4-2 1,-6 4 24,-1 0 1,1-1 0,0 1-1,0 0 1,-1 0-1,1 0 1,0-1 0,0 1-1,0 0 1,-1 0-1,1 0 1,0 0 0,0 0-1,0 1 1,-1-1-1,1 0 1,0 0 0,0 0-1,0 1 1,-1-1-1,1 0 1,0 1 0,-1-1-1,1 1 1,0-1-1,-1 1 1,1-1-1,0 2 1,2 0 14,-1 1 1,0 0-1,0 0 0,0 0 0,0 0 0,0 0 1,-1 1-1,1-1 0,-1 0 0,0 1 1,0-1-1,0 1 0,0-1 0,-1 1 1,0 0-1,1 5 0,-1-8 41,14-5 582,-9 2-561,0-1 1,-1 0-1,0-1 1,1 1-1,-1-1 1,0 0-1,-1 0 0,1 0 1,3-5-1,5-6-55,-7 10-53,0 0 1,0-1-1,1 1 1,-1 1 0,12-8-1,-15 11 17,0 1 1,-1-1-1,1 0 0,0 0 1,0 1-1,0-1 0,0 1 1,0 0-1,0-1 0,0 1 0,0 0 1,0 0-1,0 0 0,0 1 1,0-1-1,-1 0 0,1 1 1,0-1-1,0 1 0,0 0 1,0 0-1,0-1 0,-1 1 0,1 0 1,3 3-1,2 2-9,0 0-1,-1 1 1,10 12-1,-13-15 68,0 1-1,1-1 1,-1 1 0,1-1-1,1 0 1,-1-1-1,0 1 1,1-1-1,0 0 1,-1 0-1,1 0 1,8 3-1,-3-5 16,0 1-1,1-1 1,-1-1-1,0 0 0,0 0 1,0-1-1,0-1 0,0 1 1,0-1-1,-1-1 1,1 0-1,13-6 0,-12 3 6,0 1 1,-1-2-1,1 1 0,-2-1 0,1-1 0,-1 0 0,0 0 0,0-1 0,12-17 0,-11 13-27,-1-1-1,0 0 0,-1 0 0,-1-1 0,-1 0 0,9-28 0,-13 38-45,0 0-1,-1 0 1,0 0 0,0-1-1,-1 1 1,1 0 0,-1-1 0,0 1-1,-1-1 1,1 1 0,-1 0-1,-2-10 1,3 15 20,-1-1 1,1 0-1,0 1 1,0-1-1,-1 1 0,1-1 1,0 0-1,-1 1 1,1-1-1,-1 1 1,1-1-1,-1 1 0,1-1 1,-1 1-1,1 0 1,-1-1-1,1 1 0,-1-1 1,0 1-1,1 0 1,-1 0-1,1-1 0,-1 1 1,0 0-1,1 0 1,-1 0-1,0 0 0,1 0 1,-1 0-1,0 0 1,1 0-1,-1 0 0,0 0 1,1 0-1,-1 0 1,0 0-1,1 0 0,-1 1 1,0-1-1,1 0 1,-1 1-1,1-1 1,-1 0-1,0 1 0,1-1 1,-1 0-1,1 1 1,-1-1-1,1 1 0,-1 0 1,-4 4-56,0-1 1,1 1 0,0 0 0,-4 6-1,3-4 10,-9 12-90,1 1-1,1 0 1,-19 41 0,29-56 147,0 1 1,0-1-1,0 1 0,1-1 0,0 1 1,0-1-1,1 1 0,-1-1 1,1 1-1,0 0 0,1-1 0,0 1 1,-1-1-1,2 1 0,-1-1 0,1 1 1,0-1-1,0 0 0,0 0 1,0 0-1,1 0 0,4 6 0,0-3 69,1 0-1,0 0 1,1-1 0,-1 0-1,1-1 1,1 1-1,-1-2 1,1 1-1,0-2 1,0 1-1,0-1 1,1-1-1,0 0 1,17 3-1,-11-7-1485,-1-4 346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0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4064,'-10'-5'1824,"20"1"-1568,-6 1-288,9 3-32,2-13-1312,1 6 768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3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1 910 1472,'2'0'4669,"7"-1"-3299,16-9-449,3-10-277,0-1 0,-2-1 0,0-2 1,32-38-1,-47 49-585,0-1 0,-2 0-1,0 0 1,8-18 0,21-61 138,-19 36-9,-2-2 1,18-113-1,-31 139-251,1 9 32,-2 0 0,-1-1 0,-1-32 0,-2 55-28,1-1 0,-1 1 0,1 0 0,-1-1 0,0 1 1,0 0-1,1-1 0,-2 1 0,1 0 0,0 0 0,0 0 0,-1 0 0,1 0 0,-1 0 0,0 0 0,1 1 0,-4-3 0,4 3 33,1 1 0,0 0 0,-1 0-1,1 0 1,0 0 0,-1 0 0,1 0 0,0-1 0,-1 1 0,1 0 0,0 0-1,-1 0 1,1 0 0,-1 0 0,1 0 0,0 0 0,-1 1 0,1-1 0,0 0-1,-1 0 1,1 0 0,0 0 0,-1 0 0,1 0 0,0 1 0,-1-1 0,1 0-1,0 0 1,-1 1 0,1-1 0,0 0 0,-1 1 0,-6 11-364,5-10 293,-4 12-47,0-1 1,1 1 0,0 0 0,1 1 0,1-1-1,-3 27 1,0 11 31,0 71-1,7-92 221,1 1 1,1-1-1,13 53 0,-14-75-3,1-1 0,0 0 0,0 1 0,1-1 0,0-1 0,1 1 0,-1 0 0,1-1-1,1 0 1,6 6 0,-10-10-16,1 0 0,0-1 0,1 1-1,-1-1 1,0 0 0,1 0 0,-1 0 0,1 0-1,0-1 1,-1 1 0,1-1 0,0 0 0,0 0-1,0-1 1,0 1 0,0-1 0,0 0 0,0 0-1,0 0 1,0 0 0,0-1 0,0 1-1,6-3 1,3-2 18,-1 0 0,0 0 0,0-1 0,0-1 0,-1 0 0,0-1 0,0 0 0,-1 0 0,0-1 0,-1-1 0,1 0-1,-2 0 1,9-13 0,-6 7-41,-2 1-1,1-2 0,-2 0 1,0 0-1,-2 0 0,1-1 1,-2 0-1,5-31 1,-9 44-108,0 1 1,-1 0-1,1-1 1,-1 1-1,0 0 1,-1-1-1,1 1 1,-2-5-1,2 9 29,0-1 1,0 1-1,0-1 0,0 1 0,-1-1 0,1 1 0,0-1 1,0 1-1,0-1 0,-1 1 0,1 0 0,0-1 1,-1 1-1,1-1 0,0 1 0,-1 0 0,1-1 0,-1 1 1,1 0-1,0 0 0,-1-1 0,1 1 0,-1 0 0,1 0 1,-1 0-1,1 0 0,-1-1 0,1 1 0,-1 0 0,-1 0-2,1 0-1,0 1 1,-1-1-1,1 0 1,0 1-1,0-1 1,0 1-1,-1-1 1,1 1-1,0-1 0,-1 2 1,-3 1-26,0 1 0,1 0-1,-8 8 1,3 0-4,0 1-1,1 0 0,0 0 0,1 1 1,0 0-1,1 0 0,1 1 1,1-1-1,0 1 0,0 0 0,2 1 1,-1-1-1,1 23 0,2-32 65,0-1-1,1 0 1,0 0-1,-1 1 1,1-1-1,1 0 1,-1 0-1,1 0 1,0 0-1,0 0 1,1-1-1,-1 1 1,1 0-1,4 4 1,-5-7 40,0 1 1,1-1 0,-1 0-1,1 0 1,0 0-1,0 0 1,0 0-1,0-1 1,0 1 0,0-1-1,0 0 1,0 0-1,1 0 1,-1 0 0,0-1-1,1 1 1,-1-1-1,1 0 1,-1 0-1,0 0 1,1 0 0,6-2-1,2-1 52,-1-1-1,1 0 1,-1 0-1,1-1 1,-1-1-1,0 1 1,-1-2-1,0 0 1,0 0 0,17-16-1,-4-1-106,0-1-1,33-47 1,-46 57 6,-7 10-29,0 0 0,0 1 0,0 0 0,1 0 0,-1 0 0,6-5 0,-9 9 9,1 0 1,-1 0-1,0-1 0,0 1 0,1 0 1,-1 0-1,0 0 0,1 0 0,-1 0 0,0-1 1,1 1-1,-1 0 0,0 0 0,1 0 1,-1 0-1,0 0 0,1 0 0,-1 0 0,0 0 1,1 0-1,-1 0 0,0 0 0,1 0 1,-1 0-1,0 0 0,1 1 0,-1-1 1,0 0-1,0 0 0,1 0 0,-1 0 0,0 1 1,1-1-1,-1 0 0,0 0 0,0 0 1,1 1-1,-1-1 0,0 0 0,0 1 0,0-1 1,1 0-1,-1 0 0,0 1 0,0-1 1,0 0-1,0 1 0,0 0 0,5 21-82,-3-14 45,38 145-23,-39-150 129,0 0 1,0-1-1,0 1 0,1 0 0,-1-1 0,1 1 0,3 3 0,-5-5-37,0-1 1,1 1-1,-1-1 0,1 1 0,-1-1 0,1 0 0,-1 1 0,1-1 0,-1 0 0,1 0 0,-1 1 0,1-1 0,-1 0 0,1 0 1,0 0-1,-1 0 0,1 1 0,-1-1 0,1 0 0,0 0 0,-1 0 0,1 0 0,-1-1 0,1 1 0,-1 0 0,1 0 0,0 0 1,-1 0-1,1 0 0,-1-1 0,1 1 0,-1 0 0,1-1 0,-1 1 0,1 0 0,-1-1 0,1 1 0,-1-1 0,1 1 0,-1 0 1,0-1-1,1 1 0,-1-1 0,1 0 0,5-8 52,0 1-1,-1-1 1,0 0 0,0 0-1,-1-1 1,4-10 0,13-62-155,-16 58 152,18-55-513,-21 78-16,1 6 190,6 15 116,9 28 91,-15-41 77,0-1-1,0 1 1,1-1-1,0 1 1,0-1-1,0 0 0,1-1 1,-1 1-1,9 6 1,-11-10 13,0 0 1,1 0 0,0 0-1,-1 0 1,1-1-1,0 1 1,0-1-1,0 0 1,0 0-1,0 0 1,0 0 0,0 0-1,0-1 1,1 1-1,-1-1 1,0 0-1,0 0 1,0 0-1,1 0 1,-1-1 0,0 1-1,0-1 1,4-1-1,-1-1 17,1 0 0,-1 0 0,0-1 0,0 0 0,-1 0 0,1-1 0,-1 1 0,0-1 0,0 0-1,0-1 1,-1 1 0,0-1 0,0 0 0,0 0 0,-1 0 0,1-1 0,3-12 0,2-8-10,-2 0 1,0 0-1,2-30 1,-9 55-45,3-37 65,-3 37-71,0 0 0,0-1 0,0 1 0,-1 0 0,1-1 0,-1 1 0,1 0-1,-1 0 1,0-1 0,0 1 0,0 0 0,0 0 0,0 0 0,-3-2 0,4 3 0,-1 1 0,1 0 1,-1-1-1,1 1 0,-1 0 0,1-1 1,-1 1-1,0 0 0,1 0 1,-1 0-1,0-1 0,1 1 0,-1 0 1,0 0-1,1 0 0,-1 0 0,0 0 1,1 0-1,-1 1 0,0-1 1,1 0-1,-1 0 0,1 0 0,-1 1 1,0-1-1,1 0 0,-1 0 0,1 1 1,-1-1-1,1 1 0,-1-1 1,1 0-1,-1 1 0,1-1 0,-1 1 1,1-1-1,-1 2 0,-2 1-27,0 1 1,0-1-1,1 1 0,-5 7 0,1 2 2,0 0-1,1 1 0,1 0 1,0 0-1,1 0 0,0 0 0,1 0 1,1 1-1,0 19 0,1-26 45,1-1 0,0 1-1,0-1 1,0 1 0,1-1-1,0 0 1,1 0 0,-1 0-1,1 0 1,1 0 0,-1-1 0,1 1-1,0-1 1,1 0 0,0 0-1,0-1 1,0 1 0,0-1-1,1 0 1,6 4 0,-5-4 31,0-1 1,0-1-1,0 1 0,0-1 1,0 0-1,1-1 0,0 1 1,-1-1-1,1-1 0,0 0 1,0 0-1,0-1 1,0 1-1,0-2 0,0 1 1,0-1-1,0 0 0,-1-1 1,1 0-1,0 0 0,-1-1 1,1 0-1,-1 0 1,0 0-1,0-1 0,0 0 1,-1-1-1,1 0 0,-1 0 1,0 0-1,0 0 0,5-8 1,-1-1 46,0-1 0,0-1 0,-2 1 0,8-19 0,23-72 136,-24 64-277,0-1 154,-1-1 0,10-64 0,-23 99-132,0-1 0,-1 0 0,0 0 1,-1 0-1,0 0 0,-3-14 0,4 24 24,0 0-1,0 0 1,0-1-1,-1 1 1,1 0 0,0 0-1,0-1 1,0 1-1,0 0 1,0 0 0,0 0-1,0-1 1,0 1-1,-1 0 1,1 0-1,0-1 1,0 1 0,0 0-1,0 0 1,-1 0-1,1 0 1,0 0 0,0-1-1,-1 1 1,1 0-1,0 0 1,0 0 0,0 0-1,-1 0 1,1 0-1,0 0 1,0 0-1,-1 0 1,1 0 0,-9 5-268,-8 16 13,12-11 205,0 1 0,1 0-1,0 0 1,0 0 0,1 0 0,-1 13 0,-5 69-127,7-44 263,2-1 1,9 65 0,-5-88-19,1-1 0,1 1 1,1-1-1,1-1 1,1 1-1,15 28 0,-22-49 21,0 0-1,0 1 0,1-1 0,-1 0 1,1-1-1,-1 1 0,1 0 0,0-1 0,0 1 1,0-1-1,0 0 0,1 0 0,-1 0 1,5 1-1,-6-2-62,0 0 1,1-1-1,-1 1 0,0-1 1,1 0-1,-1 0 1,0 0-1,1 0 1,-1 0-1,1 0 0,-1 0 1,0-1-1,0 1 1,1-1-1,-1 0 1,0 0-1,0 0 0,0 0 1,1 0-1,-1 0 1,0 0-1,-1-1 1,1 1-1,3-3 0,2-4-1581,0 0 0,0-1 0,0 0 0,-1 0-1,-1 0 1,6-12 0,7-12-2614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0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 3808,'-27'-8'1728,"27"5"-1504,3-1 1568,7-1-1024,17-3 192,5 8-576,17-3 256,1 3-384,12-4 384,1 4-384,27-5 224,-4 2-256,22-5 352,-5 8-320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1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311 466 3648,'2'-1'361,"0"-1"0,0 0 0,0 0 0,0 1 1,-1-1-1,1-1 0,-1 1 0,2-3 0,2-2 1103,-4 6-1369,-1 1-1,0-1 0,1 1 0,-1-1 0,1 1 0,-1-1 0,0 1 0,0-1 0,1 1 1,-1-1-1,0 0 0,0 1 0,0-1 0,1 0 0,-1 1 0,0-1 0,0 1 0,0-1 1,0 0-1,0 1 0,0-1 0,-1 0 0,1 1 0,0-1 0,0 0 0,0 1 0,-1-1 1,1 1-1,-1-2 0,0 1-6,0 0 1,0 0 0,0 0-1,0 0 1,-1 1 0,1-1 0,0 0-1,-1 1 1,1-1 0,0 1-1,-1-1 1,-1 0 0,-4 0 35,0 0 0,-1 0 0,1 1 0,-9 0 1,-5 2-103,1 1 0,-1 1 0,-35 12 0,43-12 10,0 2 1,0 0-1,1 0 0,0 1 1,0 0-1,-17 15 0,24-18-15,1 1-1,-1 0 0,1 0 1,0 0-1,0 1 1,0-1-1,1 1 1,0 0-1,0 0 0,0 0 1,1 1-1,-3 8 1,5-14 18,0 0 0,0 0 1,0 0-1,0 0 1,0 0-1,0 0 1,0 1-1,0-1 0,0 0 1,1 0-1,-1 0 1,0 0-1,1 0 0,-1 0 1,1 0-1,-1 0 1,1 0-1,-1 0 1,1 0-1,1 1 0,0 0 39,0 0 0,0-1 0,0 1 1,1-1-1,-1 1 0,0-1 0,1 0 0,3 1 0,2 1 152,-1-1 0,1-1 1,-1 1-1,1-1 0,9 0 1,-9-2-164,1 1 1,-1-2-1,0 1 1,0-1 0,1 0-1,-1 0 1,0-1 0,-1 0-1,1-1 1,0 0 0,-1 0-1,0 0 1,0-1 0,0 0-1,-1 0 1,0-1-1,0 0 1,0 0 0,0-1-1,-1 1 1,0-1 0,-1 0-1,1-1 1,-1 1 0,-1-1-1,0 1 1,0-1-1,0 0 1,2-14 0,1-5-672,-6 27 601,0 0 0,0 0 1,0 0-1,0 0 0,0 1 1,0-1-1,0 0 0,0 0 1,0 0-1,0 0 0,0 0 1,0 0-1,-1 0 0,1 0 1,0 0-1,0 0 0,0 0 1,0 0-1,0 0 0,0 0 1,0 0-1,0 0 0,0 0 1,0 1-1,0-1 0,0 0 1,0 0-1,0 0 0,0 0 1,0 0-1,0 0 0,0 0 1,-1 0-1,1 0 0,0 0 1,0 0-1,0 0 0,0 0 1,0 0-1,0 0 0,0 0 1,0 0-1,0 0 0,0 0 0,0 0 1,0 0-1,0 0 0,0 0 1,-1 0-1,1 0 0,0-1 1,0 1-1,0 0 0,0 0 1,0 0-1,0 0 0,0 0 1,-3 6-119,3-1 55,-1 0-1,1 0 1,0 1 0,1-1-1,-1 0 1,1 0 0,0 0 0,1 0-1,2 9 1,1-4 119,-1 0 0,1 0 0,11 16 0,-14-22 17,1 0 0,0-1 0,1 1-1,-1-1 1,0 0 0,1 0 0,0 0 0,-1-1 0,1 1-1,0-1 1,0 0 0,1 0 0,-1 0 0,0-1 0,1 1-1,-1-1 1,1 0 0,-1-1 0,9 2 0,-4-3 22,1 1 0,-1-1 1,0 0-1,1-1 1,-1 0-1,0-1 0,0 1 1,16-9-1,97-51-365,-96 50 279,0 1-1,1 2 1,1 0 0,-1 2 0,48-7-1,-62 13-54,0 1 0,14 1 0,1 0 47,-27-1 198,-18 0 16,-2 0-227,0 1-1,0 2 0,1 0 1,-1 0-1,1 2 1,0 0-1,0 1 1,-30 16-1,41-19 17,0 1-1,1 0 1,0 0 0,0 1-1,0 0 1,0 0-1,1 0 1,0 1 0,0 0-1,-5 7 1,9-11 2,-1 1-1,1-1 1,0 0 0,0 1 0,0 0 0,0-1 0,1 1 0,-1-1-1,1 1 1,-1 0 0,1-1 0,0 1 0,0 0 0,0-1 0,1 1-1,0 4 1,0-5 20,-1 0 0,1-1 0,0 1 0,0 0 0,0-1 0,0 1 1,0-1-1,0 1 0,0-1 0,1 1 0,-1-1 0,0 0 0,1 0 0,-1 1 0,1-1 0,0 0 0,-1 0 0,1-1 0,0 1 0,-1 0 0,1-1 0,0 1 0,3 0 0,13 2 133,0-2 0,0 0 0,0-1 0,23-2 1,-9 0-50,49-3 65,82-16 0,-126 14-133,0-2 0,0-1 1,-1-2-1,51-24 0,-24 0-152,-89 80-289,11-25 379,5-6-74,-16 24 0,24-33 90,-1 1 0,1-1-1,0 1 1,1 0 0,-1-1 0,1 1 0,0 0-1,0 0 1,0 10 0,1-13 23,0-1 0,0 0 0,0 1 0,1-1 0,-1 0 0,1 1 0,-1-1 0,1 0 0,-1 0 0,1 1 0,0-1 0,0 0 0,-1 0 0,1 0 0,0 0 0,0 0 1,0 0-1,0 0 0,0 0 0,0 0 0,1-1 0,-1 1 0,0 0 0,0-1 0,0 1 0,1-1 0,-1 1 0,0-1 0,3 1 0,3 0 34,1 1 0,-1-1 1,0-1-1,9 1 0,48-5 141,76-12-1,-67 6-159,-23 1 48,0-2-1,-1-3 1,76-31 0,-105 38-299,-20 10 153,0-1 0,-1 0 1,1 0-1,-1 0 0,0 0 1,1 0-1,-2 3 0,0-2 42,0 1 5,-1 0 0,2 0-1,-1 1 1,0-1 0,1 0-1,-2 9 1,3-12 45,0 1 0,0 0-1,1-1 1,-1 1 0,0-1 0,1 1-1,-1-1 1,1 1 0,-1-1 0,1 1 0,-1-1-1,1 1 1,0-1 0,0 0 0,0 1-1,0-1 1,0 0 0,0 0 0,0 0 0,0 0-1,1 0 1,-1 0 0,0 0 0,3 1-1,-2-1 11,-1-1 0,1 0 0,-1 0-1,1 1 1,-1-1 0,1 0-1,-1 0 1,1-1 0,0 1-1,-1 0 1,1 0 0,-1-1 0,1 1-1,-1-1 1,0 1 0,1-1-1,1-1 1,25-14 216,-26 14-241,0 0 0,0 0 0,0 0-1,0 0 1,-1-1 0,1 1 0,-1-1-1,1 1 1,-1-1 0,0 0 0,0 0-1,0 1 1,-1-1 0,1 0 0,-1 0-1,1 0 1,-1 0 0,0 0-1,0 0 1,0 0 0,0 1 0,-1-1-1,1 0 1,-1 0 0,-1-3 0,1 4-12,0 0 1,0 1 0,0-1-1,-1 1 1,1-1 0,0 1-1,-1-1 1,1 1 0,-1 0-1,1-1 1,-1 1 0,0 0-1,0 0 1,1 0 0,-1 1-1,0-1 1,0 0 0,0 1-1,0-1 1,0 1 0,0 0-1,0-1 1,-2 1 0,4 0 7,0 0 1,0-1 0,-1 1 0,1 0 0,0-1-1,0 1 1,0-1 0,0 1 0,0 0-1,0-1 1,0 1 0,0 0 0,0-1-1,0 1 1,1 0 0,-1-1 0,0 1 0,0 0-1,0-1 1,0 1 0,0 0 0,1-1-1,-1 1 1,0 0 0,1-1 0,-1 0-155,63-16 202,-55 15-48,1 1-1,-1 0 0,0 0 1,1 1-1,15 1 0,9 1-104,-25-1 65,1-1 0,-1 1 0,12 3-1,1 2 64,0 2-1,38 19 0,-30-13-86,-12-6 130,0-1 0,1 0 0,0-2 0,1 0 0,-1-1 0,1-1 0,35 2 0,-47-5-18,1-1 0,0 0 0,0 0 0,-1-1 1,1 0-1,-1 0 0,1-1 0,-1 0 0,0-1 0,0 1 0,0-1 0,10-8 1,2-4 126,0-1 1,25-27 0,-31 30-136,8-3 0,-20 16-72,0 0-1,0 0 1,0 1 0,0-1 0,0 0 0,0 1-1,1-1 1,-1 1 0,0-1 0,1 1 0,-1 0 0,0 0-1,1-1 1,1 1 0,-2 1 7,0 0 1,0 1-1,-1-1 0,1 0 1,0 0-1,-1 1 1,1-1-1,-1 0 0,1 1 1,-1-1-1,0 0 0,1 3 1,-1-3 23,1 8-9,-1 0 1,0 0-1,0 0 1,0 0-1,-3 9 1,0 21 132,2-35-134,1-1 1,0 1 0,-1-1 0,1 1 0,-1-1 0,0 0-1,0 1 1,-1-1 0,1 0 0,-1 1 0,-3 4 0,3-5 74,0 4 187,2-7-249,0 1 1,0 0 0,0-1 0,0 1-1,0-1 1,-1 0 0,1 1 0,0-1-1,0 1 1,0-1 0,-1 1 0,1-1-1,0 1 1,-1-1 0,1 0 0,0 1-1,-1-1 1,1 1 0,-1-1 0,1 0-1,-1 1 1,0-1-2,1 1 0,-1-1 0,1 1 0,-1-1 0,1 1 0,-1 0 1,1-1-1,0 1 0,-1 0 0,1-1 0,0 1 0,-1 0 0,1-1 0,0 1 0,0 0 0,-1-1 0,1 1 1,0 0-1,0 0 0,0-1 0,0 2 0,0-1-3,0 0 0,0-1 0,0 1 0,0 0 0,0 0 0,0-1 0,0 1 1,0 0-1,-1-1 0,1 1 0,0 0 0,0-1 0,-1 1 0,1 0 0,-1 0 0,1-1 1,-1 0 0,1 1 0,-1-1-1,1 0 1,0 1 0,-1-1 0,1 0-1,0 1 1,0-1 0,-1 1 0,1-1-1,0 1 1,0-1 0,0 0 0,-1 1 0,1-1-1,0 1 1,0-1 0,0 1 0,0 0-1,1-1 523,-1-1-515,0 1 0,0 0 1,0-1-1,0 1 0,0 0 1,0-1-1,0 1 0,1-1 0,-1 1 1,0 0-1,0-1 0,0 1 0,1 0 1,-1-1-1,0 1 0,0 0 0,1-1 1,-1 1-1,1 0 0,-1-1-5,0 1-1,1 0 1,-1-1 0,0 1-1,1 0 1,-1-1 0,0 1 0,1 0-1,-1-1 1,0 1 0,0-1-1,0 1 1,1-1 0,-1 1-1,0 0 1,0-1 0,0 1-1,0-1 1,0 0 0,0-3 14,0 0 1,-1 0 0,1 0 0,-1 0-1,0 1 1,0-1 0,-1 0 0,1 0-1,-1 1 1,0-1 0,0 1 0,-3-5-1,4 7-38,0 0 0,0-1 0,0 1 0,0 0 0,0 0 0,-1 0 0,1 0 0,0 0 0,-1 0 0,1 0 0,-1 0 0,1 1 0,-1-1 0,0 0 0,1 1 0,-1-1 0,1 1 0,-1 0 0,0 0-1,0-1 1,1 1 0,-1 0 0,0 0 0,1 1 0,-1-1 0,0 0 0,1 1 0,-1-1 0,0 1 0,1-1 0,-3 2 0,2-1 8,0 0-1,0 1 1,-1-1 0,1 1-1,0 0 1,1 0 0,-1 0-1,0 0 1,0 0 0,1 0-1,-1 0 1,1 0 0,0 0-1,0 1 1,0-1 0,-2 5-1,2-2 16,0 0 1,0 0-1,0 0 0,0 0 0,1 0 0,0 0 0,0 0 1,1 9-1,0-10 10,-1-1 0,1 0 1,0 0-1,0 0 1,0-1-1,0 1 0,1 0 1,-1 0-1,1 0 1,-1-1-1,1 1 0,0-1 1,0 1-1,3 1 0,-4-3 0,1 1-1,0-1 1,0 0-1,-1 0 0,1-1 1,0 1-1,0 0 0,0-1 1,0 1-1,0-1 0,0 1 1,0-1-1,0 0 0,0 0 1,0 0-1,0 0 0,0 0 1,0-1-1,0 1 0,0-1 1,0 1-1,0-1 0,3-1 1,14-6 91,0-2 1,-1 0 0,20-14-1,-10 5-37,-5 5-55,-9 6 22,1-2 0,-1 1 0,-1-2 0,24-22 0,-27 22-14,-1 0 0,0-1 0,-1 0 0,0-1 0,-1 0 0,7-17 0,3-17-12,-3-1 0,-2 0 0,-1-1-1,-3-1 1,-3 1 0,1-73 0,-6 114-26,-1 1 1,1 0-1,-1 0 0,-1 0 0,1 0 1,-1 0-1,0 0 0,-4-6 0,5 10-11,0 1-1,0 0 1,0 0-1,-1 0 1,1 0-1,-1 0 1,0 0-1,1 0 0,-1 0 1,0 0-1,0 1 1,0-1-1,0 1 1,0 0-1,0-1 1,-1 1-1,1 0 1,0 0-1,-1 1 0,1-1 1,0 0-1,-1 1 1,1-1-1,-1 1 1,1 0-1,-1 0 1,-3 0-1,3 1 8,-1 0 0,1-1 0,0 2 0,-1-1 0,1 0 0,0 1 0,0-1 0,0 1 0,0 0 0,0 0 0,0 0 0,0 0 0,1 1 0,-1-1 0,1 1 0,-4 4 0,-3 5-24,1 0-1,-13 27 1,8-11-20,0 1 1,2 1-1,1 0 1,-7 40-1,14-52 69,0 0-1,1 0 0,1 0 0,1 0 1,1 0-1,0 0 0,1 0 0,1 0 0,6 21 1,-6-32-6,-1 0 1,1-1 0,1 1 0,-1 0-1,1-1 1,0 0 0,1 0 0,0 0-1,0 0 1,7 5 0,-4-4 45,1 0 1,0-1-1,0 0 0,1 0 1,0-1-1,15 5 0,-9-4 57,1-1 0,1-1 0,-1-1 0,0 0 0,1-1 1,-1-1-1,1-1 0,27-3 0,-31 1-75,-1-1 0,0 0 1,0-1-1,0-1 0,-1 0 0,1-1 1,-1 0-1,20-14 0,-22 12-41,-1 0 0,17-18 0,-21 20 116,-4 5-107,-1 0 0,0 1 1,1-1-1,-1 1 0,1-1 0,-1 1 0,1-1 0,-1 1 0,1-1 0,-1 1 0,1 0 0,-1-1 0,1 1 0,0 0 0,-1-1 1,1 1-1,0 0 0,1-1 0,-1 11-502,1 4 493,11 38-122,-12-47 180,1 0-1,0 0 0,0 0 1,0-1-1,0 1 1,5 6-1,-6-10-12,-1-1-1,1 1 1,0-1-1,-1 0 1,1 1-1,0-1 1,-1 0-1,1 1 1,0-1-1,-1 0 1,1 0 0,0 0-1,0 1 1,-1-1-1,1 0 1,0 0-1,0 0 1,-1 0-1,2-1 1,17-2 119,-14 2-88,3-1-33,-1 0-1,0-1 0,0 0 1,0 0-1,0-1 1,0 0-1,7-5 0,13-8-14,107-55-145,-131 71 99,-1 0 0,1-1 0,0 1 0,-1 1 0,1-1 0,0 0 0,3 0 0,-5 1 22,0 0 0,0 0 1,-1 0-1,1 0 0,0 0 0,0 0 0,0 1 1,-1-1-1,1 0 0,0 0 0,0 1 1,-1-1-1,1 0 0,0 1 0,-1-1 1,1 1-1,0-1 0,-1 1 0,1-1 1,-1 1-1,1-1 0,-1 1 0,1-1 0,-1 1 1,1 0-1,-1-1 0,0 1 0,1 1 1,0 1-1,0 0 0,-1 0 0,0 0 0,1 0 0,-1 1 0,0-1 0,-1 0 1,1 0-1,0 0 0,-1 0 0,0 0 0,0 0 0,0 0 0,0 0 0,-2 3 0,1-2 34,1 1 1,0-1-1,-1 0 0,1 1 0,0-1 0,0 5 0,1-8-10,1 0 0,-1-1-1,0 1 1,0-1 0,0 1 0,0-1 0,0 1-1,1-1 1,-1 1 0,0-1 0,0 1 0,1-1-1,-1 0 1,0 1 0,1-1 0,-1 1 0,1-1-1,-1 0 1,0 1 0,1-1 0,-1 0 0,1 1-1,-1-1 1,1 0 0,-1 0 0,1 0 0,-1 1 0,1-1-1,-1 0 1,1 0 0,0 0 0,-1 0 0,1 0-1,-1 0 1,1 0 0,-1 0 0,2 0 0,26-4 428,-22 3-393,15-5-2,1-1 1,-2-1-1,1-1 1,-1 0-1,34-23 1,-17 6-141,-37 25 81,1 1 1,-1-1 0,1 1 0,-1-1-1,1 1 1,-1 0 0,1-1 0,0 1 0,-1 0-1,1-1 1,0 1 0,-1 0 0,1 0-1,0 0 1,-1 0 0,1 0 0,0 0 0,0 0-1,-1 0 1,1 0 0,0 0 0,-1 0-1,1 0 1,0 0 0,-1 0 0,1 1 0,0-1-1,-1 0 1,1 0 0,0 1 0,-1-1-1,1 1 1,-1-1 0,1 0 0,-1 1 0,1-1-1,-1 1 1,1-1 0,-1 1 0,1 0-1,-1-1 1,0 1 0,1-1 0,-1 1 0,0 0-1,1-1 1,-1 1 0,0 1 0,2 4-19,-1 0 1,0 1-1,0-1 1,0 10-1,-1-3 29,1-11 21,-1 0 0,0 0 0,1 0 0,0 0 0,-1 0 0,1 0 0,0 0 0,0 0 0,0 0 0,0-1 0,0 1 0,1 0 0,-1-1 0,0 1 0,1-1 0,-1 1 0,1-1 0,0 0 0,-1 0 0,1 1 0,0-1 0,3 1 0,-2-1 13,0 0 0,0 0 0,0 0-1,0-1 1,0 1 0,0-1-1,0 0 1,0 0 0,1 0-1,-1 0 1,0-1 0,0 1 0,0-1-1,4-1 1,20-10 44,42-23 0,-25 11 119,6-2-137,78-56 0,-113 71-106,0-1 1,21-22-1,-30 25-122,-12 10 7,-17 12 1,7-1 116,1 1 1,0 0-1,0 1 1,2 0 0,-1 1-1,2 1 1,0 0-1,-16 30 1,25-41 41,1 1 1,-1-1 0,-2 11-1,4-15 16,1 1 0,-1-1 0,1 0 0,0 1 0,0-1 0,-1 1 0,1-1-1,0 1 1,0-1 0,0 1 0,1-1 0,-1 1 0,0-1 0,0 0 0,1 1 0,-1-1 0,1 1 0,-1-1 0,1 0 0,1 2 0,-1-2 20,0-1 1,0 0 0,0 1-1,0-1 1,0 0 0,0 0-1,0 0 1,0 0 0,1 0 0,-1 0-1,0 0 1,0-1 0,0 1-1,0 0 1,0 0 0,0-1-1,0 1 1,0-1 0,0 1-1,0-1 1,0 1 0,1-2 0,1 0 47,1 0-53,0-1 1,0 1 0,0-1 0,-1 0 0,1 0 0,-1-1-1,0 1 1,0-1 0,0 0 0,3-4 0,3-7 29,9-24 1,-5 13-99,-11 22 0,0 0 0,0-1 1,0 1-1,0 0 0,-1-1 1,1 1-1,-1-1 0,-1 0 1,2-8-1,-2 13 31,0 0 9,0 0 0,0 0 0,0 0 0,0 0 0,0 0 0,0-1-1,0 1 1,0 0 0,0 0 0,0 0 0,0 0 0,0 0 0,0 0 0,0 0-1,0-1 1,0 1 0,0 0 0,0 0 0,0 0 0,0 0 0,0 0 0,0 0-1,0 0 1,0-1 0,0 1 0,-1 0 0,1 0 0,0 0 0,0 0 0,0 0-1,0 0 1,0 0 0,0 0 0,0 0 0,0 0 0,0-1 0,-1 1 0,1 0-1,0 0 1,0 0 0,0 0 0,0 0 0,0 0 0,0 0 0,-1 0 0,1 0-1,0 0 1,0 0 0,0 0 0,0 0 0,0 0 0,0 0 0,0 0 0,-1 0-1,1 0 1,0 0 0,0 0 0,0 1 0,0-1 0,0 0 0,0 0 0,0 0 0,-1 0-1,1 0 1,0 0 0,0 0 0,0 0 0,-8 9-80,0 0 0,0 0 0,1 1-1,0-1 1,1 1 0,-10 21 0,8-15 36,-17 34-66,3 2 1,-20 66 0,-22 115 6,-6 119 381,61-298-145,-17 104 537,25-153-646,0 2 75,0 0 0,-6 14 0,7-20-80,-1 0 0,1 1 0,-1-1 0,1 0 0,-1 0 0,0 0 0,1 0 0,-1 0 0,0 0 0,0 0 0,0 0 0,0 0 0,0 0 0,0 0 0,0 0 0,0-1 0,0 1 0,0 0 0,-1-1 0,1 1 0,0-1 0,0 1 0,-2-1 0,0 0 3,1 0-1,-1 0 0,1-1 1,0 1-1,0-1 0,-1 1 1,1-1-1,0 0 0,0 0 1,0 0-1,-1 0 0,1-1 1,0 1-1,1 0 0,-4-4 1,-103-94 173,62 61-91,19 16-21,1 0 0,1-2 0,-34-40 0,55 57-80,-1 1 1,1-1-1,0 0 0,0 0 1,1 0-1,0-1 1,0 1-1,1-1 0,0 1 1,0-1-1,1 0 0,0 0 1,0 0-1,1-12 1,1 13-12,0 0 0,0 0 0,1 0 0,0 0 0,0 0 0,1 1-1,0-1 1,0 1 0,0-1 0,1 1 0,0 0 0,0 0 0,1 1 0,-1-1 0,10-7 0,-3 4-5,-1 1-1,1 0 1,1 1-1,-1 0 1,1 1-1,0 0 1,1 1-1,-1 0 1,26-5-1,3 3-180,77-4 1,-49 6-408,-63 5-338,0-1 1,0 0 0,-1 0-1,1 0 1,0-1 0,0 0-1,-1 0 1,1 0 0,6-5 0,7-5-1939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1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 5312,'-73'-12'2400,"25"20"-2080,29-4-256,9 4-96,2-5-192,8 6 128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1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6 632 4736,'-6'2'2587,"22"-1"-209,0-4-1760,-1-2 0,1 1 0,-1-2 0,0 0 0,0-1 0,0 0 0,24-18 0,54-43 252,-74 53-711,179-159 710,-149 124-595,-2-3 0,55-80 0,-99 128-272,4-5-23,0-1 0,0 0 1,-1-1-1,5-12 0,-11 24 16,0 0 0,0 0 0,0-1-1,0 1 1,0 0 0,1 0 0,-1 0-1,0 0 1,0 0 0,0-1 0,0 1-1,0 0 1,0 0 0,0 0 0,0 0-1,0 0 1,0-1 0,0 1 0,0 0-1,0 0 1,0 0 0,0 0 0,-1 0-1,1-1 1,0 1 0,0 0 0,0 0-1,0 0 1,0 0 0,0 0-1,0 0 1,0-1 0,0 1 0,0 0-1,-1 0 1,1 0 0,0 0 0,0 0-1,0 0 1,0 0 0,0 0 0,0 0-1,-1 0 1,1 0 0,0-1 0,0 1-1,0 0 1,0 0 0,0 0 0,-1 0-1,1 0 1,0 0 0,0 0 0,0 0-1,0 0 1,0 0 0,-1 1 0,1-1-1,0 0 1,0 0 0,0 0-1,0 0 1,0 0 0,-1 0 0,-14 11-304,7-2 226,0 0 0,1 1 0,0 0 0,0 0 0,-8 19 0,-22 65-11,17-37 174,-19 94 0,37-140-38,0 0 0,1 0-1,1 0 1,0 0 0,0-1 0,1 1 0,1 0 0,0 0 0,0-1-1,1 1 1,0-1 0,5 11 0,-5-15 56,1 1-1,-1-1 1,1 0 0,1 0-1,-1 0 1,1-1 0,0 1-1,0-1 1,1 0 0,-1-1-1,1 1 1,0-1 0,0 0-1,1-1 1,-1 0 0,1 0-1,-1 0 1,13 3 0,-7-4 28,0 0-1,1 0 1,-1-1 0,1-1 0,-1 0-1,1-1 1,-1 0 0,1-1 0,-1 0-1,0-1 1,0 0 0,0-1 0,14-7 0,-2 0-21,-1-2 1,0 0-1,-1-1 1,-1-2 0,25-22-1,-38 31-69,-5 5-66,0 0-1,0-1 1,-1 1-1,1-1 1,-1 0-1,0 0 1,3-4-1,-5 7 23,0 0-1,0 0 0,1 0 0,-1-1 1,0 1-1,0 0 0,0 0 0,0 0 0,1-1 1,-1 1-1,0 0 0,0 0 0,0-1 1,0 1-1,0 0 0,0-1 0,0 1 0,0 0 1,0 0-1,0-1 0,0 1 0,0 0 1,0 0-1,0-1 0,0 1 0,0 0 1,0-1-1,0 1 0,0 0 0,0 0 0,0-1 1,-1 1-1,1 0 0,-9 2-239,-14 12-48,14-6 259,0 0 0,1 1 0,-1 0 0,2 1 0,0-1 0,0 1 0,0 1 0,1-1 0,1 1 1,0 0-1,0 1 0,-4 20 0,8-29 76,1-1 0,-1 1 1,1 0-1,0 0 0,1 0 1,-1-1-1,0 1 0,1 0 0,-1 0 1,1-1-1,0 1 0,0 0 1,0-1-1,2 4 0,-3-5-12,1 0 0,-1 0 0,1 0 0,0-1 0,-1 1 0,1 0 0,0 0 0,0-1 0,-1 1 0,1 0 0,0-1 0,0 1 0,0 0 0,0-1 0,0 0 0,0 1 0,0-1 0,0 1 0,0-1 0,0 0 0,0 0 0,0 0 0,0 1 0,0-1 0,0 0 0,0 0 0,0-1 0,0 1 0,0 0 0,0 0 0,0 0 0,0-1 0,0 1 0,0 0 0,0-1 0,0 1 0,0-1 0,0 1 0,1-2 0,-1 2 0,0-1 0,0 0 0,0 0 0,0 0 0,0 0-1,0 0 1,0 0 0,0 0 0,-1 0 0,1 0 0,0 0 0,-1 0 0,1 0 0,0-1-1,-1 1 1,1 0 0,-1 0 0,0-1 0,0 1 0,1 0 0,-1-3 0,0 1-14,0 0 0,-1-1 1,1 1-1,-1 0 0,0 0 0,0 0 1,0 0-1,-3-6 0,-3-2 5,0-1 1,0 1-1,-15-15 0,16 19-102,-10-12-111,-28-25-1,35 38-49,18 8 122,122 9 160,-59-3-4,-24-4-107,0 2-193,0-3 0,67-4 0,-109 1-246,0-1-1,1-1 1,-1 1-1,0-1 1,0 0-1,11-5 0,1-1-1165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1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4992,'-22'0'2240,"35"16"-1952,9-4 640,6 1-576,25 7 640,6 4-576,17-4 128,-3 3-288,17-7 320,-5 1-320,9-10-960,-4 6 352,-14-18-4928,-7 2 2880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1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3904,'5'-12'12122,"-5"24"-12154,1 7-89,4 31 1,2 9 121,7 147 294,20 428 1431,-29-455-703,1 72 194,2-87 554,-8-162-1949,1-4-1249,3-2 317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1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1 388 1728,'0'0'8101,"0"6"-5568,18-27 331,-2-24-2350,-11 30-422,1 0 0,9-18 0,39-79-252,-48 98 158,1 0 0,0 0 0,1 1 0,0 0 0,2 0 0,-1 1 0,16-16 0,-22 26 5,0 0 1,0 0 0,0 0 0,1 0 0,-1 1 0,0-1 0,1 1 0,-1 0 0,1 0 0,0 0 0,-1 0 0,1 0 0,0 1 0,-1 0 0,1 0 0,0 0 0,0 0 0,-1 1 0,1-1 0,0 1 0,-1 0 0,1 0 0,-1 0 0,1 1 0,-1-1 0,1 1-1,-1 0 1,0 0 0,0 0 0,0 0 0,0 0 0,0 1 0,0-1 0,3 6 0,5 7 60,-1 2-1,0-1 1,-1 1-1,-1 1 1,9 27-1,18 96 284,-19-68-168,-13-64-121,-1 0-1,1 1 1,1-2 0,-1 1 0,1 0 0,1-1 0,0 0-1,0 0 1,11 12 0,-13-16 82,1 0 0,0-1 0,0 1 0,1-1 0,-1 0 0,0-1 0,1 1 0,0-1 0,0 1 0,0-2-1,0 1 1,0 0 0,0-1 0,0 0 0,0 0 0,0-1 0,1 1 0,8-1 0,-3-1-40,0 0 1,-1-1-1,1 0 1,-1 0-1,0-1 1,1 0-1,-1-1 1,-1-1-1,1 1 0,-1-1 1,18-13-1,-14 7-68,0-2 0,0 0 0,-2 0-1,1-1 1,-2 0 0,13-23 0,44-100-88,-9 17 39,-49 102-5,-4 8-61,1 0 1,0 0-1,0 0 0,15-16 0,-19 24 74,-1 0 0,1 1 0,0-1 0,1 0 1,-1 1-1,0 0 0,0-1 0,1 1 0,-1 0 1,0 0-1,1 0 0,-1 0 0,1 1 0,-1-1 1,1 1-1,0-1 0,-1 1 0,1 0 0,-1 0 0,1 0 1,0 0-1,-1 1 0,1-1 0,-1 1 0,1 0 1,-1-1-1,4 3 0,1 0 11,-1 0 0,1 1 0,-1 0 1,0 1-1,0-1 0,0 1 0,-1 0 0,1 1 0,4 6 0,6 9-42,16 30 0,-12-20 72,-12-19 58,-1 0 0,-1 0 0,6 15 0,-3 2-3063,-8-25 2345,-1-4 527,0 1 1,0-1 0,0 0 0,0 0-1,0 0 1,0 0 0,1 1 0,-1-1-1,0 0 1,0 0 0,0 1 0,0-1-1,0 0 1,0 0 0,0 0 0,0 1 0,0-1-1,0 0 1,0 0 0,0 1 0,0-1-1,0 0 1,-1 0 0,1 0 0,0 1-1,0-1 1,0 0 0,0 0 0,0 0-1,0 0 1,0 1 0,-1-1 0,1 0-1,0 0 1,0 0 0,0 0 0,0 0 0,-1 1-1,1-1 1,0 0 0,0 0 0,0 0-1,-1 0 1,1 0 0,0 0 0,0 0-1,-1 0 1,1 0 0,0 0 0,0 0-1,0 0 1,-1 0 0,-4 3-2321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1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4800,'-1'-1'2180,"4"4"-1209,5 8-106,46 217 3338,-9-31-2038,-2-47-840,34 216 0,-67-303-1083,-3-22 349,3 77 0,-10-118-575,0 1-1,-1-1 1,1 1-1,0 0 1,-1-1-1,1 1 1,0-1 0,-1 1-1,1-1 1,-1 1-1,1-1 1,-1 1-1,1-1 1,-1 1-1,0-1 1,-4 3 60,-5 3 412,-17-4-416,-18-2-82,62 0 60,3 0-47,0 0 0,0-1-1,0-1 1,27-6 0,-27 6-6,-19 2-17,0 0 0,0 0 0,0 1 0,0-1 0,0 0 0,0 0 0,0-1 0,0 1 0,1 0 0,-1 0 0,0-1 0,0 1 0,0 0 0,0-1 0,0 1 0,0-1 0,0 1 0,-1-1 0,1 0 0,0 1 0,0-1 0,0 0 0,0 1 0,-1-1 0,2-1 0,3-9-1925,-4 9 1339,0 0-1,0 0 1,0-1 0,0 1 0,0 0 0,-1-1 0,1-3 0,5-26-4952,3 0 1756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1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 6048,'0'1'76,"0"-1"1,0 0 0,-1 0 0,1 0-1,0 0 1,0 0 0,0 0-1,-1 0 1,1 0 0,0 0-1,0 0 1,-1 0 0,1 0-1,0 0 1,0 0 0,0 0-1,-1 0 1,1 0 0,0 0-1,0-1 1,-1 1 0,1 0-1,0 0 1,0 0 0,0 0-1,0 0 1,-1 0 0,1-1-1,0 1 1,0 0 0,0 0-1,0 0 1,0 0 0,-1-1-1,1 1 1,6-6 1567,14-5 85,2 5-1177,1 1 0,-1 1 0,46-2 0,-55 5-456,165-6 879,-50 3-2304,-43-2-4301,-45 5 2025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1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57 2720,'0'-2'147,"1"0"1,0 0-1,-1 1 1,1-1-1,0 0 1,0 1-1,0-1 1,1 1-1,-1-1 0,0 1 1,0-1-1,1 1 1,-1 0-1,4-2 1,11-13 2882,-13 12-2430,4-7 1604,-9 11-1449,-6 5-591,0 1-38,1 1 0,0 0 1,1 0-1,-1 1 0,1-1 0,1 1 1,-1 1-1,-5 11 0,-22 41 444,3 1 1,2 2-1,-33 115 0,47-122-250,2 1 1,2 1-1,3-1 0,1 97 0,7-118-31,1-1-1,2 0 0,13 50 0,-13-69-135,2 1 0,0-1-1,1 0 1,1-1 0,1 1 0,0-2 0,1 1 0,19 21-1,-28-35-74,0 0 0,1-1-1,-1 1 1,1-1 0,0 0-1,-1 0 1,1 1-1,0-1 1,0 0 0,3 1-1,-4-2-229,0 1 0,0-1 0,0 0-1,0 0 1,0 0 0,0 0 0,0 0-1,0 0 1,1-1 0,-1 1 0,0 0-1,-1 0 1,1-1 0,0 1 0,0 0-1,0-1 1,0 1 0,0-1 0,0 1-1,0-1 1,0 0 0,-1 1 0,2-3 0,10-5-2040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3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 2144,'0'-1'298,"0"0"0,0 1 0,0-1 1,0 0-1,1 0 0,-1 0 0,0 0 0,0 0 0,1 0 0,-1 0 1,1 1-1,-1-1 0,0 0 0,1 0 0,0 1 0,-1-1 0,1 0 1,1-1 478,-12 14 3794,4-4-4093,0 1 0,-7 15 0,12-18-531,1 1 1,0-1-1,1 9 1,0 3 59,7 122 326,0-1 342,-5-118-445,0 0 324,-4-18-627,-3-10-483,1-8-4876,3 13 4581,2-10-1911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2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4736,'0'-3'4042,"1"4"-3749,0-1 1,-1 0 0,1 0 0,0 1-1,-1-1 1,1 1 0,0-1-1,-1 0 1,1 1 0,-1 0 0,1-1-1,-1 1 1,1-1 0,0 2 0,5 9 248,0 1-42,0 1 0,7 22 0,-1 11 151,7 61-1,0 15 305,-18-116-1075,1 6 1028,-3-11-357,-1-7-247,1 4-243,0-1 0,0 1 1,1-1-1,-1 0 0,1 1 1,-1-1-1,1-5 0,-1-12 46,-19-68 138,-4-56-373,23 141 132,1 0 0,-1 1 0,1-1 0,0 0 0,0 0-1,0 1 1,1-1 0,-1 0 0,1 1 0,-1-1 0,1 0-1,0 1 1,0-1 0,0 0 0,0 1 0,1 0 0,-1-1 0,1 1-1,-1 0 1,1 0 0,0-1 0,0 1 0,0 1 0,0-1-1,0 0 1,0 0 0,4-2 0,5-1 26,-1 1 0,1 0 1,0 0-1,0 1 0,15-3 0,1-1 151,-14 5-175,0 0 1,0 1 0,0 0 0,0 1 0,18 1-1,8 1 386,-37-2-195,19-3-13487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2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38 3328,'-23'4'3733,"31"-6"3390,4-3-4952,-7 2-2091,0 1 1,0 0-1,0 0 0,11-2 1,88 0 1615,-10 0-751,57-7-504,-139 10-485,-1 0 0,0 0-1,0 1 1,0 1-1,22 3 1,-26-4-2542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2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5152,'-1'0'102,"0"-1"0,1 1 0,-1 0 0,0 0 0,1 0 1,-1 1-1,0-1 0,1 0 0,-1 0 0,1 0 0,-1 0 0,0 1 0,1-1 1,-1 0-1,1 0 0,-1 1 0,1-1 0,-1 0 0,1 1 0,-1-1 0,1 1 1,-1-1-1,1 1 0,-1-1 0,0 2 0,1-1 79,0 0-1,0 0 1,-1 0 0,1 0-1,0 0 1,0 0 0,0 1-1,0-1 1,1 0 0,-1 0-1,0 0 1,0 0 0,1 0-1,-1 1 1,7 18 2261,8 27 1121,-14-44-3386,-1 0 0,0 0 0,1 0 0,-1 0-1,0 0 1,-1 0 0,1 0 0,-1 5 0,0-7-137,1 0 0,-1 0 0,1 0 0,-1 1 0,1-1 0,-1 0 0,1 0 0,-1 0 0,0 0 0,1-1 0,-1 1 0,0 0 0,0 0 0,0 0 0,0-1 0,0 1 0,0 0 0,0-1 0,0 1 0,0-1 0,0 1 0,0-1 0,0 1 0,-2-1 0,-6 1-11,1 0 0,-1 0 0,1-1 0,-1-1 1,-15-2-1,-19-7-3724,18 2 1317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2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28 3904,'1'-2'391,"0"0"1,0-1-1,1 1 1,-1 0-1,1 0 1,0 0-1,-1 0 1,1 0-1,4-2 1,-6 3-242,0 1 0,1 0 0,-1-1 1,0 1-1,1 0 0,-1-1 1,1 1-1,-1 0 0,1-1 0,-1 1 1,1 0-1,-1 0 0,1 0 1,-1 0-1,1-1 0,-1 1 0,1 0 1,-1 0-1,1 0 0,-1 0 1,1 0-1,-1 0 0,1 0 0,-1 0 1,1 1-1,-1-1 0,1 0 0,-1 0 1,1 0-1,-1 0 0,1 1 1,-1-1-1,1 0 0,-1 1 0,0-1 1,1 0-1,-1 1 0,1 0 1,1 2 17,-1 0 0,0 0 1,0 0-1,-1 1 0,1-1 1,-1 0-1,0 1 1,1-1-1,-1 1 0,-1-1 1,1 0-1,-1 5 1,-10 41 527,5-33-364,0 0-1,-1 0 1,-11 18 0,-6 13 111,13-20-330,1 1 0,1 1-1,2-1 1,1 1 0,1 1-1,1-1 1,1 52 0,3-71-74,1 1 0,0-1 0,0 0 1,1 1-1,1-1 0,0 0 0,0 0 1,5 12-1,-5-17 3,0 1 0,1 0-1,-1-1 1,1 0 0,0 0 0,0 0 0,0 0 0,1-1 0,0 0 0,0 1 0,0-2-1,0 1 1,1-1 0,7 4 0,-4-3 16,1 0-1,0-1 1,0-1 0,0 1-1,0-2 1,0 1-1,1-1 1,-1-1 0,0 0-1,1-1 1,-1 1 0,0-2-1,18-4 1,-20 3-468,0 1 0,0-2 0,0 1 0,0-1 0,13-9 0,5-3-1004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2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 6048,'-3'0'2752,"6"0"-2400,2 0 2208,3 0-1472,11-5 640,7 5-1024,16-8 639,-2 4-767,14-4-224,0 5-224,0-5 32,0 8-96,-5-9-32,-9 9 0,-8-3-4351,-1 3 2367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2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2976,'10'-14'4122,"-5"16"-2730,-4-2-1349,-1 0 0,0 0 1,1 0-1,-1 0 1,0 0-1,1 0 1,-1 0-1,1 1 0,-1-1 1,0 0-1,1 0 1,-1 0-1,0 0 1,0 1-1,1-1 0,-1 0 1,0 0-1,1 1 1,-1-1-1,0 0 1,1 1-1,72 123 4456,29 42-2438,-71-120-1618,85 144 1215,-107-170-1483,-1 0-1,-1 1 1,0 0 0,-2 0-1,0 1 1,-2 0-1,2 43 1,-5-29-4,-2-1 0,-1 0-1,-2 1 1,-10 37 0,12-56-157,-2 0 1,0 0 0,-1-1-1,0 0 1,-1 0 0,-1-1-1,-18 27 1,7-21-1219,0-1 1,-25 20-1,18-16-2331,-3 8 319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2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4320,'5'-9'10165,"-14"943"-7035,7-363-812,3-353 106,0-268-5406,3 17 1174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2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3232,'0'-1'911,"1"-1"0,-1 1 0,0-1 0,0 0 0,1 1 0,-1-1 0,1 1 0,0-1 0,0-1 0,12-15 2184,20-12-4108,-21 20 2034,-6 5-945,16-15 312,48-34 1,-68 52-385,0 1 0,0 0 0,0 0-1,0-1 1,0 2 0,0-1 0,1 0 0,-1 0-1,0 1 1,0-1 0,1 1 0,-1-1 0,0 1-1,1 0 1,-1 0 0,1 0 0,-1 1 0,0-1-1,1 0 1,-1 1 0,0 0 0,0-1 0,1 1-1,-1 0 1,0 0 0,2 2 0,0 0 15,-1 0 0,1 0 0,-1 1 0,0-1 0,0 1 0,0 0 0,0 0 0,-1 0 0,1 0 0,-1 0 0,3 9 0,-2-3 14,0 0-1,-1 0 1,0 1 0,-1-1 0,0 1-1,0-1 1,-2 18 0,-2-2 60,-11 48 0,11-64-61,0-1 1,-1 0 0,0 0-1,0 0 1,-1 0 0,0 0-1,-1-1 1,0 0-1,-8 9 1,2-4 236,-1-1-1,-1 0 1,0-1 0,-18 12-1,32-23-248,-1 0-1,1 0 1,-1 0-1,1 1 1,0-1 0,-1 0-1,1 0 1,0 0-1,0 1 1,-1-1 0,1 0-1,0 0 1,0 1-1,-1-1 1,1 0 0,0 1-1,0-1 1,0 0-1,-1 1 1,1-1 0,0 0-1,0 1 1,0-1-1,0 0 1,0 1-1,0-1 1,0 1 0,0-1-1,0 1 1,0 0 16,0-1 0,1 1 0,-1-1 0,1 1 0,-1-1 0,1 1 0,-1-1 0,1 0 1,-1 1-1,1-1 0,0 1 0,-1-1 0,1 0 0,-1 0 0,2 1 0,30 6 739,-27-6-726,114 13 979,-81-11-712,-29-2-300,0-1-1,14-2 0,4-2-3133,-8 0 1134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3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 3328,'0'0'11584,"-12"3"-7654,38-6-2410,156-7-1263,-95 7-151,120 5 32,-163 3-42,-23-2 70,22 0-1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3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71 5216,'-15'4'7664,"9"-5"-4462,3 6-2085,8-9-540,1 1 0,-1 0 0,1 1 0,0 0 0,10-3 0,41-11-247,-5 2-131,1 4-1,0 1 1,1 3-1,96 1 0,-116 9-155,65 15-1,-60-11 92,-27-4-99,7 1-1,-15-7-1219,-3-1-451,3 3-55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3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4064,'1'3'5498,"-1"-3"-5407,9-1 1467,13-6-1121,-10 1-173,1 0 0,-2 0 1,1-1-1,12-11 0,7-3 63,17-15 56,-37 27-331,0 0 0,1 0 0,0 1 0,1 0 0,-1 1-1,16-5 1,-26 11-49,1 0 0,-1 1-1,0-1 1,1 1 0,-1 0 0,0-1-1,1 1 1,-1 0 0,1 1 0,-1-1-1,0 0 1,1 1 0,-1-1 0,0 1-1,0 0 1,1 0 0,1 1 0,1 1 33,1 1-1,-2-1 1,1 1 0,8 9 0,14 10 597,-26-22-539,1 0 0,0 0-1,0 0 1,0 0-1,0 0 1,0-1 0,0 1-1,0-1 1,0 1 0,0-1-1,0 0 1,0 0 0,0 0-1,3 0 1,3-1 75,0-1 1,-1 1 0,1-1-1,-1-1 1,0 1-1,1-1 1,-1-1 0,-1 1-1,1-1 1,0 0-1,-1-1 1,0 0 0,0 0-1,9-10 1,128-140 699,-133 144-1366,-8 7-247,1 1-1,0-1 1,0 1-1,0 0 1,0 0 0,1 0-1,0 0 1,-1 1-1,8-4 1,-5 8-2863,-5-1 3406,6 5-2300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3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31 1728,'-1'-1'171,"0"0"0,0 0 0,0 0 0,0 0 0,0 0 0,0 0 0,1-1 0,-1 1 0,0 0 0,1 0 0,-2-3 0,-1-5 2091,2 8-2096,0 1-1,1-1 0,-1 1 0,0-1 1,1 1-1,-1 0 0,0-1 0,0 1 0,1 0 1,-1-1-1,0 1 0,0 0 0,1 0 1,-1 0-1,0 0 0,0-1 0,0 1 0,0 0 1,1 0-1,-1 1 0,0-1 0,0 0 0,0 0 1,1 0-1,-1 1 0,0-1 0,0 0 1,-1 1 1261,0 1-1281,1 1 0,-1 0 0,1-1 1,-1 1-1,1 0 0,0 0 0,0 0 1,0 0-1,1 0 0,-1 0 0,0 5 1,-3 9 167,0 1 8,1 0 1,0-1 0,1 1-1,2 30 1,-1-7-53,-3 81 520,-5 136 211,-2 118 178,54 353 1162,-17-554-1775,-23-158-473,-3-13-57,0 0-1,1 1 0,-1-1 1,1 0-1,0-1 1,3 8-1,-4-11-40,1 0-1,-1 0 1,0 1-1,1-1 1,-1 0-1,0 0 1,1 0-1,-1 1 1,0-1-1,1 0 1,-1 0-1,1 0 1,-1 0-1,0 0 1,1 0 0,-1 0-1,0 0 1,1 0-1,-1 0 1,1 0-1,-1 0 1,0 0-1,1 0 1,-1 0-1,1 0 1,-1 0-1,0-1 1,1 1-1,-1 0 1,0 0 0,1 0-1,-1-1 1,0 1-1,1 0 1,-1 0-1,0-1 1,0 1-1,1 0 1,-1-1-1,6-7-1098,0 0 0,-1-1 0,6-12 0,9-22-2805,3-4 1291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3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21 430 2720,'-3'1'301,"3"-1"-256,-1 0 0,1 0 1,0 0-1,-1 0 1,1 0-1,-1 0 0,1 0 1,-1 0-1,1 0 0,0 0 1,-1 1-1,1-1 0,-1 0 1,1 0-1,0 0 0,-1 1 1,1-1-1,-1 0 0,1 0 1,0 1-1,-1-1 0,1 0 1,0 1-1,0-1 1,-1 0-1,1 2 662,-1-2-590,1 0 0,-1 1 0,1-1 0,0 0 0,-1 0 0,1 1 0,-1-1 0,1 1 0,0-1 0,-1 0 0,1 1 0,0-1 0,-1 1 0,1-1 1,0 0-1,0 1 0,-1-1 0,1 1 0,0-1 0,0 1 0,0-1 0,0 1 0,-1-1 0,1 1 0,0-1 0,0 1 0,0 0 0,2 8 3072,-2-9-3121,0 0 1,0 0-1,0 0 0,0 0 1,1 0-1,-1 0 1,1-1 1504,0 1-1505,34-33 1179,40-46-1,-2 1-960,-28 32-187,-20 18 42,2 2 0,41-31 0,-65 55-135,-1 0 0,1 1-1,0-1 1,0 0 0,0 1-1,1-1 1,-1 1 0,0 0 0,0 0-1,4 0 1,-5 1-8,-1 0 0,0 0 0,1 0-1,-1 0 1,0 1 0,1-1 0,-1 1 0,0-1 0,1 1-1,-1-1 1,0 1 0,0 0 0,0-1 0,0 1 0,1 0-1,-1 0 1,0 0 0,-1 0 0,1 0 0,0 0 0,0 0-1,0 0 1,0 0 0,-1 1 0,1-1 0,-1 0 0,1 0-1,0 2 1,9 25 83,-1 0 0,-1 1-1,-2 0 1,4 33 0,12 52 540,-18-99-381,1 1-1,0-1 1,1 0 0,1-1 0,10 17 0,-15-29-197,-1 1 1,1-1-1,0 0 0,0 0 1,0 1-1,0-1 0,0-1 0,0 1 1,1 0-1,-1 0 0,1-1 1,-1 0-1,1 1 0,-1-1 0,1 0 1,3 1-1,-2-2 6,0 1 0,0-1 0,1 1 0,-1-1 0,0-1 0,1 1 0,-1 0-1,0-1 1,7-2 0,5-2 20,-2-1 0,1-1-1,-1-1 1,19-12 0,-31 19-70,13-8 26,-1-1 1,1-1-1,-2 0 0,1-1 1,-2 0-1,0-1 0,18-24 1,5-18-150,40-89 0,-37 68 137,-21 41 5,-12 23-88,0 1 0,1 0 1,12-16-1,-18 26 62,0 1 0,0-1 0,1 1 0,-1 0 0,0-1-1,1 1 1,-1-1 0,0 1 0,1 0 0,-1-1 0,1 1 0,-1 0 0,1-1 0,-1 1 0,1 0 0,-1 0 0,1 0 0,-1-1 0,1 1 0,-1 0 0,1 0 0,-1 0 0,1 0 0,-1 0 0,1 0 0,-1 0 0,1 0 0,-1 0 0,1 0 0,0 0 0,0 1 0,0 0 0,0 0 0,0-1 0,0 1 0,0 0 0,0 0 0,-1 0 0,1 0 0,0 0 1,-1 0-1,1 0 0,1 2 0,1 6-11,1 0 1,2 16-1,-5-23 11,15 67 253,-2 0 0,-4 1 1,3 104-1,-13-163-266,1-1-55,-1-1 0,0 0 0,-1 0 0,0 0 0,0 0 0,-1 0 0,-4 11 0,6-19-357,-1 0 1,0 0 0,0 0 0,1-1 0,-1 1-1,0 0 1,0 0 0,0 0 0,0-1-1,0 1 1,0 0 0,0-1 0,0 1 0,-1-1-1,1 0 1,0 1 0,0-1 0,0 0-1,-1 1 1,1-1 0,-2 0 0,-3 0-2112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3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32 4320,'-5'-32'2432,"6"45"2309,3 14-2996,0 11-1010,8 216 2248,-15 3-1291,0-46-885,7-60-153,-1-115-338,1 0-1,10 38 0,-8-55-67,-4-15-104,-1 1 1,0-1-1,0 0 1,0 1-1,1 6 1,-2-10 239,-33-6-320,29 4-66,0 0 1,0 0 0,-1 0-1,1 1 1,0-1 0,-1 1 0,-5 1-1,-26 0 56,16-1-188,47-7 844,0-1-332,111-13-5,-53 9-308,-83 12 142,1 0-441,-1-1 0,0 1-1,0-1 1,0 1-1,1-1 1,-1 0-1,3-1 1,-5 1-56,1 1 1,0-1-1,0 1 1,-1-1 0,1 0-1,-1 0 1,1 1-1,-1-1 1,1 0-1,-1 0 1,1 0-1,-1 0 1,0 0 0,0 1-1,1-1 1,-1 0-1,0 0 1,0 0-1,0 0 1,0 0-1,0 0 1,0-1 0,-2-15-3845,1 0 1372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3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 5728,'0'-1'227,"-1"0"1,0 0-1,1 0 1,-1 1-1,0-1 1,0 0-1,0 0 1,1 1-1,-1-1 1,0 1-1,0-1 0,0 1 1,0-1-1,0 1 1,0-1-1,0 1 1,0 0-1,-5-2 2126,14-2 149,-1 2-1872,0-1 1,0 1-1,0 1 0,1-1 1,11 0-1,39 0 14,-54 2-585,128 5-112,-44-2 101,27 5 21,-69-5-96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3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46 2720,'22'-36'2528,"-15"26"153,-10 16 1827,-48 64-1953,-32 59-1126,-44 67-315,123-190-1046,-66 105 992,61-96-935,2 1 0,0 0 0,1 0 0,0 1 0,-4 26 0,7-26-17,1 0-1,1 0 1,0 0 0,1 1 0,1-1-1,1 0 1,1 0 0,0 0 0,1 0-1,0-1 1,2 1 0,0-1 0,1 0 0,0-1-1,1 1 1,1-2 0,1 1 0,0-1-1,0-1 1,2 1 0,-1-2 0,2 0 0,19 15-1,-22-19-27,0 1-1,1-2 0,0 0 1,1 0-1,0-1 0,0 0 1,14 4-1,-24-9-176,1-1 0,-1 0 0,0 1 0,1-1 0,-1 0 1,1 0-1,-1 0 0,0-1 0,1 1 0,-1-1 0,0 1 0,0-1 0,1 0 0,-1 0 0,0 0 1,0 0-1,0 0 0,0 0 0,0 0 0,0-1 0,0 1 0,-1-1 0,1 0 0,2-2 0,0-1-1163,1-1 0,-1 0 1,0-1-1,-1 1 0,1-1 0,2-9 0,7-11-1716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3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5568,'0'0'44,"0"0"0,0 0 0,0 0 0,0 0 0,0-1 0,0 1 1,0 0-1,0 0 0,0 0 0,0 0 0,0 0 0,0 0 0,0 0 0,0 0 0,1 0 1,-1 0-1,0 0 0,0 0 0,0 0 0,0-1 0,0 1 0,0 0 0,0 0 45,0 0-45,0 0 0,0 0 0,0 0 0,0 0 0,0 0 0,0 0 0,0 0 0,0 0 1,0 0-1,1 0 0,-1 0 0,0 0 0,0 0 0,0 0 0,0 0 0,0 0 0,0 0 1,0 0-1,0 0 0,0 0 0,0 0 0,0 0 0,0 0 0,1 0 0,-1 0 0,0 0 1,0 0-1,5 4 1034,5 11 978,12 49 1609,23 91-1069,-42-145-2416,0 3 972,-5-24 294,-29-229-854,30 235-604,1 0-1,0 0 0,0-1 1,0 1-1,0 0 0,1 0 1,0 0-1,0 0 0,1 0 1,2-7-1,-2 9 24,-1 1-1,1-1 0,-1 1 1,1-1-1,0 1 1,0 0-1,0 0 1,0 0-1,1 0 1,-1 0-1,0 0 0,1 0 1,0 1-1,-1 0 1,1-1-1,0 1 1,0 0-1,-1 0 0,1 0 1,4 0-1,3-1 39,1 1-1,0 1 1,0-1-1,16 3 1,45 8 123,-44-5-101,3 1 65,-14-3-52,0 0 1,27 0-1,-44-3-43,0 0-121,0 0 1,0 0 0,1 0 0,-1 0 0,0 0 0,0 0 0,0 0-1,0 0 1,0 0 0,1 0 0,-1 0 0,0 0 0,0 0 0,0 0-1,0 0 1,0 0 0,0 0 0,1 0 0,-1 0 0,0 0 0,0 0-1,0-1 1,0 1 0,0 0 0,0 0 0,0 0 0,0 0 0,0 0-1,1 0 1,-1 0 0,0 0 0,0-1 0,0 1 0,0 0 0,0 0-1,0 0 1,0 0 0,0 0 0,0 0 0,0-1 0,0 1 0,0 0 0,0 0-1,0 0 1,0 0 0,0-5-2139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3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 5472,'-17'0'5365,"58"-3"-550,21-8-2635,-5 2-1330,-40 7-705,23-4-58,0 2 0,56 2-1,-86 2-134,40 2-1239,-18-7-6007,-20 2 4196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3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 6880,'0'0'172,"0"-1"0,0 1 1,0 0-1,0-1 1,0 1-1,0 0 0,0-1 1,0 1-1,0 0 0,0-1 1,0 1-1,0 0 0,0 0 1,0-1-1,0 1 0,1 0 1,-1-1-1,0 1 0,0 0 1,0 0-1,0-1 0,1 1 1,-1 0-1,0 0 1,0-1-1,0 1 0,1 0 1,-1 0-1,0 0 0,0 0 1,1-1-1,-1 1 0,1 0 1,8 5 3655,-6-3-3557,-1 1-1,0-1 1,0 1 0,0 0 0,0-1 0,3 7-1,-4-4-30,1 1 0,-1 0-1,1 11 1,1 6 444,-2-18-588,-1 1-1,0-1 1,0 1-1,0-1 1,0 1-1,-1-1 1,0 1 0,0-1-1,-1 1 1,0-1-1,0 0 1,0 0-1,-5 9 1,3-7-41,0 0 0,-1-1 0,0 0 0,0 0 0,-1 0 0,1 0 0,-1-1 0,0 0 0,-7 5 0,10-9-103,0 1-1,0-1 1,0 1-1,0-1 1,0 0 0,0 0-1,-1 0 1,1-1-1,0 1 1,0-1-1,-1 1 1,1-1 0,0 0-1,-1-1 1,1 1-1,-6-2 1,6 1-426,-1 0 0,1 0-1,-1 0 1,1-1 0,0 0 0,0 1 0,0-1 0,0-1-1,0 1 1,0 0 0,0-1 0,1 1 0,0-1-1,-4-4 1,5 5 182,0 1 1,0 0-1,0 0 0,1-1 0,-1 1 1,0 0-1,1-1 0,-1 1 0,1-1 1,0 1-1,0-1 0,-1 1 0,1-1 0,0 1 1,0-1-1,0 1 0,0-1 0,0 1 1,1-1-1,-1 1 0,0-1 0,1 1 1,1-3-1,9-21-2508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3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21 4064,'-10'-12'8506,"5"21"-6122,-15 10-1088,13-14-1109,2 1 0,-1-1-1,0 1 1,1 1-1,-5 7 1,-1 6 85,0 0-1,2 1 1,0 0-1,1 0 1,2 1-1,0-1 1,1 2 0,1-1-1,1 0 1,1 1-1,2 30 1,0-44-126,2 0 0,-1 0 0,1 0-1,0 0 1,1 0 0,0 0 0,0-1 0,1 0 0,0 1 0,10 13 0,-11-18-88,0 0 0,0 0 1,0-1-1,1 1 0,-1-1 0,1 0 0,0 0 1,0 0-1,0-1 0,0 1 0,1-1 0,-1 0 1,0 0-1,1 0 0,0-1 0,-1 1 0,1-1 1,0-1-1,0 1 0,0 0 0,-1-1 0,7-1 1,-4 0-28,-1 0 0,0-1 0,0 1 0,0-2 1,0 1-1,0-1 0,0 0 0,0 0 1,-1 0-1,0-1 0,1 0 0,-1 0 0,-1 0 1,1-1-1,-1 0 0,7-8 0,3-6 45,-1-1-1,0-1 0,9-23 1,-12 25-68,-1-1 0,0-1 0,-2 1 0,0-2 0,6-34 0,-12 49-9,-1-1-1,1 1 0,-1-1 1,-1 1-1,1-1 0,-1 1 1,-1-1-1,0 1 1,0-1-1,0 1 0,-1 0 1,1 0-1,-2 0 0,1 0 1,-1 1-1,0-1 0,-1 1 1,1 0-1,-11-10 1,9 10-45,0 1 1,-1-1 0,0 1 0,0 0 0,0 1 0,0 0 0,-1 0 0,-9-3-1,12 5-9,0 1 0,0-1 0,0 1-1,0 0 1,0 1 0,0-1-1,0 1 1,0 0 0,0 1 0,0-1-1,0 1 1,0 0 0,0 0 0,0 0-1,-4 3 1,-2 0-469,-9 4-4514,19-8 4935,1 0 0,0 0-1,0 1 1,0-1 0,0 0-207,-1 0 207,1 0 0,0 0 0,0 1-1,0-1 1,0 0 0,0 0 0,0 0 0,0 0-1,0 0 1,0 1 0,0-1 0,0 0 0,0 0-1,0 0 1,0 0 0,0 1 0,0-1 0,0 0-1,0 0 1,0 0 0,0 0 0,0 1-1,0-1 1,0 0 0,0 0 0,0 0 0,0 1-1,11 5-3882,2-4 1005,5 1 1088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4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4992,'-7'-11'1767,"5"6"1223,26 10 1799,35 31-2840,27 17-725,-69-42-1038,22 15 323,-1 2 0,66 62-1,-103-89-502,68 78 441,-60-67-329,-1 0 1,0 0-1,-1 1 0,-1 0 1,7 19-1,-6-8 61,-1 1-1,-1 1 1,-1-1-1,1 39 1,-4-13 92,-8 65 0,6-112-262,-1 23 59,-1-1 1,-1 0 0,-2 0-1,-17 50 1,15-56-58,-1-1 1,-1 0 0,-1-1 0,-1 0-1,0-1 1,-2 0 0,0-1 0,0-1-1,-22 18 1,32-30-337,0 0 0,0 0 0,0-1 0,0 0 0,0 0 0,-1 0 1,1 0-1,-1-1 0,1 1 0,-1-1 0,0 0 0,-6 0 0,-17 2-2133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3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2496,'0'-1'197,"0"0"-1,-1 1 1,1-1 0,0 1 0,-1-1-1,1 0 1,0 0 0,0 1 0,0-1-1,-1 0 1,1 1 0,0-1-1,0 0 1,0 0 0,0 1 0,0-1-1,1-1 1,0 3-23,0-1 1,1 0-1,-1 1 0,0-1 1,0 1-1,0-1 0,1 1 1,-1 0-1,0-1 0,0 1 0,0 0 1,0 0-1,0 0 0,0 0 1,0 0-1,0 0 0,-1 0 1,1 0-1,0 0 0,-1 0 1,1 0-1,0 1 0,-1-1 0,1 0 1,-1 0-1,0 1 0,1-1 1,-1 3-1,2 6-151,0 0 1,0 16-1,-2-19 356,8 191 2277,-8-197-2592,1-11-4597,4 0 1674,2-1 982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4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3232,'0'0'8650,"6"12"-7396,2 20-407,-3-5-153,2 3-235,-2 0 0,-1 0 1,1 55-1,-4-45-152,-1 594 1965,-17-237-768,21-50-438,-3-225-687,-2-78-219,3-63-3574,5-20-1,-7 36 3156,8-32-2183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4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30 128 3328,'1'0'94,"-1"-1"1,0 1-1,0-1 0,0 0 0,1 1 1,-1-1-1,0 0 0,0 1 1,0-1-1,0 0 0,0 1 1,0-1-1,0 0 0,0 1 1,0-1-1,-1 0 0,1 1 1,0-1-1,-1 0 0,1-3 1049,0 4-1074,0 0 0,0 0-1,0 0 1,0-1 0,0 1-1,0 0 1,0 0 0,0 0 0,1 0-1,-1 0 1,0-1 0,0 1-1,0 0 1,0 0 0,0 0 0,0 0-1,0-1 1,0 1 0,0 0 0,0 0-1,0 0 1,0 0 0,0 0-1,-1-1 1,1 1 0,0 0 0,0 0-1,0 0 1,0 0 0,0 0-1,0-1 1,0 1 0,0 0 0,0 0-1,-1 0 1,1 0 0,0 0-1,0 0 1,0 0 0,0-1 0,0 1-1,-1 0 1,1 0 0,0 0-1,-11-6 1625,-3-3 1543,13 8-3157,1 0 0,0-1 0,-1 1 0,1-1 0,0 1 0,0-1 0,0 1 0,0-1 0,0 1 0,0 0 0,1-1 0,-1 1 0,0-1 0,1 1 1,-1-1-1,2-1 0,12-25 540,-13 25-582,1 1 0,0-1 0,0 1 0,1-1 1,-1 1-1,0 0 0,1 0 0,0 0 0,-1 0 0,1 0 0,0 1 1,0-1-1,0 1 0,0 0 0,0-1 0,3 1 0,-3 0-35,-1 1 0,0-1-1,1 1 1,-1 0-1,1 0 1,-1 0 0,1 0-1,-1 0 1,1 0-1,-1 1 1,1-1-1,-1 1 1,0 0 0,1 0-1,-1 0 1,0 0-1,0 0 1,0 0 0,0 1-1,0-1 1,4 4-1,-1 0-8,-1 1-1,1 1 0,-1-1 0,0 0 0,-1 1 0,1 0 0,-1 0 0,-1 0 0,1 0 0,-1 0 0,0 1 0,0 7 0,0 2 51,0 1 0,-1-1 0,-1 0 0,-3 21 0,-1-14 85,0-1 0,-15 45-1,-25 42 575,36-90-395,3-11-42,4-7-180,0-1-1,0 1 1,0 0-1,0-1 1,0 1-1,0 0 1,1-1 0,-1 1-1,1 0 1,-1 0-1,1 0 1,0 0-1,0 0 1,0-1-1,0 1 1,0 0 0,0 2-1,1-3-25,-1-1-1,1 0 1,-1 1 0,1-1-1,-1 0 1,1 1 0,-1-1-1,1 0 1,0 0 0,-1 1-1,1-1 1,-1 0-1,1 0 1,0 0 0,-1 0-1,1 0 1,-1 0 0,1 0-1,1 0 1,14-1 314,-13 1-314,40-5 269,-17 2-188,52 1 0,30 6-248,-54-3-2028,0 2-3939,-27-1 3051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4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80 148 2912,'-4'-4'522,"4"4"-365,-1-1-1,1 0 1,-1 0-1,1 1 1,-1-1-1,1 1 1,-1-1-1,0 0 0,1 1 1,-1-1-1,0 1 1,1-1-1,-1 1 1,0 0-1,0-1 1,0 1-1,1 0 0,-1 0 1,0-1-1,-1 1 1,-7 0 4291,0 0-2229,9 0-2183,0 1 1,0-1-1,-1 0 0,1 0 1,0 0-1,0 0 0,0 0 1,0 0-1,-1 0 0,1 1 1,0-1-1,0 0 0,0 0 1,0 0-1,0 0 0,-1 0 1,1 1-1,0-1 0,0 0 1,0 0-1,0 0 0,0 1 1,0-1-1,0 0 0,0 0 1,0 0-1,0 1 0,0-1 1,0 0-1,0 0 0,0 0 1,0 1-1,0-1 0,0 0 1,0 0-1,0 0 0,0 1 1,2 5 143,0 0 0,0-1 1,0 1-1,1 0 1,0-1-1,0 1 0,0-1 1,1 0-1,0 0 1,0 0-1,0-1 0,0 0 1,1 1-1,0-1 1,0-1-1,0 1 0,0-1 1,0 0-1,1 0 1,9 4-1,-3-3-15,0 0 0,1 0 0,-1-1 0,1-1 1,0 0-1,-1 0 0,1-1 0,0-1 0,15-2 0,-19 2-100,-1-1 0,0-1 0,0 0-1,0 0 1,0 0 0,-1-1 0,1 0-1,-1-1 1,1 0 0,-1 0 0,0 0 0,-1-1-1,8-6 1,-8 5-46,0-1 0,0 0 0,0-1 0,0 1 0,-1-1 0,6-14 0,-9 18-21,-1 1 0,1-1 0,-1 0 1,0-1-1,-1 1 0,1 0 0,-1 0 0,1 0 0,-1 0 0,0-1 0,-1 1 0,1 0 0,-1 0 0,0 0 0,0 0 0,0 0 0,0 0 0,-1 0 0,1 0 0,-5-6 0,3 6-21,0-1 0,0 1-1,-1 0 1,1 1 0,-1-1-1,0 0 1,0 1 0,0 0-1,-1 0 1,1 0 0,-1 1 0,0-1-1,1 1 1,-1 0 0,0 1-1,-8-3 1,4 3-10,1 0-1,-1 0 1,0 1-1,0 0 0,1 1 1,-1-1-1,0 2 1,1-1-1,-1 1 1,1 1-1,-1 0 1,-14 7-1,10-3 31,-1 0 0,2 1 0,-1 1-1,1 0 1,1 0 0,-19 20-1,17-13 72,0 1-1,1 1 1,1 0-1,0 1 0,2 0 1,0 0-1,1 1 1,1 0-1,1 1 0,-6 34 1,10-47 62,1 0 0,1 0 0,0 0 0,0 0 0,0 0 0,1 0 0,0 0 1,0 0-1,1 0 0,5 12 0,-5-15-55,0 0 1,1 0-1,-1 0 1,1-1-1,0 1 1,1-1-1,-1 0 1,1 0-1,0 0 1,0 0-1,0-1 1,0 1-1,1-1 1,-1 0-1,1-1 1,8 5-1,10 1 63,1 0-1,-1-2 0,2-1 0,26 3 1,101 0 157,-136-8-464,-1 0 1,1-2 0,0 0 0,-1 0-1,1-2 1,-1 0 0,0-1 0,0 0-1,0-1 1,15-9 0,-3-2-1139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4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 3392,'0'-1'118,"0"1"1,0 0-1,-1-1 0,1 1 0,0 0 1,-1-1-1,1 1 0,-1 0 1,1 0-1,-1-1 0,1 1 1,0 0-1,-1 0 0,1 0 0,-1 0 1,1 0-1,-1-1 0,1 1 1,-1 0-1,1 0 0,-1 0 1,1 0-1,0 0 0,-1 0 0,1 1 1,-1-1-1,-2 0 1776,-8 1 2440,9 0-4125,1-1 1,0 0 0,0 1-1,-1-1 1,1 0-1,0 1 1,0 0 0,0-1-1,0 1 1,-2 1 0,-8-1 1763,12-1-1801,-3 1 62,0 0-112,58 7 3131,83-6-2168,-78-3-826,123-4 354,-120 5-554,-63 0-123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4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15 4736,'0'-11'2504,"0"7"-1006,0 8 862,-4 8 403,2-7-2504,0 0 0,-1 0 0,1 0 0,-1 0-1,0-1 1,0 1 0,-1-1 0,1 0 0,-1 0 0,-7 6 0,-43 32 944,18-17-529,3 3 1,-49 49-1,67-60-582,0 1-1,0 1 0,2 0 0,0 1 0,2 1 1,0 0-1,1 0 0,1 1 0,-8 30 0,16-44-14,-1 0 0,1 0-1,0 12 1,1-18-73,0 0 0,0 0 0,0 1 0,1-1 0,-1 0 0,1 0 0,1 4 0,-2-5-32,1-1 1,-1 1-1,1 0 1,-1-1-1,1 1 1,-1 0-1,1-1 1,-1 1-1,1-1 1,-1 1-1,1-1 1,0 1-1,-1-1 1,1 1-1,0-1 1,0 0-1,-1 1 1,1-1-1,0 0 1,0 0-1,0 1 1,1-1-158,-1 0 1,1 0 0,-1-1-1,1 1 1,-1 0 0,1 0-1,-1-1 1,1 1 0,-1-1-1,0 1 1,1-1-1,-1 0 1,0 0 0,1 1-1,-1-1 1,0 0 0,1-1-1,4-2-789,16-10-1330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4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 4384,'-12'-14'1424,"12"14"-1370,-1 0 0,1 0 0,0-1 0,-1 1 0,1 0 0,0 0 0,0-1 0,-1 1-1,1 0 1,0 0 0,0-1 0,0 1 0,-1 0 0,1 0 0,0-1 0,0 1 0,0 0 0,0-1 0,0 1 0,0 0 0,-1-1 0,1 1 0,0 0 0,0-1 0,0 1 0,0 0 0,0-1 0,0 1 0,0 0 0,0-1 0,1 1 0,-1 0 0,0-1 0,0 1 0,6-1 3769,6 2-3169,0 0 1,0 1 0,0 0-1,0 1 1,0 0 0,-1 1-1,0 0 1,15 8 0,-1 2-394,0 0 1,31 26 0,-22-12 470,-2 2 1,54 64-1,-75-79-517,0 0 1,-1 1-1,-1 0 1,0 0-1,-1 1 1,9 30-1,21 109 405,-30-116-609,-3-7 58,-4-26-39,-1 1 0,2-1 0,-1 0-1,4 10 1,-4-14-1710,2 1 416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4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44 4224,'12'-26'2352,"-12"25"-1930,1-1 1,-1 1 0,1 0-1,-1 0 1,1 0-1,0 0 1,-1 0-1,1 0 1,0 0 0,0 0-1,0 0 1,-1 0-1,1 0 1,0 1-1,0-1 1,2-1 0,-3 3 238,0 4 256,-1 8-526,-1 0-1,0 1 0,-1-1 0,-7 21 1,-2 6 270,-10 35 846,-52 118 0,61-160-1152,2 0 1,2 1-1,1 0 1,1 0-1,-2 52 1,8-75-181,1 0 0,0 1 0,1-1 0,0 0 1,1 1-1,1-1 0,6 21 0,-7-28-147,-1-1-1,0 1 1,1-1-1,0 0 1,0 1-1,0-1 1,0 0-1,1 0 1,-1 0-1,1 0 1,0-1-1,0 1 1,0-1-1,0 0 1,0 0-1,0 0 1,0 0-1,1 0 1,-1-1-1,1 1 1,0-1-1,-1 0 1,1 0-1,0 0 1,-1-1-1,8 1 1,-1-2 13,1 0 0,-1 0 1,0-1-1,0 0 0,0-1 0,0 0 1,-1 0-1,1-1 0,-1-1 0,0 1 1,0-2-1,0 1 0,-1-1 0,0 0 1,0-1-1,9-9 0,-10 8-1222,0 0 0,0 0 1,-1-1-1,-1 0 0,7-13 0,-3 6-814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0:4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83 7296,'-22'0'3328,"30"0"-2912,6 0 2272,9 0-1568,17-3 1439,5 3-1471,13-8 704,-3 5-1056,3-9-160,0 4-384,5-4-64,0 4-64,0-4 32,-10 7-64,-8-3-288,-3 4 128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1:08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 2304,'0'-9'-333,"0"2"4082,0 21 2589,0 192-1749,0 106-2661,10-158-836,-6-105-722,2-5 51,-5-40-275,0 1 0,1-1 0,-1 0 0,1 0 0,-1 0 0,1 0 0,5 7 0,-6-11-121,0 1 0,-1 0-1,1-1 1,0 1 0,0 0 0,0-1 0,0 1-1,-1-1 1,1 1 0,0-1 0,0 0-1,0 0 1,0 1 0,0-1 0,0 0 0,0 0-1,0 0 1,0 0 0,0 0 0,2 0 0,21-5-23,-18 4 8,307-63 140,377-4 63,-633 66-602,0 2-1,64 9 1,-112-8-2699,-3-1 854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1:09.9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23 2144,'2'-2'335,"0"0"-1,0 0 1,0 0-1,0 0 1,0 1 0,1-1-1,-1 1 1,0-1 0,1 1-1,-1 0 1,6-2 0,9 1 5168,-21 6-3022,2-1-2315,-1-1-1,1 1 1,0 0 0,0 0 0,0 0 0,1 0 0,-1 0 0,-1 4 0,-11 19 469,-7 7 16,1 1 1,-21 49 0,3-3-37,27-60-426,-31 65 283,42-85-423,-1 1-1,1 0 1,-1-1-1,1 1 0,0 0 1,-1 0-1,1-1 1,0 1-1,0 0 1,0 0-1,0 0 0,-1-1 1,1 1-1,0 0 1,0 0-1,1 0 1,-1 0-1,0 1 0,1-2-4,-1 0-1,1-1 1,0 1-1,-1 0 0,1 0 1,-1 0-1,1-1 1,0 1-1,-1 0 0,1-1 1,-1 1-1,1-1 1,-1 1-1,1-1 1,-1 1-1,1-1 0,-1 0 1,27-31 473,-11 4-406,-2-1 0,-1 0 0,14-48-1,-12 34-212,30-92 28,-45 135 69,0-1 0,0 1 0,0 0 0,0 0 0,0 0 0,1 0 1,-1 0-1,0 0 0,0 0 0,0 0 0,0 0 0,0 0 0,0 0 1,0-1-1,0 1 0,0 0 0,1 0 0,-1 0 0,0 0 0,0 0 0,0 0 1,0 0-1,0 0 0,0 0 0,0 0 0,1 0 0,-1 0 0,0 0 1,0 0-1,0 0 0,0 0 0,0 0 0,0 0 0,0 0 0,0 0 0,1 0 1,-1 0-1,0 0 0,0 1 0,0-1 0,0 0 0,7 5-42,7 12-16,98 158 618,-101-159-443,-2 1 0,10 21 0,-19-38-94,0 1 0,0 0 0,0 0 0,0-1 0,0 1 0,0 0 0,0 0 0,0-1 0,0 1 0,0 0 0,0 0 0,0-1 0,-1 1 0,1 0-1,0-1 1,-1 1 0,1 0 0,0-1 0,-1 1 0,1 0 0,-1-1 0,1 1 0,-1-1 0,1 1 0,-1-1 0,0 1 0,0 0 0,-19 11 165,18-11-181,-15 7 13,1-1-1,-28 7 1,-3 2-33,12-4-302,-46 19 415,72-27-1140,0 1 0,0 1 0,-11 8 0,1 5-1382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1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 2976,'-8'-3'1344,"3"18"-1152,0-7 320,2 0-320,-7 9 544,2-2-416,-6 2 64,4-2-224,-6-2-96,6 2-32,1-7 160,4 4-96,0-4 544,5 0-384,-3-8 480,6 0-448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3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2 3552,'1'-2'1657,"2"5"-1238,1 9 1131,-4-3-1173,-1 0 0,-1-1-1,0 1 1,0-1-1,-1 1 1,-3 8-1,-3 6 66,-43 126 1357,38-117-1469,-1 0 0,-29 45 0,10-31 19,-2-2 0,-61 59-1,37-41-98,8 3 534,34-49-174,13-15-472,9-11-817,0 5-74,1 0 0,-1 0 0,0 1 0,1 0-1,0 0 1,0 0 0,1 0 0,6-3 0,14-5-1199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1:14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328 561 2912,'6'-5'892,"10"-8"643,-12 12-821,0 1 1,0-1-1,-1 0 1,1 0 0,0 0-1,0-1 1,-1 0 0,7-3-1,-42 10 2017,-23 11-1895,-35 12 216,71-20-822,1 0 0,1 0-1,-1 2 1,2 0 0,-19 15 0,27-19-160,1 0 1,-1 1-1,1 1 0,0-1 1,1 1-1,0 0 1,0 0-1,1 1 1,0 0-1,0 0 0,-6 17 1,9-18 36,0-1 1,0 1-1,1 0 1,0 0-1,0-1 1,1 17-1,1-22-70,-1 0-1,0 0 0,0 0 1,1 0-1,-1-1 0,1 1 1,0 0-1,0 0 0,-1 0 1,1-1-1,0 1 0,0 0 1,1-1-1,-1 1 0,0-1 1,0 1-1,1-1 1,-1 0-1,1 0 0,-1 1 1,1-1-1,0 0 0,-1 0 1,1 0-1,0-1 0,0 1 1,0 0-1,-1-1 0,1 1 1,0-1-1,0 0 0,3 1 1,0-1 11,1 0 1,-1 0-1,1-1 1,-1 0 0,1 0-1,-1 0 1,0 0-1,0-1 1,1 0 0,-1 0-1,7-4 1,5-5 24,29-22 1,-30 21-4,94-82 426,-99 83-481,-1-1 0,-1 0 0,0 0 0,-1 0 0,0-1 1,0-1-1,-2 1 0,0-1 0,7-22 0,-4 4-18,-1-1 0,-2 0 0,3-40-1,-3 1-126,-6-114-1,0 108 24,1 37-266,-1 41 366,0 0 0,0 0 1,0-1-1,0 1 0,0 0 0,0 0 0,0 0 1,0 0-1,0-1 0,0 1 0,0 0 0,0 0 0,0 0 1,0-1-1,0 1 0,0 0 0,0 0 0,0 0 1,0-1-1,0 1 0,0 0 0,0 0 0,0 0 1,0 0-1,-1-1 0,1 1 0,0 0 0,0 0 1,0 0-1,0 0 0,0 0 0,0-1 0,-1 1 0,1 0 1,0 0-1,0 0 0,0 0 0,0 0 0,-1 0 1,1 0-1,-7 6-172,-3 15-30,-36 197 71,28-123 260,14-73-143,-14 82-94,15-85 102,2-1 1,0 1-1,3 27 1,-1-37 76,1 0 0,1 0 0,-1 0 0,1-1 0,0 1 0,1-1 0,0 1 0,1-1 0,0-1 0,0 1 0,0-1 0,1 0 0,9 10 0,-9-11-3,0-1-1,0 0 1,1 0 0,-1-1-1,1 0 1,0 0 0,0 0-1,1-1 1,-1 0 0,1 0-1,-1-1 1,1 0-1,0 0 1,0-1 0,12 1-1,-15-2-27,0-1-1,1 1 1,-2-1-1,1 0 1,0-1-1,0 1 0,0-1 1,0 0-1,-1 0 1,1 0-1,-1-1 1,0 0-1,5-3 1,0-2 30,0 0 1,-1 0 0,0 0 0,9-15 0,-14 20-70,-1-1 0,0 1 0,0-1 0,-1 0 1,1 1-1,-1-1 0,1 0 0,-1 0 0,0 0 1,-1 0-1,1 0 0,-1-1 0,0 1 0,0 0 1,0 0-1,0 0 0,-1 0 0,0 0 1,0 0-1,0 0 0,0 0 0,-3-6 0,4 9-8,-1 0 0,0 1-1,1-1 1,-1 0 0,1 0-1,-1 1 1,0-1 0,0 1-1,1-1 1,-1 0-1,0 1 1,0 0 0,0-1-1,0 1 1,1-1 0,-1 1-1,0 0 1,0 0 0,0-1-1,0 1 1,0 0 0,0 0-1,0 0 1,0 0 0,0 0-1,0 0 1,0 1 0,0-1-1,0 0 1,0 0-1,1 1 1,-3 0 0,-2 1 0,0 0 0,0 1 0,0 0 0,-5 3 1,7-4-5,-4 3 15,0 0 0,0 0 0,1 1 0,0-1 0,0 1 0,1 0 0,-1 1 0,1 0 0,-7 12 0,10-16 2,1 1 1,-1 0 0,1 0-1,-1 0 1,1 0 0,0 0-1,0 0 1,1 0 0,-1 0 0,1 0-1,0 0 1,0 0 0,0 0-1,1 0 1,-1 0 0,1 0-1,0 0 1,0 0 0,1 0-1,2 6 1,55 86 576,-57-94-550,-1 0 0,1 0 0,-1 0-1,1 0 1,-1 0 0,1-1 0,0 1 0,0 0 0,0-1 0,0 0-1,0 1 1,0-1 0,0 0 0,1 0 0,-1 0 0,0-1 0,1 1-1,-1-1 1,0 1 0,1-1 0,-1 0 0,1 1 0,-1-1 0,1 0-1,-1-1 1,0 1 0,1 0 0,-1-1 0,1 1 0,-1-1 0,0 0-1,1 0 1,2-1 0,7-5 99,-1 1-1,1-1 1,-1-1-1,18-16 1,-26 22-91,43-39-116,-13 12 102,62-43-1,-71 56-42,-19 12-8,0 0 1,0 0-1,1 1 1,0 0-1,-1 0 0,1 0 1,0 1-1,8-2 1,5 1-42,0 0 0,0 2 0,22 1 0,-19 0 184,32 5-251,-27-1 374,-26-4-33,-2-1-185,1 0-1,-1 0 1,1 0-1,-1 0 1,1 0-1,-1 0 1,0 1 0,1-1-1,-1 0 1,0 0-1,0 1 1,0-1-1,1 0 1,-1 1-1,0-1 1,-1 0-1,-16-7-243,11 6 233,0 1 1,0 0 0,0 0 0,0 1 0,-13 1 0,-32 6-219,43-5 195,1 1-1,0-1 1,-12 7 0,5-3 54,11-4-36,0-1 0,1 1 0,-1 0 0,1 0 0,-1 1 0,1-1 0,0 1 0,0 0 0,0-1 0,0 1 0,0 0 0,1 1 0,-1-1 0,1 0-1,0 1 1,0 0 0,0-1 0,0 1 0,1 0 0,0 0 0,-1 0 0,2 0 0,-1 0 0,0 0 0,1 0 0,-1 0 0,1 0 0,0 0 0,1 0 0,-1 0 0,1 1 0,1 5 0,2 0 55,0-1 1,1 0-1,0 0 1,1 0-1,-1-1 1,1 0-1,12 12 0,-8-9 25,1-1-1,0-1 1,0 1-1,21 11 0,-28-19-54,-1-1 1,1 1-1,-1-1 0,1 0 0,0 0 0,-1 0 0,1 0 1,0 0-1,0-1 0,0 0 0,0 0 0,0 0 1,0 0-1,-1-1 0,1 1 0,0-1 0,0 0 0,0 0 1,-1 0-1,1-1 0,-1 1 0,6-4 0,4-4-9,0 0 0,0 0 0,-1-1 0,13-14 0,-19 18-32,32-32 15,-21 20 0,0 1 0,2 0 0,0 1 0,32-20 0,-33 26-61,0 1 0,22-8 0,-30 14 34,0 0 0,1 0-1,-1 1 1,1 1 0,19-1 0,-17 2 41,-1 1 1,17 3 0,-25-3-21,0-1 0,0 1 0,0 1 0,0-1 0,0 0 0,0 1 0,-1 0 0,1 0 0,-1 0 0,6 5 0,-7-6 172,-4-1-150,0 0 1,0 0 0,0 0-1,0 0 1,0 0 0,0 0-1,-3-1 1,-3-2-9,-1 0 0,1 1 1,-1 1-1,0 0 0,1 0 1,-1 0-1,-17 2 0,9-1-5,7 1-35,0 0-1,0 1 0,0 0 1,0 1-1,0 0 1,-13 6-1,4-2 11,15-5 10,-1 0 1,1 1 0,0-1-1,0 1 1,0 0 0,0 0-1,0 0 1,1 0 0,-1 1-1,1 0 1,0-1 0,0 1-1,0 0 1,1 1 0,-1-1-1,-3 9 1,3-4 26,-1 1-1,2 0 1,-1-1 0,1 1 0,1 0-1,-1 0 1,2 12 0,0-13-20,0 1 1,1-1 0,4 15-1,-4-20 29,0 0 1,0 0-1,0-1 0,1 1 0,-1-1 0,1 1 0,0-1 0,0 1 0,1-1 1,-1 0-1,5 4 0,-6-6 1,0 0 1,1 0-1,-1-1 1,0 1 0,1-1-1,-1 1 1,1-1-1,-1 1 1,1-1-1,-1 0 1,1 0-1,-1 1 1,1-1-1,-1 0 1,1 0-1,-1-1 1,1 1-1,-1 0 1,1 0-1,-1-1 1,1 1 0,-1-1-1,1 0 1,-1 1-1,0-1 1,1 0-1,-1 0 1,0 1-1,3-3 1,2-3 41,1 1 0,0-1 0,9-12 1,12-18-75,43-72 0,-24 32-11,-45 74-6,-1 0 1,0-1 0,0 1-1,0 0 1,0-1 0,0 1 0,0-1-1,0 1 1,-1-1 0,1-3 0,-1 6 18,0 0 1,0 0 0,-1 0 0,1 0 0,0 0 0,0 0 0,0 0 0,0-1 0,0 1 0,0 0 0,0 0 0,0 0 0,0 0 0,-1 0 0,1 0 0,0 0 0,0 0 0,0 0 0,0 0 0,0 0 0,0 0 0,-1 0 0,1 0 0,0 0 0,0 0 0,0 0 0,0 0 0,0 0 0,0 0-1,-1 0 1,1 0 0,0 0 0,0 0 0,0 0 0,0 0 0,0 0 0,0 0 0,0 0 0,-1 0 0,1 0 0,0 0 0,0 0 0,0 1 0,0-1 0,-6 3-12,5-2-5,-1 0 0,1 1 0,0-1 0,0 1-1,0 0 1,0-1 0,0 1 0,0 0 0,0-1 0,0 1-1,1 0 1,-2 4 0,-4 25-189,5-25 221,1 0 1,0 0-1,0-1 0,1 1 0,-1 0 1,1 0-1,0-1 0,1 1 1,-1 0-1,1-1 0,3 6 1,3 4 40,0-1 1,17 23-1,-21-31-11,1 0 0,-1-1 0,2 1 0,-1-1 0,1 0 0,-1 0 0,1-1 0,1 0 0,8 5 0,-12-7-34,0-1 1,0 0 0,0 0 0,0 0-1,1 0 1,-1-1 0,0 1-1,1-1 1,-1 0 0,1 0-1,-1 0 1,0 0 0,1 0 0,-1-1-1,0 0 1,1 1 0,-1-1-1,0 0 1,0-1 0,0 1-1,0-1 1,6-3 0,-3 0 57,0 0 0,0 0 1,0 0-1,-1-1 0,0 1 0,7-12 1,21-41 94,-3 5-132,1 3-310,-33 54 216,0 0 1,1 0 0,0 0 0,0 1 0,0-1 0,0 0 0,0 8 0,-1 39 15,2-34 117,1-1 0,1 1 0,0-1 0,1 0 0,1 0 0,0 0 0,1 0 0,8 17 0,-12-31-52,0-1 0,-1 1 0,1 0 0,0-1 0,0 0 0,0 1 0,0-1 0,1 1 0,-1-1 0,0 0 0,0 0 0,1 0 0,-1 0 0,1 0 1,-1 0-1,4 1 0,-4-1 4,0-1 1,0 0-1,1 0 1,-1 0 0,0 0-1,1 0 1,-1 0-1,0 0 1,0-1 0,1 1-1,-1 0 1,0-1-1,0 1 1,0-1-1,1 1 1,-1-1 0,2-1-1,2-2 42,0 0-1,0-1 1,0 0-1,-1 0 1,0 0 0,0 0-1,4-7 1,125-191 536,-82 127-762,-50 75 149,-1 1 0,0 0 0,0-1 0,1 1 1,-1-1-1,0 1 0,0 0 0,1-1 0,-1 1 1,1 0-1,-1-1 0,0 1 0,1 0 0,-1-1 0,1 1 1,-1 0-1,0 0 0,1 0 0,-1-1 0,1 1 0,0 0 1,-1 0 11,0 1 1,0-1 0,1 0 0,-1 1-1,0-1 1,0 1 0,0-1 0,0 0-1,0 1 1,0-1 0,0 0 0,0 1-1,0-1 1,0 1 0,0-1-1,0 0 1,0 1 0,0-1 0,0 1-1,0-1 1,0 0 0,0 1 0,-1-1-1,1 0 1,0 1 0,0-1 0,0 0-1,-1 1 1,-17 51-70,-17 83 1,20-70-34,-57 177-51,27-95 314,35-111 15,-2 0 0,-1-1 0,-21 39 0,33-72-147,1-1-1,-1 0 0,0 0 0,0 0 0,1 0 0,-1 0 0,0 0 0,0 0 0,0 0 0,0 0 0,-2 1 0,3-2-16,-1 0 1,0 0-1,1 0 0,-1 0 0,0 0 0,1 0 0,-1 0 1,0 0-1,0-1 0,1 1 0,-1 0 0,0 0 0,1-1 0,-1 1 1,1 0-1,-1-1 0,0 1 0,1 0 0,-1-1 0,1 1 1,-1-1-1,1 1 0,-1-1 0,1 1 0,-1-1 0,1 1 1,-1-2-1,-5-5 46,1-1 1,0 1-1,0-1 1,1 0-1,0-1 1,1 1-1,-5-16 1,4 10-77,1 0-1,1 0 1,0 0 0,1-18 0,1 26 16,1 0-1,0 0 1,0 1-1,0-1 1,1 1-1,0-1 0,0 1 1,0 0-1,1-1 1,0 1-1,0 1 1,0-1-1,1 0 1,-1 1-1,1-1 1,0 1-1,6-4 1,3-4 54,2 2 0,-1 0 0,1 0 0,23-10 0,-15 10-26,0 1 0,43-12 0,53-3 41,-20 4-507,-82 17-738,3-2-1117,-7 2-3494,-14-9-3811,-2 8 7149,-2-13-2419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1:22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469 807 2656,'1'-2'4316,"6"-6"-2696,-7 8-1376,0-1-198,0 1 0,0 0 0,0 0 0,0-1 0,0 1 0,0 0 0,0 0 0,0-1 0,0 1 0,0 0 0,0 0 0,-1 0 0,1-1 0,0 1 0,0 0 0,0 0 0,0 0 0,0-1 0,0 1 1,-1 0-1,1 0 0,0 0 0,0-1 0,0 1 0,-1 0 0,1 0 0,0 0 0,0 0 0,0 0 0,-1 0 0,1 0 0,-10-18 471,5 15-435,1 0-1,-1 0 0,0 0 0,0 1 0,0 0 0,0 0 1,-1 0-1,1 1 0,0-1 0,-1 1 0,1 1 1,-1-1-1,1 1 0,-7 0 0,-12 1 64,-43 7 0,60-6-85,-15 1 129,0 2 1,1 0-1,0 1 0,-38 18 0,50-20-125,0 1 0,1 0 1,0 0-1,0 1 0,1 0 1,-1 0-1,1 1 0,1 0 0,-1 0 1,1 1-1,0 0 0,1 0 0,-8 15 1,8-10 111,0 0 0,0 0 0,1 1 0,1 0 0,1 0 0,-2 19 0,3-25-112,1 0 0,0 0 1,1 0-1,0 0 1,0 0-1,0-1 1,1 1-1,1 0 1,-1-1-1,1 1 1,0-1-1,1 0 0,0 0 1,0 0-1,0 0 1,1-1-1,0 0 1,0 1-1,1-2 1,-1 1-1,1-1 1,1 0-1,-1 0 0,1-1 1,-1 0-1,1 0 1,1 0-1,-1-1 1,0 0-1,1-1 1,0 1-1,-1-1 1,1-1-1,13 2 0,-6-3 21,1-1 0,-1 0 0,0 0 0,1-2 0,-1 0 0,0-1-1,-1 0 1,1-1 0,-1-1 0,14-7 0,-8 1-63,0-1 1,-2-1-1,24-21 1,46-55-42,-50 50 76,-19 20-252,23-33 0,-82 141-589,35-74 797,1-1-1,0 1 1,1 0-1,0 0 1,-1 15-1,4-21 40,-1 1-1,1-1 1,1 0-1,-1 0 0,1 0 1,1 0-1,-1 0 0,1 0 1,1 0-1,4 11 0,-4-15-10,0 1-1,0-1 1,1 0-1,-1-1 1,1 1-1,0-1 1,0 1-1,0-1 1,0 0-1,0 0 1,1-1-1,-1 0 1,1 1-1,0-1 1,5 1-1,1 0 35,1 0-1,0 0 0,0-1 0,0-1 1,16 0-1,-18-1-28,-1-1 1,1-1-1,0 1 1,-1-2-1,0 1 1,1-1 0,-1-1-1,0 0 1,-1 0-1,16-10 1,-21 12-38,0 0 1,0 0-1,0 0 0,0 0 1,-1 0-1,1-1 1,-1 1-1,1-1 0,-1 0 1,0 0-1,0 0 0,0 0 1,0 0-1,-1 0 1,1 0-1,-1-1 0,0 1 1,0-1-1,0 1 1,0-5-1,-1-2-4,0 0-1,-1 0 1,0 0 0,0 0-1,-1 0 1,-1 1 0,-4-12-1,5 16-17,0 0-1,-1 0 0,0 0 1,0 0-1,-1 1 0,0-1 1,1 1-1,-1 0 0,-1 0 0,1 0 1,0 0-1,-1 1 0,0 0 1,0 0-1,0 0 0,0 0 1,0 1-1,-1 0 0,-9-3 1,4 3-11,-1-1 1,0 1-1,0 1 1,1 0-1,-1 1 1,0 0-1,0 1 1,-18 3-1,14-2 231,12-3-70,11-2-6,134-37 415,-60 16-382,82-13 0,-151 35-211,-4 1 21,0-1 0,0 1-1,0 1 1,0-1-1,12 2 1,-18 0 26,1-1-1,-1 1 1,0 0 0,1-1-1,-1 1 1,0 1 0,1-1-1,-1 0 1,0 0 0,0 1-1,0-1 1,0 1-1,0 0 1,-1-1 0,1 1-1,0 0 1,-1 0 0,1 0-1,-1 0 1,0 1 0,0-1-1,1 2 1,1 3 15,-1-1 0,-1 0 1,1 1-1,-1-1 0,0 0 0,-1 1 0,0 11 1,-5 46 97,-15 52 199,9-59 112,11-47-57,0-10-360,0 0-1,0 0 1,0 1-1,0-1 1,1 0-1,-1 0 1,0 0-1,0 0 1,0 0-1,0 0 1,0 0-1,0 0 1,0 0 0,0 0-1,0 0 1,1 0-1,-1 1 1,0-1-1,0 0 1,0 0-1,0 0 1,0 0-1,0 0 1,0 0-1,1 0 1,-1 0-1,0 0 1,0 0-1,0 0 1,0 0-1,0 0 1,0 0 0,0 0-1,1 0 1,-1-1-1,0 1 1,0 0-1,0 0 1,0 0-1,0 0 1,0 0-1,15-16 217,0-7-176,-1-1-1,11-29 1,11-18-75,-24 50 4,25-39 75,-32 52-81,1 1 1,-1 0 0,2 0-1,-1 1 1,9-7-1,-14 12 17,0 0 0,0 1 1,-1-1-1,1 1 0,0-1 0,0 1 0,0-1 0,0 1 0,0 0 0,0-1 0,0 1 0,0 0 0,2 0 0,-2 0 7,-1 0 0,1 0 0,-1 0 1,1 0-1,-1 0 0,1 0 0,-1 1 0,1-1 0,-1 0 0,0 0 0,1 1 0,-1-1 0,1 0 1,-1 1-1,0-1 0,1 0 0,-1 1 0,0-1 0,1 1 0,-1-1 0,0 1 0,2 3-8,-1 0 0,1 0 0,-1 0 0,-1 0-1,1 0 1,0 4 0,0 1 24,2 13 1,15 78-31,-15-89 48,0-1 0,0 0 0,1 0-1,1 0 1,0-1 0,0 1 0,9 11 0,-12-18 6,1 0 1,0 0-1,0 0 0,0 0 1,0 0-1,0-1 1,0 0-1,1 1 1,-1-1-1,1-1 1,0 1-1,0 0 0,-1-1 1,1 0-1,0 0 1,0 0-1,6 0 1,-5 0-10,1-2 1,-1 1-1,0 0 0,0-1 1,1 0-1,-1-1 1,0 1-1,0-1 1,0 0-1,-1 0 0,1 0 1,0-1-1,5-4 1,3-2 50,-1-1 1,-1 0 0,0-1-1,0 0 1,-1 0 0,9-15-1,47-81 297,-14 18-408,-34 60 81,-13 19-4,2 0-1,13-18 1,-10 11-257,-4 9-80,-6 8 286,1 1 0,-1-1 0,1 0 0,-1 1 0,1-1-1,-1 0 1,1 1 0,-1-1 0,0 1 0,1-1 0,-1 1 0,0-1 0,1 1 0,-1-1 0,0 1 0,1-1-1,-1 1 1,0 1 0,6 9-33,-1 1 0,-1 0 0,0 0 0,-1 0 0,0 0 0,1 22 0,0 75 78,-4-97-50,0 12 68,0-1-1,-2 0 0,0 0 1,-2 0-1,-1 0 0,-13 40 1,18-62-32,-1 0 1,1 0-1,-1 1 1,1-1 0,-1 0-1,0 0 1,0 0-1,1 0 1,-1 0 0,0 0-1,0 0 1,0 0-1,0 0 1,0-1 0,0 1-1,0 0 1,0 0 0,0-1-1,-3 2 1,3-2-8,-1 0 0,1 0 0,0 0 0,-1-1 0,1 1 0,0 0 0,0 0 0,-1-1 0,1 1 1,0-1-1,0 1 0,-1-1 0,1 0 0,0 1 0,0-1 0,0 0 0,0 0 0,0 0 0,0 0 0,0 0 0,-1-1 1,-18-21 13,1 2-193,-31-26 0,45 44-34,3 6 135,1-2 68,1-1 0,0 1 0,-1 0 0,1-1 0,0 1 0,-1-1 1,1 1-1,-1-1 0,1 1 0,-1-1 0,1 1 0,-1-1 0,1 1 0,-1-1 0,1 0 0,-1 1 0,0-1 0,1 0 0,-1 1 0,0-1 1,0 0-1,0 0 0,1 0 1,-1 0 0,1 0-1,0 0 1,-1 0-1,1 0 1,0 0 0,-1 0-1,1 1 1,0-1 0,-1 0-1,1 0 1,0 0 0,-1 0-1,1 0 1,0 1 0,-1-1-1,1 0 1,0 0 0,0 1-1,-1-1 1,1 0-1,0 0 1,0 1 0,-1-1-1,1 0 1,0 1 0,0 0-1,9 4 205,24 2-103,-21-5-30,0 1 0,1 0 1,16 8-1,-26-10-68,-1-1 0,1 1-1,0-1 1,0 0 0,0 0 0,-1 0 0,1 0-1,0 0 1,0 0 0,0-1 0,-1 0 0,4 0 0,0-1 36,1 0 0,-1-1 1,0 0-1,6-3 0,2-4-31,-1 0 0,0 0 0,0-2 0,-1 1-1,17-23 1,46-73-8,-22 28 60,-37 58-79,-1-2 1,19-37 0,-15 20 52,22-68 0,-10 0-38,60-187 60,-42 187-158,-31 74-30,16-50 1,-33 74-42,-2 7-10,-2 6-76,-17 29 72,11-18 159,-11 23 1,-10 40-157,5 0 1,-17 83 0,23-84 362,-27 160-249,43-214 71,1-1 0,1 1 0,1 0 0,4 26 0,-3-40 35,0 0 0,1 0 0,0 0 1,0 0-1,1 0 0,0 0 0,1-1 0,-1 1 0,1-1 0,1 0 0,-1-1 0,1 1 0,1-1 1,5 7-1,-9-11-33,0-1 0,1 1 0,-1 0 0,0-1 0,1 1 1,-1-1-1,1 0 0,-1 0 0,1 0 0,0 0 0,0 0 1,-1-1-1,1 1 0,0-1 0,4 1 0,-2-2 8,-1 1 0,1-1-1,-1 0 1,0 0 0,1 0 0,-1-1 0,0 1-1,8-5 1,2-3 23,0-1 0,-1 0 0,0 0 1,13-15-1,-24 23-37,81-82 72,-60 61-146,-15 14 9,1 0-1,1 1 1,15-11 0,-23 18 51,0 0 1,1 0 0,-1 0-1,0 1 1,0-1 0,1 1 0,-1 0-1,0 0 1,1 0 0,-1 0 0,1 0-1,-1 0 1,0 1 0,1-1 0,-1 1-1,0-1 1,0 1 0,3 1-1,4 2-4,-1 0 0,0 0 0,11 8 0,-1 0-47,28 19 179,-42-29-114,0 0 0,0 0 0,0 0 0,1 0 0,-1-1 0,0 0 0,1 0 0,-1 0 0,7 0 0,-11-1 1,1 0 1,-1 0-1,0 0 0,0 0 1,0 0-1,1-1 0,-1 1 0,0 0 1,0 0-1,0 0 0,1 0 1,-1-1-1,0 1 0,0 0 1,0 0-1,0 0 0,0-1 1,0 1-1,1 0 0,-1 0 1,0-1-1,0 1 0,0 0 1,0 0-1,0-1 0,0 1 1,0 0-1,0 0 0,0-1 1,0 1-1,0 0 0,0 0 0,0 0 1,0-1-1,0 1 0,0 0 1,0 0-1,-1-1 0,-3-12 159,0 7-171,0 0 0,0 1 0,-6-7 0,9 10-13,-1 1 0,0-1 0,0 0 0,0 1 0,0-1 0,0 1 0,0 0 0,0 0 0,0 0 0,-1 0 0,1 0 0,0 0 0,-5-1 0,3 2 11,-1-1-1,1 1 1,-1 0 0,0 0-1,1 0 1,-1 0-1,1 1 1,-1 0 0,1 0-1,-1 0 1,1 0-1,0 1 1,0-1-1,-1 1 1,1 1 0,0-1-1,1 0 1,-1 1-1,0 0 1,-4 4 0,1 0-3,0 0 1,0 0 0,1 1 0,0-1 0,0 2 0,1-1 0,0 0-1,1 1 1,-5 11 0,7-15 27,1 0 0,-1 0 0,1 0 0,0 0-1,0 0 1,1 0 0,0 0 0,-1 0 0,2 0 0,-1 0 0,1 0 0,-1 0-1,2 0 1,-1 0 0,0 0 0,1 0 0,0 0 0,0-1 0,4 7 0,-6-10-8,1 0 1,-1-1-1,0 1 1,1-1-1,-1 1 1,1-1-1,-1 1 1,1-1 0,-1 1-1,1-1 1,0 1-1,-1-1 1,1 1-1,-1-1 1,1 0-1,0 0 1,-1 1-1,1-1 1,0 0 0,0 0-1,-1 0 1,1 1-1,0-1 1,-1 0-1,1 0 1,0 0-1,0 0 1,-1-1-1,1 1 1,0 0 0,0 0-1,-1 0 1,1 0-1,0-1 1,-1 1-1,1 0 1,0-1-1,-1 1 1,1-1 0,-1 1-1,1 0 1,-1-1-1,1 1 1,0-2-1,4-2 4,-1-1 0,0 0 0,0 0 0,3-6 0,-4 8-5,29-46-88,-15 20 3,2 2-1,37-43 1,-56 70 70,0 0 1,0 0-1,1 0 0,-1 0 1,0 0-1,0 0 1,0 0-1,1 0 1,-1 0-1,0 1 1,0-1-1,0 0 1,0 0-1,1 0 1,-1 0-1,0 0 1,0 0-1,0 0 1,0 1-1,0-1 1,1 0-1,-1 0 1,0 0-1,0 0 1,0 1-1,0-1 1,0 0-1,0 0 0,0 0 1,0 1-1,0-1 1,0 0-1,0 0 1,0 0-1,0 1 1,0-1-1,0 0 1,0 0-1,0 0 1,0 1-1,2 9 7,-1-3 12,-1 0 0,1 0 1,1 0-1,-1 0 0,1 0 1,1 0-1,-1 0 0,1-1 1,0 1-1,1-1 0,-1 0 1,8 10-1,-4-8 21,0 0-1,0 0 1,1-1 0,0 0-1,0 0 1,0-1 0,1 0 0,10 6-1,-14-10-10,-1 0 0,0-1 0,1 1 0,0-1 0,-1 0 0,1 0 0,0 0 0,-1-1 0,1 0 0,0 0 0,0 0 0,0 0 0,-1-1 0,1 0 0,0 0 0,-1 0 0,1 0 0,-1-1 0,9-4 0,3-3 11,0 0 0,-1-1 0,25-22 0,-27 21-75,25-24-18,-29 25 28,0 1 0,1 0 1,13-9-1,-22 17 27,-1 1 0,0 0 0,1-1 0,-1 1 0,0 0 0,1 0 1,-1-1-1,0 1 0,1 0 0,-1 0 0,1-1 0,-1 1 0,1 0 0,-1 0 0,0 0 0,1 0 0,-1 0 1,1 0-1,-1 0 0,1 0 0,-1 0 0,1 0 0,-1 0 0,0 0 0,1 0 0,-1 0 0,1 0 0,-1 0 0,1 0 1,-1 0-1,0 1 0,1-1 0,-1 0 0,1 0 0,-1 1 0,0-1 0,1 0 0,-1 0 0,0 1 0,1-1 1,-1 0-1,0 1 0,0-1 0,1 1 0,-1-1 0,0 0 0,0 1 0,1-1 0,-1 1 0,0 0 0,1 3-9,-1 0 1,1 0-1,-1 0 0,0 7 0,0 1-75,7 130 363,-7-142-268,1 0 1,-1 0-1,0 0 0,0 0 0,0 0 1,0 0-1,0 0 0,0 1 0,0-1 0,0 0 1,0 0-1,0 0 0,0 0 0,0 0 0,1 0 1,-1 0-1,0 0 0,0 0 0,0 0 1,0 0-1,0 0 0,0 0 0,0 0 0,1 0 1,-1 0-1,0 0 0,0 0 0,0 0 0,0 0 1,0 0-1,0 0 0,0 0 0,1 0 1,-1 0-1,0 0 0,0 0 0,0 0 0,0 0 1,0 0-1,0 0 0,0 0 0,0 0 0,0 0 1,1 0-1,-1 0 0,0 0 0,0-1 1,0 1-1,0 0 0,0 0 0,0 0 0,0 0 1,0 0-1,0 0 0,0 0 0,0 0 0,0-1 1,0 1-1,0 0 0,0 0 0,0 0 1,44-68-12,21-36-61,-64 102 54,0 1 0,0-1 0,0 1 0,0-1 1,0 1-1,1 0 0,-1 0 0,0-1 0,3 0 0,-4 2 8,0 0-1,0 0 1,0 0 0,0-1-1,1 1 1,-1 0-1,0 0 1,0 0-1,0 0 1,0 0-1,1 0 1,-1 0 0,0 0-1,0 0 1,0 0-1,1 0 1,-1 0-1,0 0 1,0 0 0,0 0-1,1 0 1,-1 0-1,0 0 1,0 0-1,0 0 1,0 0 0,1 0-1,-1 1 1,0-1-1,0 0 1,1 0-1,-1 11-155,-2 4 182,1-1 0,0 0 0,2 26 0,-1-3 37,0-27-42,0 1 1,1-1-1,1 14 1,-1-21-6,0 0-1,-1 0 1,1-1 0,0 1-1,0-1 1,1 1 0,-1-1 0,1 1-1,-1-1 1,1 0 0,-1 1-1,1-1 1,0 0 0,0 0-1,0-1 1,1 1 0,1 2 0,-2-4 1,0 1 1,1 0-1,-1 0 1,0-1-1,0 1 1,1-1-1,-1 1 1,0-1-1,0 0 1,1 0-1,-1 0 1,0 0-1,1-1 1,-1 1-1,0-1 1,0 1-1,1-1 1,-1 0-1,0 0 1,0 0-1,2-1 1,6-3 6,-1-1 0,0 0 0,11-9 0,102-98 247,-78 71-178,-31 30-99,0-1 0,0-1-1,-2 0 1,0-1 0,0 0 0,11-23 0,-4 2 13,-2 0 0,15-51 0,13-80 103,-18 65-265,1 14-31,-26 82 53,-2 8-35,-4 16 2,-16 110 169,-55 184 1,69-288 20,2 1 1,0 0 0,2 0 0,0 1 0,3 47 0,1-58 23,1 1 0,0-1 0,1 0 0,1 0 0,0 0 0,1-1 0,1 0 0,0 0 0,1 0 0,17 25 1,-22-36-11,1 1 1,0-1 0,0 0 0,0 0-1,1 0 1,-1 0 0,1-1 0,-1 1-1,1-1 1,0 0 0,0 0-1,0 0 1,8 2 0,-9-3-18,0-1-1,1 1 1,-1-1 0,0 0-1,1 0 1,-1 0 0,0 0-1,0 0 1,1-1 0,-1 0-1,0 0 1,0 0 0,0 0-1,1 0 1,-1 0 0,0-1 0,-1 1-1,1-1 1,4-3 0,0-2-438,0-1 1,-1 1 0,0-1 0,0 0 0,-1 0 0,7-15 0,3-3-2191,-11 20 1538,-1-1 0,1 0 1,-1 0-1,0 0 1,-1-1-1,1 1 0,-1-1 1,-1 1-1,2-16 0,-3 5-1159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1:23.0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17 5408,'-33'-13'1728,"32"13"-1644,0-1 0,0 1 1,0-1-1,0 1 0,0-1 0,0 1 1,0 0-1,0 0 0,-1-1 0,1 1 1,0 0-1,0 0 0,0 0 0,0 0 1,-7 3 5749,16 4-4602,93 22 2905,55 1-2685,-137-26-1502,7 1-200,1-1 0,0-1-1,0-1 1,47-3 0,-55 0-561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1:23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81 2496,'-21'-8'13205,"21"8"-13141,0 0 0,0 1 0,0-1 0,1 1 0,-1-1 0,0 0 0,0 1 1,0-1-1,1 0 0,-1 1 0,0-1 0,1 0 0,-1 0 0,0 1 0,1-1 0,-1 0 0,0 0 0,1 1 1,-1-1-1,0 0 0,1 0 0,-1 0 0,1 0 0,-1 0 0,0 1 0,1-1 0,0 0 0,12 1 819,39-4 344,76-12-1,-56 4-916,42-4 83,148-17 115,-223 29-504,0 2 0,1 1 0,66 9 0,-96-7-28,-1 0 1,1 0-1,13 6 0,-20-6-32,0-1-1,0 0 1,-1 0-1,1 1 1,-1 0 0,1-1-1,-1 1 1,0 0-1,1 0 1,-1 0 0,0 0-1,0 1 1,-1-1-1,1 1 1,1 2 0,3 11-398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1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4 177 2304,'-3'2'8054,"28"-21"-6972,23-45-85,-36 46-1006,0 1 0,1 0-1,18-17 1,-30 33-9,0 0 0,-1 0 1,1 1-1,0-1 0,0 0 1,-1 1-1,1-1 0,0 1 1,0-1-1,0 1 0,0-1 1,0 1-1,0-1 0,0 1 1,0 0-1,0 0 0,0-1 1,0 1-1,0 0 0,0 0 1,0 0-1,0 0 0,0 0 1,0 0-1,0 0 0,0 1 1,0-1-1,0 0 0,0 1 1,0-1-1,0 0 0,0 1 1,-1-1-1,1 1 0,0 0 1,0-1-1,0 1 0,0-1 1,-1 1-1,2 1 0,1 3 32,1 0 0,-1 0 0,0 0 0,0 1 0,3 8 0,-4-9-8,4 10 79,-1-1-1,3 20 1,-4-17 44,8 25 0,-9-37-32,-1 0 0,0 0 0,1-1 0,0 1 1,0 0-1,0-1 0,1 0 0,7 8 1,-9-11-32,-1 0 0,0 0 1,1 0-1,-1 0 0,1 0 1,0-1-1,-1 1 1,1 0-1,-1-1 0,1 0 1,0 1-1,0-1 0,-1 0 1,1 0-1,0 0 0,0 0 1,-1 0-1,1 0 1,0 0-1,2-1 0,3-1 158,0 0 0,-1-1 0,12-5 0,-11 4-167,17-9 36,0-2-1,-2 0 1,0-1-1,-1-2 0,31-32 1,-42 41-204,0 0 0,19-13 0,-27 20 106,0 0 0,0 1-1,1-1 1,-1 1 0,0 0 0,1 0-1,-1 0 1,1 0 0,0 0 0,-1 1 0,1-1-1,0 1 1,-1-1 0,1 1 0,0 0-1,0 0 1,-1 1 0,1-1 0,5 1 0,1 4 100,1 0 0,-1 1 1,0 0-1,0 0 1,0 1-1,-1 0 1,0 1-1,11 12 1,-2 2 158,0 1 0,15 29 0,-6-1-9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1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4064,'-9'-12'3322,"11"22"-2180,28 114 1922,-12-46-1488,32 198 874,-21-94-1562,-20-136-759,-1-1 177,18 58 0,-25-100-309,-1 0 23,1 0 0,0 0-1,0 0 1,1 0 0,-1 0 0,0-1-1,3 5 1,-2-9-626,-1 0-1,1 1 1,-1-1-1,0 0 1,0 0-1,0 0 1,0 0 0,0 0-1,0 0 1,0-3-1,1 0-546,5-12-1641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1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20 117 5408,'-16'-2'3014,"15"2"-2939,1 0 0,0 1 0,0-1 0,-1 0 0,1 1 1,0-1-1,0 0 0,0 1 0,0-1 0,-1 0 0,1 1 0,0-1 1,0 0-1,0 1 0,0-1 0,0 0 0,0 1 0,0-1 0,0 0 1,0 1-1,0-1 0,0 0 0,0 1 0,0-1 0,0 1 0,0-1 1,0 0-1,1 1 0,-1-1 0,0 0 0,0 1 0,15 47 1339,31 74-1,-30-77 592,-16-46-1986,0 1 0,0 0 0,0 0 0,0 0 1,0 0-1,0 0 0,0 0 0,0 0 0,0 0 0,0 0 0,0 0 0,0 0 0,0-1 0,0 1 0,0 0 0,0 0 0,0 0 0,0 0 0,0 0 0,0 0 1,1 0-1,-1 0 0,0 0 0,0 0 0,0 0 0,0 0 0,0 0 0,0 0 0,0 0 0,0 0 0,0 0 0,0 0 0,0 0 0,0 0 0,1 0 0,-1 0 1,0 0-1,0 0 0,0 0 0,0 0 0,0 0 0,0 0 0,0 0 0,0 0 0,0 0 0,0 0 0,1 0 0,-1 0 0,0 0 0,0 0 0,0 0 1,0 0-1,0 0 0,0 0 0,0 0 0,0 0 0,0 0 0,0 0 0,0 1 0,4-15 738,-3 9-573,11-83 388,3-13-452,-12 89-114,1-1-1,0 1 1,0-1-1,1 1 1,11-19 0,-13 28 8,-1 0 1,1 0 0,-1 1-1,1-1 1,0 0-1,0 1 1,0 0 0,0 0-1,1 0 1,-1 0-1,0 0 1,1 1-1,0-1 1,-1 1 0,1 0-1,0 0 1,6 0-1,-2-1 27,1 2 0,0-1 0,-1 1 0,1 1 0,0 0 0,13 3 0,19 10 105,-28-9-84,-11-4 2,5 2-2654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 3392,'-8'-5'1536,"8"10"-1312,3-5 1536,2 3-992,0-3 544,9 0-768,4-3 608,9 3-672,4-5-96,6 10-224,-2-5-64,1 0-32,-4 0 448,-1 0-288,-9 0-736,1 0 288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1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5408,'-31'32'2432,"17"16"-2112,9-25 672,5 5-608,-5 21 192,5 2-320,5 14-32,4-2-128,6-3 160,1-4-160,12-13 672,4-3-416,8-6 384,0-11-416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1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3808,'1'0'81,"0"1"0,0-1 0,0 0 0,0 1 1,0-1-1,0 1 0,0-1 0,0 1 0,0-1 0,0 1 0,0 0 1,-1-1-1,1 1 0,0 0 0,0 0 0,-1 0 0,1 0 0,0-1 1,-1 1-1,1 0 0,-1 0 0,1 0 0,-1 0 0,1 2 0,1 1 72,23 41 2549,-3 1 0,30 88 1,-46-110-2306,-1-1 1,0 2 0,0 24 0,-3 74 226,-2-104-557,-1 60 304,-15 109-1,10-142-210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1:3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3136,'0'0'1029,"11"4"4390,-8-5-5201,-1 1 1,0 0 0,0-1-1,1 1 1,-1-1 0,0 0 0,0 1-1,0-1 1,0 0 0,0 0-1,0 0 1,0-1 0,3-1-1,23-25 771,-23 21-789,0 1 0,12-9 0,-16 14-201,-1 1 1,1-1-1,-1 1 0,0 0 0,1-1 0,-1 1 1,1 0-1,-1-1 0,1 1 0,0 0 0,-1-1 0,1 1 1,-1 0-1,1 0 0,-1 0 0,1-1 0,0 1 1,-1 0-1,1 0 0,-1 0 0,1 0 0,0 0 1,-1 0-1,1 0 0,0 1 0,-1-1 0,1 0 0,-1 0 1,1 0-1,-1 0 0,2 1 0,-2 0 7,1 0-1,-1 0 1,1 1 0,-1-1-1,1 0 1,-1 0-1,0 0 1,0 0 0,0 1-1,1-1 1,-1 0 0,0 0-1,0 1 1,-1-1-1,1 0 1,0 2 0,-2 4 63,1 1 0,-1 0 0,0 0-1,-1-1 1,0 0 0,-7 13 0,-28 38 225,5-11 711,33-46-987,0-1 0,0 0 0,0 0 0,0 0 1,0 0-1,0 0 0,0 1 0,0-1 0,0 0 0,0 0 1,0 0-1,0 0 0,0 1 0,0-1 0,0 0 0,0 0 1,0 0-1,0 0 0,0 0 0,1 1 0,-1-1 0,0 0 1,0 0-1,0 0 0,0 0 0,0 0 0,0 0 0,0 1 1,0-1-1,1 0 0,-1 0 0,0 0 0,0 0 0,0 0 0,0 0 1,0 0-1,1 0 0,-1 0 0,0 0 0,0 0 0,12 4 535,8-2-42,-3-3-342,0-1 1,0 0-1,17-6 1,-18 5-729,1-1 0,-1 2 0,18-1 1,-27 4-650,-1-1 1,1 1-1,-1 0 1,9 3-1,6 3-1506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4:5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1984,'0'4'7813,"9"-20"-5485,3 0-2027,-8 7-300,0-1 1,1 1-1,1 0 0,-1 0 0,1 1 0,1 0 1,0 0-1,13-12 0,-18 18-8,0 1-1,0 0 1,0 0 0,0-1-1,0 2 1,0-1 0,1 0-1,-1 0 1,0 1 0,0-1-1,1 1 1,-1 0 0,0-1-1,1 1 1,-1 0 0,0 1-1,0-1 1,1 0 0,-1 1-1,0-1 1,1 1 0,-1-1-1,0 1 1,0 0 0,0 0-1,0 0 1,0 1 0,3 1-1,4 4-28,1 0-1,-2 1 1,1 1 0,10 11-1,-9-8 27,3 4 83,19 28 0,-24-30-1,1-1-1,1 0 0,21 22 1,-28-33 26,-1 0 0,1 0 1,-1 0-1,1 0 0,0 0 1,0-1-1,0 1 0,-1-1 1,1 0-1,1 0 1,-1 0-1,0 0 0,0-1 1,0 1-1,0-1 0,5 0 1,-4 0 20,0-1 1,0 0-1,0 0 1,1 0-1,-1 0 1,0-1 0,-1 1-1,1-1 1,0 0-1,7-5 1,0-3 7,0 0 0,-1 0 0,0-1 0,0 0 1,-1 0-1,8-15 0,-6 7-121,12-27-1,10-18-96,-24 48 94,10-17-54,-17 31 36,-1 0 0,1 0 0,0 0-1,-1 0 1,1 1 0,0-1 0,0 1 0,0-1-1,0 1 1,0 0 0,0-1 0,3 0 0,-3 2 8,-1 0 1,1 0 0,-1 0 0,1 0 0,-1 0 0,1 0 0,-1 0 0,1 0 0,-1 1 0,1-1 0,-1 1 0,0-1 0,1 1 0,-1-1 0,1 1 0,-1 0 0,0 0 0,0 0 0,0-1 0,2 3 0,22 24 257,-23-24-242,13 14 139,-1 2-38,33 31 0,52 44 866,-97-93 216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4:5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4384,'0'-10'1424,"0"8"229,1 7-1098,3 5-333,0 0 1,0 1 0,-1 0-1,0-1 1,-1 1-1,1 16 1,4 18 507,52 273 2416,-20-97-2042,-37-213-1058,-1 0 93,0-1 0,1 1 0,0-1 1,4 8-1,-6-15-160,0 0 0,0-1 0,0 1 1,0 0-1,0 0 0,0 0 1,0 0-1,0-1 0,0 1 1,0 0-1,0 0 0,0 0 0,0 0 1,1-1-1,-1 1 0,0 0 1,0 0-1,0 0 0,0 0 1,0 0-1,0 0 0,1 0 0,-1-1 1,0 1-1,0 0 0,0 0 1,0 0-1,0 0 0,1 0 1,-1 0-1,0 0 0,0 0 0,0 0 1,0 0-1,1 0 0,-1 0 1,0 0-1,0 0 0,0 0 1,0 0-1,1 0 0,-1 0 0,0 0 1,0 0-1,0 0 0,0 0 1,1 0-1,-1 1 0,0-1 1,0 0-1,0 0 0,0 0 0,0 0 1,0 0-1,1 0 0,-1 0 1,0 1-1,0-1 0,0 0 1,0 0-1,0 0 0,0 0 0,0 0 1,0 1-1,0-1 0,0 0 1,3-12-3121,0-4 565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4:5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2912,'2'-2'157,"8"-13"3068,-10 15-3167,0 0 0,0 0 0,0 0 0,0-1 0,0 1 1,0 0-1,1 0 0,-1 0 0,0 0 0,0 0 0,0 0 0,0 0 1,1-1-1,-1 1 0,0 0 0,0 0 0,0 0 0,0 0 0,1 0 1,-1 0-1,0 0 0,0 0 0,0 0 0,0 0 0,1 0 0,-1 0 1,0 0-1,0 0 0,0 0 0,1 0 0,-1 0 0,0 0 0,0 0 1,0 0-1,0 1 0,1-1 0,-1 0 0,0 0 0,0 0 0,0 0 1,0 0-1,0 0 0,1 0 0,-1 1 0,0-1 0,0 0 0,0 0 0,0 0 1,0 0-1,0 1 0,0-1 0,12 23 611,-1 1 0,-1 1 1,12 44-1,3 10 526,-18-53 137,-7-24 350,-2-14-824,-7-87-154,3 29-619,6 34-20,1 12-87,-1 24 14,0-1-1,0 0 1,0 0 0,0 0 0,0 0 0,0 0 0,1 0-1,-1 1 1,0-1 0,0 0 0,1 0 0,-1 0 0,1 1-1,-1-1 1,1 0 0,-1 0 0,1 1 0,-1-1 0,1 0-1,-1 1 1,1-1 0,0 1 0,-1-1 0,1 1-1,0-1 1,0 1 0,0-1 0,0 1 0,2-1 33,0 0 0,-1 1 0,1 0 0,-1-1 1,1 1-1,0 0 0,-1 0 0,6 1 0,13 4 109,9 1 406,-28-5-528,0-1 1,0 0-1,0 0 1,0 0 0,0 0-1,-1-1 1,1 1-1,0 0 1,0-1 0,0 1-1,-1-1 1,4-1-1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4:5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2560,'-2'-2'2696,"3"13"-1051,-6 21-826,1 1-1,1-1 1,2 41 0,4-18-419,15 75 0,-13-104-101,2 1-1,1-1 1,0-1-1,25 49 1,-31-70-223,1 0-1,-1 0 1,1 0 0,0-1-1,0 1 1,0-1 0,5 4-1,-6-6-229,-1 1 0,1-1 0,0 0 1,0 0-1,0 0 0,0 0 0,0-1 0,0 1 0,0 0 0,0-1 0,0 1 0,0-1 0,0 0 0,0 0 0,0 0 0,1 0 0,-1 0 0,3-1 0,17-7-3563,4-1 1125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4:5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3392,'14'11'4236,"0"1"-3120,22 14 1,-31-23-1003,9 4 435,0 2 0,-1 0-1,21 18 1,-27-20-320,9 9 443,17 22 0,-28-32-541,0 1-1,-1 1 0,0-1 1,0 1-1,0-1 0,3 15 1,3 17 110,-3 0 1,-1 1-1,-1-1 1,-3 1-1,-1 0 1,-8 75-1,6-106-386,0 0-1,-1-1 1,0 1-1,0 0 1,-1-1-1,0 1 1,0-1 0,-1 0-1,0 0 1,-6 9-1,-1-2-1160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0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 1472,'0'-8'6762,"0"14"-6500,0 7 208,-2 0 1,-4 22 0,2-16-113,-23 163 1724,10-50-1268,15-120-533,0-1-1,-1 1 0,0 0 1,0-1-1,-1 0 1,-8 16-1,12-27-309,0 0 1,0 0 0,0 0-1,0 0 1,0 1-1,-1-1 1,1 0-1,0 0 1,0 0 0,0 0-1,0 0 1,0 1-1,0-1 1,0 0 0,0 0-1,-1 0 1,1 0-1,0 0 1,0 0-1,0 1 1,0-1 0,-1 0-1,1 0 1,0 0-1,0 0 1,0 0-1,0 0 1,-1 0 0,1 0-1,0 0 1,0 0-1,0 0 1,0 0-1,-1 0 1,1 0 0,0 0-1,0 0 1,0 0-1,-1 0 1,1 0-1,0 0 1,0 0 0,0 0-1,0-1 1,0 1-1,-1 0 1,1 0 0,0 0-1,0 0 1,0 0-1,0 0 1,0 0-1,-1-1 1,1 1 0,0 0-1,0 0 1,0 0-1,0 0 1,0-1-1,-4-11-4585,7 5 2817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0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 3648,'-10'-18'2270,"11"11"-300,-1 7-1879,0 0 0,1 0 0,-1 0-1,1-1 1,-1 1 0,1 0 0,-1 0 0,1 0 0,-1 0 0,0 0 0,1 0 0,-1 0 0,1 1 0,-1-1 0,1 0-1,-1 0 1,1 0 0,-1 0 0,0 1 0,1-1 0,17 9 742,0 0-1,-1 1 1,0 1 0,19 16-1,-18-13-302,0-1 0,0-1 0,25 12 0,18 3 269,-59-26-361,-2-13-4710,0 7 2011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0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5472,'-4'2'592,"0"-1"1,0 1-1,0 0 1,1 0-1,-1 1 1,-4 2-1,4-1-154,0-1 0,0 0-1,-1-1 1,-7 4 0,-18 9 735,18-9-669,-23 9 0,-115 37 99,144-50-595,0 1 0,1-1 0,-1 1 0,1 0 0,0 0 0,-1 1 0,1-1 0,1 1 0,-1 0 0,0 1 0,-6 7 0,11-11-137,-1 0 0,1 0 1,0-1-1,-1 1 0,1 0 1,0 0-1,0 0 0,-1 0 1,1 0-1,0 0 0,0 0 1,0 0-1,0 0 0,0 0 1,0 0-1,0-1 0,1 1 1,-1 0-1,0 0 0,0 0 1,1 0-1,0 1 0,-1-1-87,1-1-1,-1 1 0,1 0 0,-1-1 0,0 1 0,1-1 0,-1 0 1,1 1-1,0-1 0,-1 1 0,1-1 0,-1 0 0,1 1 1,-1-1-1,1 0 0,0 0 0,-1 0 0,1 1 0,0-1 0,-1 0 1,1 0-1,0 0 0,-1 0 0,1 0 0,0 0 0,-1 0 0,1 0 1,0-1-1,-1 1 0,1 0 0,0 0 0,12-4-2268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0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3648,'-3'-7'3736,"7"19"-2484,9 20-214,-2-2 264,12 64 1,-5-20-452,-8-36-391,-3-9-116,1-1 1,14 29 0,-16-41-241,-5-12-115,1 0-1,0 0 1,-1 0-1,1-1 1,1 1-1,-1 0 1,0-1-1,1 0 0,3 4 1,-5-6-134,-1-1 0,1 1 0,-1-1-1,1 1 1,-1-1 0,1 0 0,-1 1 0,1-1 0,0 0 0,-1 0 0,1 1-1,0-1 1,-1 0 0,1 0 0,0 0 0,-1 0 0,1 0 0,0 0 0,-1 0 0,1 0-1,0 0 1,0 0 0,-1 0 0,1 0 0,0 0 0,-1-1 0,1 1 0,-1 0-1,1 0 1,0-1 0,-1 1 0,1 0 0,-1-1 0,1 1 0,-1-1 0,1 1-1,0-1 1,16-10-2969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0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87 106 2496,'-10'-8'5829,"11"20"-4650,1-7-994,1-1 1,-1 0-1,1 0 1,0 0-1,0 0 1,0 0-1,1-1 1,-1 1-1,7 3 1,-2 0 279,1-2 1,0 1-1,15 6 1,-21-11-375,0 0 0,0 0 1,1 0-1,-1-1 0,0 1 0,0-1 1,0 1-1,1-1 0,-1 0 0,0-1 0,0 1 1,1-1-1,-1 1 0,0-1 0,0 0 1,0 0-1,0 0 0,0 0 0,0-1 1,0 1-1,0-1 0,-1 0 0,1 0 1,-1 0-1,1 0 0,-1 0 0,1-1 0,-1 1 1,3-6-1,-2 4-28,0 0 0,0 0 0,0-1 0,-1 1 0,0-1 1,0 0-1,0 0 0,0 0 0,-1 0 0,0 0 0,0 0 0,0 0 0,-1 0 0,0 0 0,0 0 1,0-1-1,0 1 0,-2-8 0,1 10-68,-1 0 0,1 0 0,0 0 1,-1 0-1,1 0 0,-1 0 0,0 1 1,0-1-1,0 1 0,0 0 0,0-1 0,-1 1 1,1 0-1,-1 0 0,0 0 0,1 1 0,-1-1 1,0 1-1,0-1 0,0 1 0,0 0 1,0 0-1,0 0 0,0 1 0,-6-2 0,3 2-45,1 0 0,-1 0-1,1 0 1,-1 0 0,1 1-1,-1 0 1,1 0-1,-1 1 1,1-1 0,0 1-1,0 0 1,0 1 0,0-1-1,-7 6 1,2 0 10,1 0 1,0 1-1,0 0 1,1 0-1,0 1 0,1 0 1,0 0-1,-11 23 1,10-16 37,1 0 0,1 1 0,1 0 0,0 0 0,-3 26 0,7-36 56,1 1 0,-1-1 1,1 0-1,1 0 0,-1 1 1,1-1-1,1 0 0,-1 0 1,2 0-1,-1 0 0,1 0 0,0-1 1,0 1-1,1-1 0,0 0 1,1 0-1,0 0 0,0 0 1,0-1-1,0 0 0,12 9 0,-5-5 140,1-1 0,0-1 0,0 0 0,1 0 0,24 8-1,-28-13-105,0 0-1,0-1 1,1 0-1,-1-1 1,1 0-1,-1 0 0,1-1 1,0 0-1,12-3 1,4-2-126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2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213 137 1824,'0'-12'1083,"-1"-3"3463,-4-18-2058,4 22-1691,1 9-664,0 1-1,0-1 0,0 0 1,0 1-1,-1-1 1,1 0-1,0 1 1,-2-3-1,2 0 122,-1 0-1,1 0 0,0-1 0,0 1 1,1-6-1,0-8 718,-10 84-1440,0 107 461,3-56 10,6-30 32,1-38 55,4 48 2194,-5-95-2278,-1-1 1,0 1-1,1-1 1,-1 1 0,0-1-1,1 1 1,-1-1 0,0 1-1,0-1 1,0 0 0,-1 0-1,1 1 1,0-1 0,0 0-1,-1 0 1,-1 1 0,-23 15 31,20-14-35,0 0 0,1 1 0,-9 7 0,-2 3 107,10-10-77,4-2 25,-1 0 0,1 0 0,-1-1 0,0 1-1,0 0 1,1-1 0,-1 0 0,-6 2 0,7-3 576,5-9 489,-3 9-1116,0 0 1,0-1-1,-1 1 1,1-1-1,0 1 1,0-1-1,0 1 1,0-1-1,-1 1 1,1-1-1,0 1 0,0 0 1,-1-1-1,1 1 1,0-1-1,-1 1 1,1 0-1,0-1 1,-1 1-1,1 0 1,0-1-1,-1 1 1,1 0-1,-1 0 1,1 0-1,-1-1 1,0 1-1,-1-1-28,0 1 0,-1-1 1,1 1-1,0-1 0,-1 1 0,1 0 0,-1 0 0,1 0 1,-5 1-1,-15 0-32,59-8-5,-5 5 138,1 1 0,-1 2-1,54 8 1,-50-9 230,-36 0-149,0-4-1354,0-1 1,-1 1-1,1-1 0,-3-6 0,0-7-2495,2 1 1364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0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 2976,'5'-8'12218,"-14"17"-12308,7-7 90,-7 12 16,1 1 0,-10 21 0,16-31-12,0 0 0,1 0 0,0 1 0,-1-1 0,2 0 0,-1 0 0,1 1 0,-1-1 0,1 0 1,1 1-1,-1-1 0,2 7 0,5 13 1,1-1 1,12 28-1,-18-49 56,0 0 0,-1 1 0,1-1-1,1 0 1,-1 0 0,0 0 0,1 0 0,0 0 0,-1 0 0,1-1 0,0 1 0,5 2 0,-6-4-93,0-1 1,0 1 0,-1 0 0,1-1-1,0 1 1,0-1 0,0 0-1,0 1 1,0-1 0,0 0 0,0 0-1,0 0 1,0 0 0,0-1 0,-1 1-1,1-1 1,0 1 0,0-1-1,0 1 1,0-1 0,-1 0 0,1 0-1,0 0 1,-1 0 0,3-2 0,13-8-705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0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5728,'-15'-8'2592,"7"4"-2240,3-1 64,10 10-288,0-5-832,-2 0 576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0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 3712,'-3'3'4628,"3"-3"-4527,3 7 1166,12 11-2188,-11-13 1600,76 86 729,-63-72-1129,0 0 0,2-2 0,0 0 0,1-1 0,0 0-1,24 11 1,5 4 804,-48-30-963,0-1 1,-1 0 0,1 1-1,0-1 1,0 0-1,0 0 1,0 0 0,0 0-1,0 0 1,-1 0-1,1 0 1,0 0-1,0 0 1,0 0 0,0 0-1,0 0 1,-1-1-1,1 1 1,0 0 0,0-1-1,0 1 1,0 0-1,-1-1 1,2 0-1,0-1-6,0 0-1,0 0 0,-1 0 0,1 0 0,-1 0 0,1 0 1,-1 0-1,2-5 0,2-5-77,-1 1-1,4-23 1,-7 30 74,30-178-494,-28 168 212,-3 14 163,0 0-1,0 0 1,0 0 0,0 1-1,0-1 1,0 0 0,0 0 0,1 0-1,-1 0 1,0 0 0,0 0-1,0 0 1,0 0 0,0 0 0,0 1-1,0-1 1,1 0 0,-1 0 0,0 0-1,0 0 1,0 0 0,0 0-1,0 0 1,1 0 0,-1 0 0,0 0-1,0 0 1,0 0 0,0 0-1,0 0 1,1 0 0,-1 0 0,0 0-1,0 0 1,0 0 0,0 0-1,0 0 1,0-1 0,1 1 0,-1 0-1,0 0 1,0 0 0,0 0-1,0 0 1,0 0 0,0 0 0,0 0-1,1 0 1,-1-1 0,0 1 0,0 0-1,0 0 1,0 0 0,0 0-1,0 0 1,0-1 0,0 1 0,0 0-1,0 0 1,0 0 0,0 0-1,0-1 1,9 22-151,-2 0-1,7 27 1,-4-12 134,-4-16 59,-2-7 10,0 1 1,1 0 0,0-1-1,8 13 1,-13-26-4,1 0 0,-1 1 0,0-1 0,0 0 0,0 0 0,0 0 0,1 0 0,-1 0 0,0 1 0,0-1 0,0 0 0,1 0 0,-1 0 0,0 0 0,0 0 0,0 0 0,1 0 0,-1 0 0,0 0 0,0 0 0,0 0 0,1 0 0,-1 0 0,0 0 0,0 0 0,1 0 0,-1 0 0,0 0 0,0 0 0,0 0 0,1 0 0,-1 0 0,10-7 817,-7 5-710,-1-1-1,1 0 1,0 0-1,-1 0 1,3-4-1,4-13 8,8-22 0,-3 6-105,3-17-109,-15 42 15,1 1 0,0-1 0,1 1 0,0 0 0,7-12 0,-9 16-2054,-1 12-570,0 0 1663,0-1 0,0 0 0,-1 0 1,1 7-1,-1 18-946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0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88 3712,'-2'-1'184,"2"1"-95,-1 0 0,1-1 0,-1 1-1,1 0 1,-1-1 0,1 1 0,-1 0 0,1-1 0,0 1-1,-1 0 1,1-1 0,0 1 0,-1-1 0,1 1 0,0-1-1,-1 1 1,1-1 0,0 1 0,0-1 0,0 1 0,-1-2-1,10-1 4652,33-2-3074,298-44 1880,-292 40-3303,9-1-2795,-57 10 2434,1 0 1,-1 0-1,1-1 1,-1 1-1,1 0 1,-1 0-1,0 0 1,1 0-1,-1 0 1,1 0-1,-1 0 1,1 0-1,-1 0 1,1 0-1,-1 1 1,1-1-1,-1 0 1,1 0-1,-1 0 1,1 1-1,2 7-4507,2 7 1329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0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5152,'5'-16'2822,"-2"15"-1327,-1 11-527,-1 11-334,7 39-1,-1-13-300,20 102 894,-25-131-948,-1-15-211,-1 0 0,0 0-1,1 0 1,0 0 0,0 1-1,0-1 1,2 3 0,0 0-36,-3-5 73,0 0 0,0 0 0,0-1 0,1 1 0,-1 0 0,0-1 0,1 1 0,-1-1 0,1 1 0,-1 0 0,1-1 0,-1 1 0,1-1 0,0 1 0,0-1-57,-1 0-1,1 0 1,0 0 0,0 0-1,-1 0 1,1 0 0,0-1-1,-1 1 1,1 0 0,0 0-1,-1-1 1,1 1 0,-1 0-1,1-1 1,0 1 0,-1 0-1,1-1 1,-1 1 0,1-1-1,0 0 1,7-7 69,0-1-1,0 0 1,-1 0 0,0-1 0,8-14 0,3-5-248,-17 28 123,2-3-65,0 0 0,0 0-1,0 0 1,4-3 0,-7 7 57,1-1 1,-1 1 0,1-1-1,-1 1 1,1-1-1,0 1 1,-1-1 0,1 1-1,-1 0 1,1 0 0,0-1-1,-1 1 1,1 0-1,0 0 1,0 0 0,-1-1-1,1 1 1,0 0-1,-1 0 1,1 0 0,0 0-1,-1 0 1,1 1 0,0-1-1,-1 0 1,1 0-1,0 0 1,-1 0 0,1 1-1,0-1 1,-1 0-1,1 1 1,0-1 0,-1 1-1,1-1 1,0 1 0,0 2 6,1 0 1,-1 0 0,0 0 0,0 0 0,0 1 0,0-1 0,-1 0 0,1 0 0,-1 1 0,0-1 0,0 5 0,0 2 62,2 14 264,-2 1 0,-4 41 0,4-64-299,0-1-6,0 0 0,0-1 0,0 1 0,0 0 0,0 0 0,-1 0 0,1-1 0,0 1 1,0 0-1,0 0 0,-1 0 0,1-1 0,0 1 0,-1 0 0,1 0 0,-1-1 0,1 1 0,-1 0 1,1-1-1,-2 1 0,9-45-10370,1 23 7509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0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3968,'-18'5'1824,"5"15"-1600,4-8 1440,4-1-960,-8 6 928,0 3-960,-14 0 640,9 3-768,-14-3 160,9-4-416,-7-4-32,7 0-160,-4-4 448,14 0-320,0-4-864,3 1 320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0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 3136,'5'-5'2728,"-7"12"1461,-3 6-839,2-7-4183,-8 17 1214,1 0 0,1 0 0,1 1-1,-8 41 1,14-53-205,0 1 0,1 0 0,0 0 0,1 0 0,1 0 0,0 0 0,1 0 0,0 0 0,1 0 0,8 23 0,-9-32-107,0 1 1,0 0-1,1 0 0,0-1 1,0 1-1,0-1 0,1 0 1,-1 0-1,1 0 0,0-1 1,0 1-1,0-1 0,1 0 0,-1 0 1,10 4-1,-10-5-60,-1-1 0,1 0 0,-1 0 1,1 0-1,0-1 0,-1 1 0,1-1 0,0 0 0,-1 0 0,1 0 0,0-1 1,-1 1-1,1-1 0,-1 0 0,1 0 0,0 0 0,-1 0 0,0-1 0,1 1 1,-1-1-1,0 0 0,0 0 0,4-4 0,2-2-835,0 0 1,-1-1-1,0 0 0,-1-1 0,7-11 1,3 0-855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0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 5984,'-22'-8'2688,"27"11"-544,4 2-1408,-1-5 416,10 0-672,1 0 192,4 0-384,3 0 64,1 0-224,5-5-288,-1 5 96,1-3 576,4-2-288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2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4800,'-5'-8'2176,"10"3"-1888,-5 2 928,0 6-736,5-3 224,3 5-416,5-2-192,5 2-32,6-5 352,2 3-224,6-3-1408,-1 9 640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2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24 159 2656,'-12'4'4192,"2"12"1248,9-14-4652,5 4 24,-3-5-761,0 0 0,-1 0 1,1 0-1,0 0 1,0 0-1,0 0 1,0 0-1,0-1 1,0 1-1,0 0 0,0-1 1,0 1-1,0-1 1,0 1-1,0-1 1,1 0-1,-1 1 1,0-1-1,0 0 0,0 0 1,1 0-1,0 0 1,29 0 429,-20-2-333,1 0 0,-1-1 0,0 0 0,0-1 0,-1 0 1,1-1-1,-1 0 0,0-1 0,0 0 0,-1 0 1,0-1-1,0 0 0,14-15 0,-21 20-125,0 0 1,0-1-1,0 0 1,0 1-1,-1-1 0,1 0 1,-1 0-1,0 1 0,1-1 1,0-4-1,-2 5-16,1 1 1,-1-1-1,0 0 0,0 0 1,0 0-1,0 0 0,0 1 1,0-1-1,0 0 0,-1 0 1,1 0-1,-1 1 0,1-1 1,-1 0-1,1 0 0,-1 1 1,0-1-1,0 1 0,0-1 0,-2-1 1,-2-2-56,-1 0 0,0 1 1,0-1-1,0 2 0,0-1 1,-1 1-1,1-1 0,-1 2 1,0-1-1,0 1 0,0 0 1,0 1-1,-1-1 0,1 1 1,-13 1-1,16 0 22,0 0-1,1 1 0,-1 0 1,1 0-1,-1 0 1,1 0-1,-1 0 1,1 1-1,0 0 0,0 0 1,-1 0-1,1 0 1,-5 4-1,4-1 9,0-1-1,1 1 1,-1-1 0,1 1-1,0 0 1,0 1 0,-4 9-1,1 4 58,1 0 0,0 0-1,2 0 1,-2 24 0,4-28 85,0 0 1,1 0 0,1 1-1,0-1 1,1 0-1,1 0 1,0-1 0,1 1-1,1 0 1,6 15 0,-7-22-58,1 0 1,0 1-1,0-2 1,0 1-1,1 0 1,0-1-1,0 0 1,1-1-1,0 1 1,0-1 0,1-1-1,0 1 1,0-1-1,0-1 1,0 1-1,1-1 1,14 4-1,-3-2 0,1-1 0,1-1-1,-1-1 1,32 1 0,-37-4-1471,27-3 0,-6-2-393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2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 1984,'-3'-1'375,"1"0"-1,-1 1 1,0-1-1,0 0 1,0 1-1,0-1 1,0 1 0,0 0-1,0 0 1,0 0-1,0 1 1,0-1 0,0 1-1,0 0 1,1-1-1,-1 1 1,0 0 0,0 1-1,1-1 1,-5 3-1,45 5 3168,-25-7-3169,1-1 0,-1 0 0,1-1-1,0 0 1,16-3 0,3 1-120,16-5 25,-39 5-228,0 0 1,1 1-1,-1 0 0,1 1 0,0 0 0,10 1 0,-21-1-42,1 1 0,0-1 0,0 0 0,0 0 0,0 0 0,-1 0 0,1 0-1,0 0 1,0-1 0,0 1 0,-1 0 0,1 0 0,1-1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2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3232,'-19'4'1035,"18"-4"-1009,1 1 0,0-1 1,-1 0-1,1 0 0,-1 0 1,1 0-1,0 0 0,-1 0 1,1 0-1,-1 0 0,1 0 1,-1 0-1,1 0 0,0 0 1,-1-1-1,1 1 0,-1 0 1,1 0-1,0 0 1,-1-1-1,1 1 0,0 0 1,-1 0-1,1-1 0,-1 1 1,-1-2 226,-2 1 3416,-5 2 86,91-3 1128,131-12-2945,-204 13-1916,1 1 0,0-1 0,0 1 0,-1 1 0,1 0 0,0 1 0,17 4 0,-19-2-635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2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 5632,'0'0'220,"0"0"0,1-1 0,-1 1 0,0-1-1,0 1 1,0 0 0,0-1 0,0 1 0,0 0 0,0-1 0,0 1 0,0-1 0,-1 1 0,1 0 0,0-1 0,0 1-1,0 0 1,0-1 0,0 1 0,-1 0 0,1 0 0,0-1 0,-1 0 0,-8 7 2887,6-3-2911,-1 1-80,0-1 1,0 1-1,1 0 0,0 0 1,0 0-1,0 0 0,0 0 0,1 1 1,0-1-1,-1 1 0,2-1 1,-4 11-1,3-6-38,1 0 0,0 0 0,0 0 0,1 0 0,0 0 0,2 14 1,1-6 13,1 0 0,0-1 0,1 0 0,0 0 0,2 0 0,0-1 0,0 1 0,1-2 1,1 1-1,13 14 0,-21-26-154,2-1 0,-1 1 0,0-1 1,0 0-1,1 0 0,-1 0 0,1 0 1,0-1-1,0 1 0,-1-1 0,1 1 0,0-1 1,0 0-1,0 0 0,7 1 0,-8-2-222,1 0 0,0 0 0,-1 0 0,1 0 0,0-1-1,-1 1 1,1-1 0,0 0 0,-1 1 0,1-1 0,-1 0-1,4-2 1,16-10-1726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2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6304,'-23'0'2848,"10"8"-2464,8-3-768,5 2 128,0 1 320,5 0-32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2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3392,'0'-2'186,"0"1"-14,-1 0-1,1 0 1,0 0-1,0 0 1,0 0-1,0 0 1,0 0-1,0 0 1,1 0-1,-1 0 1,0 0-1,0 0 1,1 0-1,-1 0 1,0 0-1,1 0 1,-1 0-1,1 0 1,-1 0-1,1 0 1,0 0-1,-1 1 1,1-1-1,0 0 1,1-1-1,1 0 1359,1-1 206,-2 5-1210,-1-2-481,-1 0 0,1 0 0,-1 0 0,1 0 0,-1 1 1,1-1-1,-1 0 0,1 0 0,-1 1 0,0-1 0,1 0 0,-1 1 0,1-1 0,-1 0 0,0 1 0,1-1 0,-1 0 1,0 1-1,1-1 0,-1 1 0,0 0 0,30 58 652,3 7-103,-14-16-182,-4 0 1,12 63 0,-21-88-377,1 2 141,-4-14 216,0-1 0,-1 0 0,2 18 0,3-51 978,3-65-578,-5 27-679,0 6-108,13-80-562,-15 129 128,-1 6 273,2 8-24,1 13 122,2 14 35,2-2 0,15 40 0,-8-45 221,-15-29-163,0 1 0,0-1 1,0 1-1,0-1 0,0 1 0,1-1 1,-1 0-1,0 1 0,1-1 0,0 0 1,-1 0-1,1 0 0,-1 0 0,1-1 1,2 2-1,-3-2 20,1 0 0,0 0 0,0 0 0,-1-1 0,1 1 0,0 0 0,-1-1 0,1 1 0,0-1 0,-1 0 0,1 1 0,-1-1 0,1 0 0,-1 0 0,1 0 0,-1 0 0,3-2 0,20-23 554,-20 20-479,32-37 280,106-138 143,-118 146-551,33-71 0,-50 84-689,-8 9-2810,0 9 1529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22 212 3552,'-22'5'7884,"36"-7"-6184,70-37 1640,28-11-2862,71-20-510,-93 37 171,-58 20-203,-3 4-6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2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5056,'-5'-7'5866,"6"12"-4740,14 39 684,42 80 1,-57-122-1763,1-1-1,0 0 1,0 0 0,-1 1-1,1-1 1,0 0 0,0 0 0,0 0-1,0 0 1,0 0 0,0 0 0,0-1-1,1 1 1,-1 0 0,0 0-1,0-1 1,1 1 0,-1-1 0,0 1-1,1-1 1,-1 0 0,0 1 0,1-1-1,-1 0 1,1 0 0,-1 0-1,1 0 1,-1 0 0,0 0 0,1 0-1,-1-1 1,1 1 0,-1-1-1,3 0 1,3-3 155,1 0-1,-1 0 0,1 0 1,11-11-1,1 0-170,123-67-432,-141 81 389,-1 0-1,1 0 0,0 0 0,0 1 0,-1-1 1,1 1-1,0-1 0,0 1 0,0 0 0,0 0 1,0 0-1,0 0 0,0 0 0,-1 0 0,1 0 0,0 1 1,0-1-1,0 1 0,0-1 0,-1 1 0,1 0 1,0 0-1,-1-1 0,1 1 0,0 1 0,-1-1 1,1 0-1,-1 0 0,0 0 0,1 1 0,1 1 0,0 1 53,0 0-1,-1 0 1,1 0-1,-1 0 0,0 0 1,0 1-1,0-1 1,-1 1-1,1-1 0,-1 1 1,1 7-1,-1 2 64,0-1-1,-1 1 1,0 0-1,-3 17 0,-3-19-218,5-12 67,1 1-1,0-1 1,0 0 0,0 0-1,0 0 1,0 0 0,-1 0 0,1 0-1,0 0 1,0 0 0,0 1-1,0-1 1,0 0 0,-1 0-1,1 0 1,0 0 0,0 0-1,0 0 1,-1 0 0,1 0-1,0 0 1,0 0 0,0 0 0,0 0-1,-1 0 1,1 0 0,0 0-1,0 0 1,0-1 0,0 1-1,-1 0 1,1 0 0,0 0-1,0 0 1,0 0 0,0 0-1,0 0 1,-1 0 0,1-1 0,0 1-1,0 0 1,0 0 0,0 0-1,0 0 1,0 0 0,0-1-1,0 1 1,0 0 0,-1 0-1,1 0 1,0 0 0,0-1-1,0 1 1,0 0 0,0 0 0,0-1-1,-1-7-1641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2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 4800,'-16'8'2176,"-2"-1"-1888,-1 1 1408,6 5-992,-24 2 832,3 2-864,-16-2 480,8 1-672,-6 1-96,6 6-256,8-11 128,5-1-160,3-2 448,8-1-288,1-3-1952,12-2 896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2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17 3488,'11'-17'5600,"-11"19"-5329,0-1 0,0 1 0,1-1 0,-2 1 0,1 0 0,0-1 0,0 1 1,0-1-1,-1 1 0,1-1 0,-1 3 0,-5 11 548,-11 21 0,-5 13 50,12-20-598,1 0 0,2 0 0,-6 38 0,11-46-41,0 1 0,2 0 0,0 0 0,2 0 0,4 29-1,-4-46-172,-1 1-1,1 0 0,0-1 0,0 1 0,0-1 0,1 0 0,0 0 0,0 0 0,0 0 0,1-1 0,0 1 0,0-1 0,0 0 0,0 0 0,0 0 0,1-1 0,0 1 0,0-1 0,10 5 1,-8-5-202,0 0 1,0-1-1,1 0 1,-1 0-1,1-1 1,0 0 0,-1 0-1,1-1 1,0 1-1,-1-2 1,1 1-1,0-1 1,-1-1 0,14-3-1,-17 4-488,1 0-1,-1 0 0,0-1 1,1 0-1,-1 1 1,0-2-1,0 1 1,0 0-1,0-1 0,-1 0 1,1 0-1,-1 0 1,1 0-1,2-4 0,3-10-2352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2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 8896,'-3'0'4032,"16"-8"-3520,-5 1 1504,10 7-1216,14-8 447,8 0-735,10-4-96,5 7-256,3-1-32,0 6-64,-5-5-64,-6 10 32,-13-5-2495,-2 0 1343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2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3232,'-10'0'10618,"11"0"-10324,10 3-81,-1 0 0,1-1 1,0-1-1,-1 1 0,1-2 1,11 0-1,86 1 666,123-2 338,-184-3-793,38 0 37,-79 4-296,-9 0-428,-10 0-2220,5 0 974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2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23 3232,'0'-14'1035,"1"13"-989,-1 1 0,0-1 0,1 1 0,-1-1 0,1 1 0,-1-1 0,0 1 0,1-1 0,-1 1 0,1 0 0,0-1 0,-1 1 0,1 0 0,-1-1 0,3 0 1749,-1 7 354,-2-5-2040,1 0 0,-1 0 0,1 0 0,-1 0 0,1 0 0,-1 0 0,0 0 0,0 0 0,1 0 0,-1 0 0,0 0 1,0 1-1,0-1 0,0 0 0,0 0 0,0 0 0,-1 2 0,0 0 137,0 0 0,0 1-1,-1-1 1,1 0 0,-4 5 0,-2 3 127,-1-1-1,-10 10 0,17-19-383,-17 19-133,-30 34 991,43-47-1356,1 0 0,-1 0 1,1 0-1,1 0 0,-1 0 0,-3 14 0,1 15-1629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2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 2912,'-30'10'923,"27"-9"-722,0 0 0,0 0 1,0 1-1,0-1 1,1 1-1,-1-1 1,0 1-1,-3 3 0,-2 1 3138,17-5 604,6-2-2771,18-6 61,0 2 0,1 1 1,49 1-1,16 12-739,14 1 2,-96-10-1010,0 0 0,0-1 1,0-1-1,26-6 0,-38 6-807,1 1-1,-1-1 0,1 0 1,-1-1-1,9-4 0,4-5-2539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11 291 2496,'0'0'784,"-10"4"779,12-2-958,2 7 5616,10-24-3634,29-68-1145,25-38-746,-67 119-689,4-6-14,0 1 1,0 0-1,12-11 1,-16 17-4,0 0 0,0 0 0,0 0 1,0 0-1,0 0 0,1 0 0,-1 0 0,0 1 0,0-1 0,1 0 0,-1 1 1,1-1-1,-1 1 0,1 0 0,-1-1 0,1 1 0,-1 0 0,1 0 0,-1 0 1,1 0-1,-1 0 0,1 0 0,-1 0 0,0 0 0,1 1 0,-1-1 0,1 1 0,-1-1 1,1 1-1,1 0 0,1 3-1,1 0 0,-1 0 0,0 0 0,-1 0 1,1 1-1,-1-1 0,1 1 0,2 7 0,22 48-60,-18-37 59,4 9 52,-2-5 6,27 47-1,-35-67 20,1 0-1,0 0 0,0-1 0,1 0 0,-1 0 0,1-1 0,1 1 0,-1-1 0,1-1 1,0 1-1,10 4 0,-11-7 6,-1 0 1,0 0-1,1-1 1,-1 0-1,1 0 0,-1-1 1,1 0-1,-1 0 1,1 0-1,-1 0 0,1-1 1,-1 0-1,1 0 1,-1-1-1,0 1 1,1-1-1,-1 0 0,0 0 1,0-1-1,0 0 1,5-4-1,1-1-22,0-1 1,0 0-1,-1 0 0,0-1 1,-1 0-1,0-1 0,13-20 1,-4-3-96,16-37-1,-19 38 2,32-55 0,-45 85 34,0 0 0,0 0 0,1 0-1,-1 0 1,1 1 0,0-1 0,0 1 0,5-4 0,-7 5 8,1 1-1,-1-1 1,1 0 0,-1 1 0,1-1 0,0 1 0,-1 0 0,1-1 0,-1 1 0,1 0 0,0 0 0,-1 0 0,1 0 0,0 0 0,-1 1 0,1-1 0,-1 0 0,1 1 0,0-1 0,-1 1 0,1 0-1,1 1 1,4 2 35,-1 0-1,0 1 1,0 0-1,0 0 0,0 1 1,9 11-1,25 43 128,-34-49-166,81 148 141,-86-155-79,1 1 0,0-1-1,-1 0 1,0 0 0,2 8-1,-3-11-130,0 0-1,0 0 1,0 0-1,0-1 1,0 1-1,0 0 0,0 0 1,0-1-1,0 1 1,-1 0-1,1 0 1,0-1-1,0 1 1,-1 0-1,1 0 0,0-1 1,-1 1-1,1 0 1,-1-1-1,1 1 1,-1-1-1,1 1 0,-1 0 1,1-1-1,-1 1 1,0-1-1,1 0 1,-1 1-1,0-1 1,1 1-1,-1-1 0,0 0 1,0 0-1,1 1 1,-1-1-1,0 0 1,0 0-1,1 0 0,-1 0 1,0 0-1,0 0 1,-1 0-1,-13-3-2700,4-1 906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5632,'1'-8'1513,"-1"10"-234,2 19-18,11 290 3826,-11 162-2263,-3-255-2383,1-214-407,0 0 0,0 1 0,0-1 0,0 0-1,1 0 1,0 0 0,0 0 0,0 0 0,0 0 0,4 6 0,-5-10-58,0 0-1,0 1 1,1-1-1,-1 1 0,0-1 1,1 1-1,-1-1 1,1 0-1,-1 1 1,0-1-1,1 0 1,-1 0-1,1 1 1,-1-1-1,1 0 1,-1 0-1,1 0 1,-1 1-1,1-1 0,9 0-359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4320,'-6'-11'2911,"7"23"-686,0-1-1681,0 0 1,5 19-1,1 10 52,0 28 508,7 56 848,-13-120-1712,1 7 1111,-1-19-413,0-3-678,2-12-31,12-91 305,-10 81-627,-1 8 13,1 0 1,9-29 0,-12 51 95,-1 0 1,0 0-1,1 1 0,0-1 0,0 1 1,0-1-1,0 1 0,0 0 0,0 0 0,0 0 1,1 0-1,-1 0 0,1 0 0,0 1 1,-1-1-1,1 1 0,0-1 0,0 1 1,0 0-1,5-1 0,1 0 28,0 1-1,0 0 1,1 0 0,-1 1-1,13 1 1,31 4-706,55 14 1,-96-18-2272,-12-1 2735,0 0-1,1 0 1,-1 0-1,0 0 1,0 0 0,1 0-1,-1 0 1,0 0-1,0 0 1,1 0-1,-1 0 1,0 0 0,0 0-1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6976,'-5'-9'3168,"10"9"-1792,3 9-1024,6-6 704,4 2-608,5-2-160,-1 6-160,9-1 96,1-1-128,4-2 320,-1 3-224,-3-8-1728,-4 3 832,-11-3-3392,6 5 2272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4224,'-45'33'1365,"24"-15"-826,8-5-520,0-1 328,0 1 0,0 0 0,1 1 0,1 1 0,1-1 0,-12 22 0,10-11-71,1 1 1,2 0 0,0 1-1,2 0 1,1 0-1,1 1 1,1-1 0,1 1-1,2 0 1,3 36 0,0-45-167,0 1 0,2-1 0,1 0 0,0 0 0,1 0 0,15 30 0,-14-35-6,1-1 1,1 1-1,0-1 1,0-1 0,2 0-1,-1 0 1,2-1-1,-1-1 1,15 11-1,-19-16-301,1 0-1,0 0 0,0 0 0,0-1 1,0 0-1,1-1 0,-1 0 1,1 0-1,0-1 0,0 0 0,0 0 1,0-1-1,18 0 0,-17-2-839,-1-1 0,1 0-1,14-6 1,26-11-1896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5472,'27'17'1760,"-13"-4"-1051,59 65 1286,-45-48-657,-1 1 1,-1 1 0,21 38-1,-36-52-1022,-1 2 0,-1-1 0,-1 2 0,-1-1 0,-1 1-1,0 0 1,3 31 0,-4-8-86,-2 0-1,-4 70 1,-1-81-68,-10 53 1,9-72-209,-1-1 1,0 0-1,-1 0 0,0-1 1,-1 1-1,-12 18 0,-8 7-226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42 293 3392,'-4'1'806,"0"0"1,0 0-1,0 1 1,0-1-1,0 1 1,0 0-1,0 0 1,-5 3 1781,9-5-2549,3-8 846,9-12-60,12-16-24,27-58 0,-32 58-638,-10 18-101,1-3-63,2 1 0,14-20 0,-25 39-1,0-1 1,-1 1 0,1 0-1,0 0 1,0 0 0,0 0-1,0 0 1,0 0-1,0 0 1,0 1 0,1-1-1,-1 0 1,0 1 0,0-1-1,1 0 1,-1 1 0,0 0-1,1-1 1,-1 1-1,0 0 1,3-1 0,-2 2-5,-1-1-1,0 1 1,0-1 0,1 1 0,-1-1 0,0 1 0,0 0 0,0 0 0,0 0 0,0-1 0,0 1 0,0 0 0,0 0-1,0 0 1,-1 0 0,1 1 0,0-1 0,0 1 0,3 7-29,0 0 0,0 0 1,-1 0-1,3 16 0,16 94 238,13 60 388,-35-178-574,2 4 105,-1 1 0,1-1 0,0 1-1,3 5 1,-5-10-88,1 0 0,-1 0 0,1-1-1,-1 1 1,1 0 0,-1 0 0,1-1 0,0 1 0,-1 0-1,1-1 1,0 1 0,0 0 0,-1-1 0,1 1 0,0-1-1,0 1 1,0-1 0,0 0 0,0 1 0,0-1 0,0 0 0,0 0-1,-1 0 1,1 1 0,0-1 0,0 0 0,0 0 0,0 0-1,0-1 1,2 1 0,4-3 88,0-1-1,0 0 1,0 0-1,0-1 1,-1 0-1,0 0 0,0-1 1,8-8-1,42-50-37,-17 19-114,-14 15-42,-13 15-7,1 0 1,0 1-1,1 1 0,1 0 0,28-19 1,-40 30 73,1 0 0,-1 0 1,1 1-1,0-1 0,0 1 1,0 0-1,0 0 1,0 0-1,0 1 0,0-1 1,0 1-1,0 0 0,7 1 1,-6 0 2,1 0 1,-1 1 0,1 0 0,-1 0 0,0 0 0,1 0 0,-1 1-1,8 5 1,2 5 3,-1-1-1,0 2 0,-1 0 0,19 24 0,72 106 575,-88-129-694,-9-11-846,-7-4 924,0 0-1,0 0 1,0 0 0,0 0-1,0-1 1,0 1-1,0 0 1,-1 0-445,1 0 445,0 0-1,0 0 1,0 0-1,0 0 1,0 0 0,0-1-1,0 1 1,0 0-1,0 0 1,0 0 0,0 0-1,0 0 1,0 0-1,0 0 1,0 0-1,0 0 1,0 0 0,0 0-1,0 0 1,0 0-1,0 0 1,0 0 0,1-1-526,-1 1 525,0 0 1,0 0 0,0 0-1,0 0 1,0 0-1,0 0 1,1 0 0,-1 0-1,-1-4-1649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 4064,'0'-1'109,"-14"-7"840,14 8-880,0 0-1,-1-1 0,1 1 0,0 0 1,0 0-1,-1-1 0,1 1 1,0 0-1,-1 0 0,1 0 1,0 0-1,-1-1 0,1 1 1,0 0-1,-1 0 0,1 0 1,0 0-1,-1 0 0,1 0 1,0 0-1,-1 0 0,1 0 1,0 0-1,-1 0 0,1 0 1,-1 0-1,1 0 0,0 0 1,-1 0-1,1 1 0,0-1 0,-1 0 1,1 0-1,-1 65 2100,0 39-720,3 119 1707,4 79-1505,-4-272-1597,13 155 210,-8-133 62,20 79-1,-26-128-287,0 1 0,0 0-1,0-1 1,1 1 0,0-1-1,3 6 1,-4-8-145,0 0 1,0 0 0,-1 0-1,1 0 1,0 0 0,0-1-1,0 1 1,0 0-1,0-1 1,1 1 0,-1-1-1,0 1 1,0-1 0,0 0-1,0 1 1,1-1-1,-1 0 1,0 0 0,0 0-1,0 0 1,1 0 0,1 0-1,15-3-1454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2720,'-13'-5'5829,"14"22"-4069,62 164 1552,2 3-885,-57-169-1511,-8-15-900,0 0 1,0 1-1,0-1 0,0 0 1,0 0-1,0 0 1,0 0-1,0 0 0,0 0 1,0 0-1,0 0 0,1 1 1,-1-1-1,0 0 0,0 0 1,0 0-1,0 0 0,0 0 1,0 0-1,0 0 0,1 0 1,-1 0-1,0 0 0,0 0 1,0 0-1,0 0 0,0 0 1,1 0-1,-1 0 0,0 0 1,0 0-1,0 0 0,0 0 1,0 0-1,0 0 1,1 0-1,-1 0 0,0 0 1,0 0-1,0 0 0,0 0 1,0 0-1,0 0 0,1-1 1,0-2 100,0 0 1,0 0-1,0 0 1,0 0-1,-1 0 1,1-5-1,5-43 120,-2-66 1,-3 98-278,1-1 0,1 0 0,6-24-1,-6 34 84,-3 8-28,1 0 1,-1-1-1,1 1 0,0 0 0,0 0 0,0 0 0,0 0 0,0 0 0,0 1 0,0-1 0,1 0 0,-1 0 0,1 1 0,-1-1 0,1 1 0,0 0 0,0-1 0,-1 1 0,1 0 0,0 0 0,0 0 0,0 0 0,0 0 1,0 0-1,1 1 0,-1-1 0,4 0 0,-2 2 1,0-1 1,1 1 0,-1 0-1,0 0 1,0 0 0,1 1-1,-1-1 1,0 1 0,6 4-1,-6-3 13,1-1 1,0 0-1,0 0 0,0 0 0,6 1 0,-8-2 448,4-1-2828,-10-12-6409,3 4 6184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2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87 2400,'0'-17'2859,"0"9"-171,0 7-1703,0 3-499,0-1-150,-4 3 59,-2 18 177,-5 16 92,10-36-565,0 0-1,0 1 1,0-1-1,0 0 1,-1 0-1,1 0 1,-1 0-1,1 0 1,-1 0 0,0 0-1,0 0 1,-2 1-1,4-3-67,0 0 0,-1 0 0,1 0 0,0 0 0,0 0-1,-1 0 1,1 0 0,0 0 0,-1 0 0,1 0 0,0 0-1,0 0 1,-1 0 0,1 0 0,0 0 0,0 0 0,-1 0 0,1 0-1,0 0 1,0 0 0,-1 0 0,1-1 0,0 1 0,0 0-1,0 0 1,-1 0 0,1 0 0,0-1 0,0 1 0,0 0 0,-1 0-1,1 0 1,0-1 0,0 1 0,0 0 0,0 0 0,0-1-1,0 1 1,0 0 0,-1 0 0,1-1 0,0 1 0,-3-12 452,3 12-485,0-6 40,0 0 0,0-1 0,0 1 0,1 0 0,-1-1 0,2 1 1,-1 0-1,1 0 0,4-12 0,5-19-131,-9 14-285,-2 23 368,0 0 1,0 0 0,0 0-1,0-1 1,0 1 0,0 0-1,0 0 1,0 0 0,0 0-1,0-1 1,0 1 0,0 0-1,0 0 1,0 0 0,0 0-1,0-1 1,0 1-1,0 0 1,-1 0 0,1 0-1,0 0 1,0-1 0,0 1-1,0 0 1,0 0 0,0 0-1,-1 0 1,1 0 0,0 0-1,0 0 1,-1 0 0,-7 7-60,8-6 105,0 0 0,0 0 0,0 0 1,0 0-1,0 0 0,0 0 0,0 0 0,0 0 1,0 0-1,0 0 0,1-1 0,-1 1 1,0 0-1,1 0 0,-1 0 0,0 0 1,1 0-1,0 1 0,16 26 156,-8-12-16,-1-2 27,-2-1 1,0 1 0,-1 1-1,0-1 1,-1 1 0,4 26-1,-7-30-51,0 0 0,-1-1-1,0 1 1,-1 0-1,0 0 1,-1-1-1,0 1 1,0-1 0,-1 1-1,-6 11 1,1-4 5,-2-1 0,0 0 1,-1 0-1,0-1 0,-2-1 0,0 0 1,-20 18-1,12-15-1245,-31 21 0,-25 8-7317,38-26 3627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5888,'2'1'623,"-2"0"-541,1-1-1,-1 1 1,1-1-1,-1 0 1,1 1-1,-1-1 1,1 0-1,-1 0 1,1 1-1,-1-1 1,1 0-1,-1 0 1,1 0-1,-1 0 1,1 0-1,0 0 1,-1 0-1,1 0 1,-1 0 0,1 0-1,-1 0 1,1 0-1,0 0 1,0 0-1,275-6 9023,-114 6-8412,-73 1-632,-84-1-79,-3 0-189,-1 0 0,1 0 1,0 0-1,0 0 0,0-1 1,0 1-1,0-1 0,0 1 1,2-2-1,2-1-1061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4576,'-57'10'1450,"56"-10"-1422,0 0 0,0 0 0,0 0-1,0 0 1,0 1 0,0-1-1,0 0 1,0 1 0,0-1-1,0 1 1,0-1 0,0 1-1,0-1 1,1 1 0,-1 0-1,0-1 1,0 1 0,1 0-1,-1 0 1,-1 1 0,-7 8 72,-1-1 166,1 0 0,0 1-1,1 0 1,-13 21 0,4 5 263,1 1 0,2 0 0,1 1 0,2 0-1,2 1 1,1 0 0,3 0 0,0 1 0,3-1 0,1 1 0,8 64 0,-5-81-471,2-1 1,0 1-1,2-1 1,0 0-1,1 0 1,14 25-1,-15-35-2,0-1-1,1 0 1,0 0-1,1 0 0,0-1 1,1-1-1,0 1 1,0-2-1,1 1 1,1-1-1,-1 0 1,16 8-1,-11-10 89,-1 0 0,23 7 0,30 4 134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5408,'57'39'5173,"-18"-5"-3692,-2 2 1,-2 2-1,54 74 0,-76-95-1197,-2-1 0,0 2 0,-1-1 0,0 2 0,-2-1 0,0 1 0,8 33 0,-13-34-182,0 0 0,-2 0 0,0 0 0,-2 23 0,-3-7-8,-9 45 1,6-47 15,-2-1 1,-1 0-1,-1-1 1,-31 57-1,32-70-467,-1 1 1,-1-2 0,0 0-1,-1 0 1,-1-1-1,-1-1 1,0 0-1,-31 22 1,39-32-326,1 0 0,-1-1 0,-10 5 0,14-7 7,0 0 0,-1 0-1,1-1 1,-1 1 0,1-1 0,-1 1-1,0-1 1,-5-1 0,-19-4-3373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18 5312,'1'-3'493,"-1"2"-367,0 0-1,0 0 1,0 0 0,1 1-1,-1-1 1,0 0 0,0 0-1,-1 0 1,1 0 0,0 0 0,0 0-1,0 0 1,0 0 0,-1 0-1,1 1-94,-1 0 0,1 0 0,0 0 0,0 0-1,-1 0 1,1 0 0,0 0 0,0 0 0,-1 0 0,1 0-1,0 0 1,0 0 0,-1 0 0,1 0 0,0 0-1,0 0 1,0 0 0,-1 0 0,1 1 0,0-1-1,0 0 1,0 0 0,-1 0 0,1 0 0,0 1 0,0-1-1,0 0 1,0 0 0,-1 0 0,1 1 0,0-1-1,0 0 1,0 0 0,0 0 0,0 1 0,0-1-1,0 0 1,0 0 0,0 1 0,0-1 0,0 0-1,0 1 1,-7 17 475,5-9-129,-13 25 557,-23 67 1204,-50 284-132,86-377-2887,0-6-671,-1-14-1466,6-7 917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4736,'-12'2'898,"12"-2"-867,0 0-1,0 0 1,-1 0-1,1 0 1,0 0-1,0 0 1,0 0-1,0 0 1,0 0-1,0 1 0,0-1 1,0 0-1,0 0 1,0 0-1,0 0 1,-1 0-1,1 0 1,0 0-1,0 0 1,0 0-1,0 0 1,0 1-1,0-1 0,0 0 1,0 0-1,0 0 1,0 0-1,0 0 1,0 0-1,0 0 1,0 0-1,0 1 1,0-1-1,0 0 1,0 0-1,0 0 0,0 0 1,0 0-1,0 0 1,0 0-1,0 0 1,1 1-1,-1-1 1,0 0-1,0 0 1,0 0-1,17 13 2903,-12-10-2554,69 50 3985,32 37-3203,-75-63-915,-26-23-215,0 0 0,0 0 1,0-1-1,1 1 0,-1-1 0,1-1 1,0 1-1,0-1 0,0 0 0,0 0 1,0-1-1,0 0 0,0 0 0,8 0 1,-9-1-361,0 0 1,1-1 0,-1 1-1,0-1 1,0-1 0,6-1 0,16-6-1128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622 105 4384,'-45'0'2016,"-28"17"-1760,34-6 1472,7 1-992,-21 8 544,6 3-736,-11 2-32,13-2-320,-8-3 192,3 0-256,5-7 736,9-6-480,9-10-3776,9-5 1824</inkml:trace>
  <inkml:trace contextRef="#ctx0" brushRef="#br0" timeOffset="1">212 0 7456,'5'40'3392,"0"8"-2944,0-28 672,8 5-704,4 10-96,1 2-192,10 3 224,2-4-160,12-8 448,3-1-352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 2400,'-1'-1'140,"1"1"1,-1-1-1,0 1 0,0 0 0,0-1 1,0 1-1,0 0 0,1 0 1,-1-1-1,0 1 0,0 0 0,0 0 1,0 0-1,0 0 0,0 0 1,0 0-1,0 1 0,0-1 1,0 0-1,0 0 0,1 1 0,-1-1 1,0 0-1,0 1 0,0-1 1,0 1-1,1-1 0,-2 2 0,1-1 138,7 1 546,-1 1-1,1 1 0,-1-1 0,1 1 1,5 5-1,10 7-56,-1-3 123,36 19 0,-49-28-729,2-1 1,-1 0-1,0 0 0,1-1 1,-1 0-1,1 0 0,0-1 1,9 0-1,-16-1-118,0 0-1,0 0 1,0-1 0,0 1 0,0-1-1,0 1 1,1-1 0,-2 0 0,1 0-1,0 0 1,0 0 0,0 0 0,0 0-1,0 0 1,-1-1 0,1 1 0,-1 0-1,1-1 1,-1 0 0,1 1 0,-1-1-1,0 0 1,0 0 0,0 1 0,0-1-1,0 0 1,0 0 0,-1 0 0,2-4 0,-2 3-33,1 1 0,-1-1 0,1 1 0,-1-1 0,0 0 0,0 1 0,0-1 0,0 0 0,-1 1 1,1-1-1,-1 1 0,1-1 0,-1 1 0,0-1 0,0 1 0,0-1 0,-1 1 0,1 0 1,0-1-1,-1 1 0,0 0 0,1 0 0,-3-2 0,0 1-53,0 0 0,0 0-1,0 1 1,-1-1 0,1 1-1,0 0 1,-1 0 0,0 1-1,1-1 1,-1 1 0,0 0 0,0 0-1,0 1 1,0 0 0,1-1-1,-1 2 1,0-1 0,0 0-1,0 1 1,0 0 0,0 0 0,1 0-1,-1 1 1,0 0 0,-7 3-1,5 0 22,-1-1 0,1 1 0,0 0 0,0 1 0,0 0 0,1 0 0,0 0 0,0 1 0,1-1 0,0 2 0,0-1 0,0 0 0,-6 15 0,7-10 136,0 0 1,1 0 0,0 0-1,1 1 1,0-1 0,1 1 0,0 0-1,1-1 1,1 1 0,0-1 0,0 1-1,5 14 1,-3-14 53,1 0-1,0-1 1,1 1 0,0-1-1,1 0 1,0-1 0,1 0 0,0 0-1,1 0 1,0-1 0,17 16-1,-17-19-114,0 1-1,0-2 0,1 1 0,0-1 0,1-1 1,-1 0-1,1 0 0,0-1 0,1 0 0,-1 0 1,0-1-1,1-1 0,0 0 0,0 0 1,-1-1-1,1-1 0,0 0 0,19-2 0,-11-2-747,0 0-1,0-1 1,0-2 0,29-13-1,-7-1-1186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93 5472,'-2'-1'322,"1"0"0,-1 0 0,1 0 0,-1 0 0,1-1 1,-1 1-1,1 0 0,0-1 0,-2-1 0,3 2-149,-1 0 1,1 1-1,0-1 0,0 0 1,0 1-1,0-1 0,0 0 1,-1 0-1,1 1 0,0-1 1,0 0-1,1 1 0,-1-1 1,0 0-1,0 1 0,0-1 1,0 0-1,1 0 0,-1 1 1,0-1-1,1 1 0,-1-1 1,0 0-1,1 1 0,0-2 1,2-2 118,0 0 0,0 1 0,1-1 0,0 1 0,-1-1 1,1 1-1,0 0 0,1 0 0,-1 1 0,0-1 0,8-2 1,-1 1-119,0 1 1,1 1-1,-1-1 1,14 1-1,-3-1-90,1 2 1,0 1-1,0 1 0,0 1 0,0 0 1,-1 2-1,1 1 0,-1 1 1,38 15-1,-51-17-215,16 6-87,-23-9-30,-1-1 0,0 0-1,1 0 1,-1 1 0,0-1-1,1 0 1,-1 0-1,0-1 1,1 1 0,-1 0-1,0 0 1,1-1 0,-1 1-1,0 0 1,1-1 0,1 0-1,9-5-1825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3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5824,'0'0'1866,"-2"0"-1130,-6 4-235,0 0 0,0 0-1,0 1 1,0 0 0,1 0-1,-10 11 1,0 0 275,-20 26-1,12-9-236,0 2-1,-24 48 0,-27 79 130,68-139-533,1 0 0,-6 33 0,13-56-166,0 1 0,0-1-1,-1 0 1,1 0 0,0 1-1,0-1 1,0 0 0,0 1-1,0-1 1,0 0 0,0 1 0,0-1-1,0 0 1,0 1 0,0-1-1,0 0 1,0 1 0,0-1-1,0 0 1,0 1 0,1-1-1,-1 0 1,0 1 0,0-1 0,0 0-1,0 0 1,1 1 0,-1-1-1,0 0 1,0 0 0,1 1-1,-1-1 1,0 0 0,0 0 0,1 0-1,-1 1 1,1-1 0,0 0-102,0 0 0,0 0 0,-1-1 0,1 1 0,0 0 0,0 0 0,0-1 0,0 1 0,0-1 0,-1 1 0,1-1 0,0 1 0,0-1 0,-1 1 0,2-2 0,15-18-2742,0 0 929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4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 4576,'-15'-7'1450,"7"9"1796,8-2-3190,3 1 179,0-1-1,0 1 1,0 0 0,-1 0 0,1 0 0,0 0 0,3 2 0,5 3 574,67 23 1706,76 34-186,-137-54-2134,-1 0 1,1 2-1,-1 0 1,-1 0 0,0 2-1,20 21 1,-19-15-70,0 1 1,-1 1-1,-1 1 1,-1 0 0,-1 0-1,9 26 1,-15-32-74,0 1 0,-1-1 0,-1 1 1,0 0-1,-2 1 0,0-1 1,-1 0-1,0 1 0,-4 29 0,2-41-160,0 0-1,0 0 0,-1 1 0,-3 5 0,5-10-167,-1-1 0,0 0 0,1 1 0,-1-1-1,0 1 1,0-1 0,0 0 0,0 0 0,0 0 0,0 1-1,0-1 1,0 0 0,0 0 0,-1 0 0,1-1 0,0 1-1,-1 0 1,1 0 0,-3 0 0,-3 0-2130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3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46 2400,'0'-2'218,"0"1"-44,0 0-1,-1 0 1,1 0-1,0 0 1,1 0-1,-1 0 1,0 0-1,0-1 1,0 1-1,1 0 1,-1 0-1,0 0 1,1 0-1,-1 0 1,1 1-1,0-2 1,-1 0 187,1 1 1,-1-1-1,0 1 0,1-1 1,-1 1-1,0-1 0,0 1 1,0-1-1,0 1 1,-1 0-1,1-1 0,0 1 1,-1-3-1,0 2 767,3 7-190,8 15 371,-7-15-1308,-1 0 1,1 0-1,-1 0 0,-1 0 1,4 11-1,2 70 1021,-4 132-1,-4-117-589,6-20 1946,-23-81-2015,4 1-387,0 1 0,0 1-1,0 0 1,1 0 0,-1 2 0,-21 9-1,0 0 40,5-6-74,23-6 84,0 0 0,0 0 0,1 0 0,-1 1 0,-7 4 0,84-9 652,119-19 140,-84 8-732,-83 11 3,13-1 137,58-15 0,-92 18-230,0 0 0,-1 0 0,1 0 0,0-1 0,0 1 0,-1 0 0,1-1 0,0 1 0,-1 0 0,1-1 0,0 1 0,-1-1 0,1 1 0,-1-1 0,1 0 0,-1 1 0,1-1 0,-1 1 0,0-1 0,1 0 0,0 0 0,1-22-4759,-4 8 1799,2 3 1045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4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33 6048,'8'-17'1952,"-7"16"-1804,-1 0 0,1 0 0,-1 0 0,1 0 0,0 0 1,0 0-1,0 0 0,-1 1 0,1-1 0,0 0 0,0 1 0,0-1 1,0 0-1,0 1 0,0-1 0,0 1 0,0-1 0,1 1 0,-1 0 1,0 0-1,0-1 0,0 1 0,0 0 0,0 0 0,1 0 0,1 0 465,-3 15 143,-1 0 0,-1 0 1,-1-1-1,-7 26 1,-24 53 908,20-59-1026,-12 43 0,20-54-496,1 0 0,2 0 0,0 0 1,1 0-1,2 1 0,0-1 0,2 0 0,4 26 1,-4-38-75,1 0 0,1 0 0,-1 0 0,2 0 0,0-1 0,0 1 0,12 17 0,-11-21-13,0 0 0,1 0 0,-1 0 1,1-1-1,0 0 0,1-1 0,-1 1 0,1-1 0,0-1 0,16 7 0,-14-7-4,0 0 0,0-1 0,1 0-1,-1-1 1,1 0 0,-1-1 0,1 0-1,17-2 1,-22 1-283,1-1 1,-1 0-1,0-1 0,1 1 0,-1-1 1,0 0-1,0-1 0,0 0 0,0 0 0,-1 0 1,1-1-1,-1 1 0,0-1 0,0-1 1,6-5-1,-5 3-760,0 0 0,0-1 0,-1 1 0,0-1 0,-1-1 0,0 1 0,0-1 1,-1 1-1,4-12 0,-3-6-1889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5:4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7712,'5'-5'3520,"27"5"-3072,-11-4 1792,8 4-1312,15-5 416,10 2-801,14 0-415,-5 3-96,-5-5 32,-8 10-32,-5-5-96,-10 3 32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0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2496,'0'-3'236,"0"3"-126,0-1 0,0 0-1,0 1 1,0-1-1,0 0 1,0 1 0,0-1-1,0 1 1,0-1-1,0 0 1,0 1 0,1-1-1,-1 1 1,0-1-1,0 0 1,1 1 0,-1-1-1,0 1 1,1-1-1,-1 1 1,0-1 0,2 0-1,-2-1 411,1 1 1,0-1-1,0 0 0,-1 0 1,1 0-1,-1 0 0,1 0 0,1-3 2317,-2 5-2779,4 10 524,3 19-392,12 194 1847,-5-38-836,-5-107-822,34 224 735,-40-288-1049,0-3 149,-1 0 1,0 17 0,-3-22 165,-3-10-519,-6-14-2776,10 17 2747,-8-17-4968,0-2 1536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0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2912,'-5'3'7514,"6"-2"-7391,-1-1-1,0 0 1,1 0-1,-1 1 0,0-1 1,1 0-1,-1 1 1,0-1-1,0 0 0,1 1 1,-1-1-1,0 1 1,0-1-1,0 0 1,1 1-1,-1-1 0,0 1 1,0 0-1,0-1-62,0 1-1,0-1 1,0 1 0,1-1-1,-1 1 1,0-1-1,0 0 1,0 1 0,1-1-1,-1 1 1,0-1-1,1 1 1,-1-1 0,0 0-1,1 1 1,-1-1-1,0 0 1,1 1 0,-1-1-1,1 0 1,-1 0-1,0 1 1,1-1 0,-1 0-1,1 0 1,-1 0-1,1 0 1,26 4 463,0-1 1,0-1-1,42-3 0,-17 0-222,58 1 234,-90 0-4120,-45 9-2666,15-2 3601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0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 6560,'-7'1'2218,"10"2"-348,15 2 538,7-3-1136,-1-2 1,1 0 0,0-1 0,40-8-1,-42 6-1278,76-6 96,-80 11 22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0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89 117 2912,'-8'2'8975,"16"2"-6665,-2 0-2115,1 0 0,0-1 0,-1 0 0,1-1 0,0 1 0,0-1 0,0-1 1,1 1-1,-1-1 0,0 0 0,1-1 0,-1 0 0,0 0 0,1-1 0,-1 0 0,0 0 0,1 0 0,8-4 0,-14 4-167,-1 1 0,1-1 0,-1 0-1,0 0 1,1-1 0,-1 1-1,0 0 1,0 0 0,1-1-1,-1 1 1,0 0 0,0-1 0,-1 1-1,1-1 1,0 1 0,0-1-1,-1 0 1,1 1 0,-1-1 0,1 0-1,-1 1 1,0-1 0,0 0-1,0 1 1,0-1 0,0 0-1,0-3 1,-1 0-12,1 0 0,-1 0-1,0 0 1,0 0 0,0 0-1,-1 0 1,-4-8 0,5 10-28,-1 0-1,0 0 1,0 0 0,0 0 0,0 0 0,-1 0 0,1 0-1,-1 1 1,0-1 0,0 1 0,0 0 0,0 0 0,0 0-1,0 0 1,0 0 0,-1 1 0,1-1 0,-1 1 0,1 0-1,-1 0 1,0 0 0,1 1 0,-1-1 0,0 1 0,1 0-1,-1 0 1,0 0 0,1 1 0,-1-1 0,0 1 0,-5 2-1,-1 0-31,0 1-1,1 1 0,0-1 0,0 2 0,0-1 0,1 1 0,-1 0 0,1 1 0,1 0 1,-1 0-1,-8 13 0,12-15 73,1 0 0,0 0-1,0 0 1,1 1 0,0-1 0,0 1 0,0 0 0,1 0 0,-1 0-1,1 0 1,1 0 0,-1 0 0,1 0 0,0 0 0,1 0 0,-1 0 0,1 0-1,3 9 1,1 5 162,2-1-1,0 0 1,1 0 0,13 21-1,-11-21 130,1-1 0,19 23 1,-24-33-204,1-1 0,0 1 0,1-1 1,-1-1-1,1 1 0,1-1 1,9 5-1,-13-8-59,1 1-1,0-2 1,0 1-1,-1-1 1,2 1-1,-1-2 1,0 1-1,0-1 1,0 0-1,1 0 1,-1-1-1,1 1 1,-1-1-1,11-2 1,-3-1-94,0 2-1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0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73 2976,'-13'6'8809,"20"-12"-6050,0 0-2526,1 0 1,0 1-1,0 0 1,0 1-1,1 0 1,13-4 0,-17 5-136,13-4 25,1 1 0,-1 0 0,27-4 1,-36 9-58,0 0 1,-1 0-1,1 1 0,0 1 1,0-1-1,0 1 1,-1 1-1,1 0 1,13 4-1,1 0 26,-18-5-23,-1 0 0,0 0 0,0 0 0,0 1 1,7 3-1,-7-2 0,-4-2 144,-9 11-826,7-10-153,1 1 0,-1-1 1,1 1-1,-1 0 0,1-1 0,0 1 0,0 0 0,0 0 1,0 4-1,0 7-1378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0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15 4800,'5'-2'648,"0"0"0,0 0 0,10-5 0,-15 7-578,1 0-1,-1-1 1,1 1 0,-1 0 0,1 0 0,0 0 0,-1 0 0,1-1-1,-1 1 1,1 0 0,-1 0 0,1 0 0,-1 0 0,1 0 0,0 0 0,-1 1-1,1-1 1,-1 0 0,1 0 0,-1 0 0,2 1 0,3-1 1897,-17 9-828,0 0 1,-17 18 0,-1 0-383,3-2-323,1 0-1,0 2 1,-32 45 0,-51 99 156,101-156-454,-13 33 0,21-48-148,0 1 0,-1 0 0,1-1 0,0 1 0,-1 0 0,1 0 0,0-1 0,0 1 0,0 0 0,0 0 0,0-1 0,0 1 0,0 0 0,0 0 0,0-1 0,0 1 0,0 0 0,0 0 0,1-1 0,-1 1 0,0 0 0,0 0 0,1-1 0,-1 1 0,0 0 0,1-1 0,-1 1 0,1-1 0,-1 1 0,1 0 0,0 0 0,0-1-199,0 0-1,0 1 1,0-1-1,1 0 1,-1 0-1,0 1 1,0-1-1,0 0 1,0 0-1,1 0 1,-1 0-1,0-1 1,0 1-1,0 0 1,0 0 0,0-1-1,0 1 1,1-1-1,0 0 1,16-7-1837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0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 5408,'-1'-1'110,"1"0"0,0 0 0,0 0-1,-1 0 1,1 1 0,0-1 0,0 0 0,0 0 0,0 0 0,0 0 0,1 0 0,-1 0 0,0 0 0,0 0 0,1 0-1,-1 1 1,0-1 0,1 0 0,-1 0 0,1 0 0,-1 1 0,1-1 0,-1 0 0,1 0 0,-1 1 0,1-1 0,0 0-1,0 1 1,-1-1 0,1 1 0,0-1 0,0 1 0,-1 0 0,1-1 0,2 0 0,1-1 63,0 1 1,1-1 0,-1 1 0,1 0 0,-1 0-1,7 0 1,19 0 353,0 1 1,0 2-1,0 1 1,-1 1-1,1 1 1,-1 2-1,0 1 1,-1 2-1,46 20 1,-63-24-360,0 0 1,0 1 0,0 0 0,-1 0 0,0 1 0,-1 1 0,0 0 0,0 0-1,-1 0 1,0 1 0,0 0 0,-1 1 0,-1 0 0,0 0 0,0 0 0,-1 1 0,4 12-1,-1 5 158,7 56 0,-13-74-253,-2 1 0,1 0 1,-2 0-1,1 0 0,-2 0 0,1-1 0,-7 20 1,6-25-925,0 1 0,-1-1 1,-7 11-1,4-5-1287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0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20 4640,'1'-1'183,"-1"0"0,1 0 1,-1 0-1,1 0 0,0-1 0,-1 1 1,1 0-1,0 0 0,0 0 0,0 0 1,0 1-1,0-1 0,0 0 1,0 0-1,0 1 0,0-1 0,0 0 1,0 1-1,1-1 0,-1 1 0,0-1 1,0 1-1,2 0 0,0-1 136,-1 1 0,1 1 1,-1-1-1,1 0 0,0 1 0,-1-1 0,0 1 0,1-1 1,-1 1-1,4 2 0,-5-3-266,-1 1 0,1-1-1,0 1 1,0 0 0,-1-1 0,1 1-1,0 0 1,-1 0 0,1-1 0,-1 1 0,1 0-1,-1 0 1,1 0 0,-1 0 0,1 0 0,-1 0-1,0-1 1,0 1 0,1 0 0,-1 0 0,0 0-1,0 2 1,-2 23 850,2-25-881,-5 27 496,-2-1 0,-14 41 0,-6 18-62,22-64-374,-6 19 177,-7 69 0,16-98-153,2-1 0,-1 1 0,2 0 0,0 0 0,0 0 0,1 0 0,0 0 0,1-1 0,1 1-1,7 17 1,-9-25-3,1 0-1,-1 0 0,1-1 0,0 1 0,0-1 0,1 1 0,-1-1 0,1 0 0,-1 0 0,1-1 0,0 1 0,0-1 1,0 0-1,1 0 0,-1 0 0,0 0 0,1-1 0,5 1 0,-3 0-58,0-1 1,-1 0-1,1-1 1,-1 0-1,1 0 1,0 0-1,-1-1 1,1 0-1,0 0 0,-1 0 1,0-1-1,7-3 1,-11 4-59,1 1 1,-1-1 0,0-1 0,0 1 0,0 0-1,0 0 1,0-1 0,0 1 0,0-1 0,3-3-1,-1-8-2808,-7-5-4119,3 9 4253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3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87 2496,'-40'-8'1440,"22"5"605,16 4-1704,0-1 0,-1-1 0,1 1 1,0 0-1,0 0 0,-1-1 0,1 0 0,0 1 0,0-1 0,0 0 1,0 0-1,0 0 0,-4-2 0,2 0 360,3 3-536,1-1 0,-1 1 0,0-1 0,0 1 0,1-1-1,-1 0 1,0 1 0,0-1 0,1 1 0,-1-1 0,1 0 0,-1 0 0,1 1 0,-1-1 0,1 0 0,-1 0 0,1 0 0,-1-1 0,3 1-88,0 0 1,1 0 0,-1 0 0,0 1 0,0-1 0,1 1-1,-1-1 1,3 1 0,-1-1 27,72-14 604,1 3 0,138-4 1,-214 16-718,29 2 338,-28-2-344,1 0 0,-1 0 0,0 0 0,0 1 0,0-1 0,0 1 0,0 0 0,0 0 0,0-1 0,-1 1 0,4 2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0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7136,'-13'-3'3232,"22"3"-2816,0 0 1216,4 0-992,14 0 1408,14 0-1152,4 0 831,0 3-991,0 2-32,0-1-416,-5 1-128,-4 1-96,-4-1-128,-6 4 32,-3-3-2592,-4 8 1441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27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9 896,'0'0'12,"0"-1"0,0 1 0,0 0 0,0 0 1,0 0-1,0 0 0,0-1 0,0 1 0,0 0 0,0 0 0,0 0 0,0 0 0,0 0 1,1-1-1,-1 1 0,0 0 0,0 0 0,0 0 0,0 0 0,0-1 0,0 1 0,0 0 1,0 0-1,0 0 0,1 0 0,6-5 6529,-5 14-5362,1 12-1262,-8 207 2889,4-206-2615,0 40 310,-2 43 449,3-34-447,1-28 695,-1-43-1182,0 0 1,0 0-1,0 1 0,0-1 1,0 0-1,0 0 1,0 0-1,-1 1 0,1-1 1,0 0-1,0 0 1,0 0-1,0 0 0,0 0 1,-1 0-1,1 1 1,0-1-1,0 0 0,0 0 1,0 0-1,-1 0 1,1 0-1,0 0 0,0 0 1,0 0-1,-1 0 1,1 0-1,0 0 0,0 0 1,0 0-1,-1 0 1,1 0-1,0 0 0,0 0 1,0 0-1,-1 0 1,1 0-1,0 0 0,0 0 1,0 0-1,0 0 1,-1 0-1,1-1 0,0 1 1,0 0-1,0 0 1,0 0-1,-1 0 0,1 0 1,0-1-1,-9-5-3396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28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274 123 1984,'27'-23'1259,"-18"14"321,-8 8-1444,0 1-1,-1-1 1,1 0 0,0 0-1,-1 1 1,1-1 0,-1 0-1,1 0 1,-1 0 0,1 0-1,-1 0 1,1 0 0,-1 0-1,0 0 1,0 1 0,1-1-1,-1 0 1,0 0 0,0-1-1,0 1 1,0-1 0,0 0 15,0 0 1,1 0-1,-1-1 0,0 1 1,-1 0-1,1 0 0,0-1 1,-1 1-1,1 0 1,-1 0-1,1 0 0,-1 0 1,0-1-1,0 1 1,0 0-1,0 0 0,-2-1 1,1 0-90,0 1-1,0 0 1,-1 0 0,1 0-1,-1 0 1,0 1 0,1-1 0,-1 0-1,0 1 1,0 0 0,0 0 0,0 0-1,-3-1 1,-3 0-26,-1 1 1,0-1-1,0 2 1,0-1-1,0 1 0,1 1 1,-1 0-1,0 0 1,0 1-1,1 0 0,-1 1 1,-13 5-1,16-5 0,-1 1 0,1 0 0,0 0 1,0 0-1,0 1 0,0 0 0,1 0 0,0 1 0,0-1 0,0 1 0,1 1 0,0-1 0,0 1 0,1 0 1,-6 12-1,4-5 57,2-1 1,0 1-1,0 0 1,2 0-1,-3 28 1,5-12 151,4 53-1,-1-55-102,1 0 0,1 0 0,2 0 0,0-1 0,2 0 0,1 0 0,22 40 0,-20-41 802,-11-24-597,2-11-4699,-5 1 1563,1 0 981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28.8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71 4992,'-7'-1'1406,"11"-1"-191,14-2 932,8 0-192,31-10 1,0-1-1115,147-13 135,-184 26-1406,34 1 0,-48 2 210,1-1 0,-1 1 1,1 0-1,-1 1 1,0-1-1,1 2 0,-1-1 1,0 0-1,7 5 1,1 4-1781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30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 2976,'0'-13'1717,"0"4"2987,0 7-2681,0 10-1625,1 3-260,1 0-1,0 0 0,0 0 0,1 0 1,8 20-1,4 12 191,27 136 659,1 7 288,-37-169-1176,0 0 0,11 19 0,-1-1 659,-15-34-685,-1-1 0,0 1 0,0 0 0,1-1 0,-1 1 0,0-1 0,1 1 0,-1 0 0,1-1 0,-1 1 0,0-1-1,1 1 1,0-1 0,-1 1 0,1-1 0,-1 0 0,1 1 0,-1-1 0,2 1 0,-1-1-26,-1 0 0,1 0 0,-1 0 0,1 0 0,-1 0 0,1 0 0,-1 0 0,1-1 0,-1 1 0,1 0 1,-1 0-1,0 0 0,1-1 0,-1 1 0,1 0 0,-1 0 0,1-1 0,-1 1 0,0 0 0,1-1 0,1-2 54,0 1 0,0-1 0,0 0 0,-1 1 0,1-1-1,-1 0 1,0 0 0,2-5 0,9-46 70,7-78 0,4-17-460,-9 86-20,-10 53 188,2 9-87,-5 1 188,0 1 1,0 0 0,0 0 0,0 0-1,0 0 1,0 0 0,0 0-1,0 0 1,0 0 0,-1 0 0,1 0-1,0 1 1,-1-1 0,1 1-1,12 33-171,14 57 0,-10-29 120,-12-44 75,24 69-30,-23-73 58,1-1 0,0 0 1,17 25-1,-22-36 13,0-1 1,0 1-1,0-1 1,0 0-1,1 0 1,-1 1-1,1-2 1,-1 1 0,1 0-1,0 0 1,0-1-1,0 1 1,0-1-1,5 1 1,-6-1 30,1-1 0,0 0 0,-1 0 0,1 0 0,0 0 0,0 0 0,-1 0 0,1-1 0,0 1 0,0-1 0,-1 0 0,1 0 0,-1 0 0,1 0 0,-1-1 1,1 1-1,-1 0 0,2-3 0,5-3 21,0-1 0,-1 0 1,0 0-1,0-1 0,-1 0 1,0 0-1,-1-1 0,9-17 1,1-6 99,14-48 0,-19 48-43,75-219 182,-68 210-350,-13 32 17,-1 0-1,0 0 1,0 0 0,3-16 0,-5 9-477,-4 25-3943,1 7 1719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41.7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70 2656,'0'-2'270,"0"-1"0,0 1-1,1-1 1,-1 1 0,1 0 0,-1-1 0,1 1 0,0 0-1,0 0 1,0-1 0,0 1 0,3-3 0,-2 1 211,5-10 704,-7 13-957,1-1 0,0 0 0,0 0 0,0 0 0,0 0 0,0 1 0,0-1 0,2-2 0,2 49 2140,-2 6-1774,-2 1 0,-9 77 0,2-82-235,2-24-188,2 0 1,0 0-1,2 28 1,1-41-67,0 0 0,0-1 1,1 1-1,4 12 0,-4-18-24,0 0 1,0 0-1,0-1 0,0 1 1,1 0-1,0-1 1,-1 0-1,1 1 0,0-1 1,1 0-1,-1 0 0,4 2 1,-1-1 61,0-1 1,0 0-1,0 0 1,0-1-1,0 1 1,1-1-1,-1-1 1,1 1-1,12 0 1,5-1 297,34-2 1,-30-1-254,98-8 255,-111 9-434,0 0 0,1 1 0,-1 0 1,0 1-1,0 1 0,18 4 0,-31-5-17,0-1 0,0 1 1,0 0-1,0 0 0,-1 0 0,1 0 0,0 0 0,1 2 1,-2-2-46,0 0-629,-11-1-6091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42.4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56 2976,'0'-4'269,"0"3"-183,-1 0-1,1 0 1,0 0-1,0 0 1,0-1-1,0 1 0,0 0 1,0 0-1,0 0 1,1 0-1,-1 0 0,0 0 1,0 0-1,1 0 1,-1 0-1,1 0 1,-1 0-1,1 0 0,0 0 1,-1 0-1,1 0 1,0 0-1,-1 0 1,1 1-1,0-1 0,1 0 1,5-5 2169,-9 12-1017,1-3-1092,0 0 0,0 0-1,0-1 1,-1 1 0,1 0 0,-5 4-1,-7 14 435,-97 207 2001,103-212-2364,3-5 171,-1 0 0,-10 15 1,15-25-348,0-1 0,0 1 0,-1-1 0,1 0 0,0 1 0,0-1 0,-1 0 0,1 1 1,0-1-1,-1 0 0,1 1 0,0-1 0,-1 0 0,1 1 0,0-1 0,-1 0 1,1 0-1,-1 0 0,0 1 0,1-2 2,0 1 0,-1-1 0,1 1 0,0-1-1,-1 0 1,1 1 0,0-1 0,0 0 0,0 1 0,0-1 0,-1 0 0,1 1 0,0-1 0,0 0-1,0 1 1,0-1 0,1-1 0,0-12 50,2 0 0,-1 0 0,2 0 0,0 1 0,1-1 0,8-17 0,-5 11-104,2-3 66,1 0-1,2 1 1,0 0 0,1 1-1,1 1 1,1 0 0,36-34-1,-50 52-60,0 1-1,0-1 0,0 0 0,0 1 0,0 0 0,0-1 0,0 1 0,0 0 0,1 0 0,-1 0 0,0 1 0,4-2 0,-5 2 6,0 0 0,0 0 0,1 0 0,-1 0 0,0 1 0,0-1 0,0 0 0,1 1 0,-1-1 0,0 0 0,0 1 0,0-1 0,0 1 0,0 0 0,0-1 0,0 1 0,0 0 0,0 0 0,0 0 0,0-1 0,0 1 0,-1 0 0,1 0 0,0 0 0,-1 0 0,2 2 0,2 6 8,1 1 0,-2-1 0,1 1 0,-1 0-1,2 12 1,6 52 17,-10-64 18,3 24 51,8 114 912,-12-142-883,0-1-1,-1 1 0,0-1 0,0 0 0,-3 9 0,4-11-75,-1-1 0,0 0 0,0 0 0,0 0 0,0 0 0,-1 0-1,1 0 1,0 0 0,-1 0 0,0 0 0,1-1 0,-1 1 0,0-1 0,0 1 0,-3 1 0,-1 0 14,0-1 1,0 0 0,0 0-1,0-1 1,-1 0-1,1 0 1,-11 0 0,-3-1 102,-23-4 0,-12 0-222,39 5-59,5 6 38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44.1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15 2976,'13'-15'8352,"-12"20"-8021,-1 3-54,-9 54 795,-9-5-361,10-37-480,-7 41 0,9-31-38,-11 90 379,15-102-368,2 0 1,0 0-1,1 0 0,6 33 1,-6-46-93,0 0 0,1 0 0,0 0 1,0 0-1,0 0 0,0-1 0,1 1 1,-1-1-1,1 1 0,0-1 0,7 7 1,-7-8-19,1 0 1,0-1 0,-1 1-1,1-1 1,0 0 0,0 0 0,0 0-1,0-1 1,1 1 0,-1-1 0,0 0-1,1 0 1,-1 0 0,6-1-1,125 3 224,-123-3-305,-10 0-61,0 0 0,0 1 0,0-1 0,0-1 0,-1 1 0,1 0 0,0 0 0,0-1 0,0 1 0,0-1 0,-1 1 0,1-1 0,0 0 0,0 0 0,-1 0 0,1 0 0,-1 0 0,3-2 0,1-1-571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44.5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47 7136,'-6'-5'971,"1"1"815,12 4-741,-4 1-793,0-1 0,0 1 0,0-1-1,0 0 1,0 0 0,0-1 0,0 1-1,6-2 1,4 0 341,179-19 2244,-26 7-2666,-129 17-3611,-19 2 1403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44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37 263 4992,'-13'5'2240,"13"32"-1952,-5-17 1184,5 3-864,-9 13 192,9 4-480,-5 0-128,5-5-128,-5-2 448,10-1-288,-5-12 832,0-4-608,5-21-4000</inkml:trace>
  <inkml:trace contextRef="#ctx0" brushRef="#br0" timeOffset="1">50 52 5408,'5'-23'2432,"-5"6"-2112,0 9 224,0 5-960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3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18 2304,'0'-1'285,"0"0"1,1-1-1,-1 1 0,1 0 1,-1 0-1,1 0 0,-1 0 1,1 0-1,-1 0 0,1 0 1,0 0-1,0 1 0,-1-1 1,2-1-1,2 0 2602,-9 9 511,-89 122-118,35-44-2859,41-61-367,-49 73 436,64-88-636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45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10 5632,'-11'7'1834,"11"-7"-1812,0 0-1,0 0 1,0 0-1,-1 0 1,1 0-1,0 1 1,0-1-1,0 0 1,0 0-1,0 0 1,-1 0-1,1 1 1,0-1-1,0 0 1,0 0-1,0 0 1,0 0-1,0 1 1,0-1-1,0 0 1,0 0-1,0 0 1,0 1-1,0-1 1,0 0-1,0 0 1,0 1-1,0-1 1,0 0-1,0 0 1,0 0-1,0 1 1,-2 44 1454,-10 49 0,1-14-535,-13 63 1518,23-136-1894,5-10 93,6-20 118,3-8-720,1 1-1,1 0 0,2 1 1,1 0-1,1 2 0,1 0 1,37-38-1,-39 48-49,31-29-51,-43 41 13,1 0 1,-1 1-1,1 0 0,0 0 0,0 0 1,8-2-1,-14 5 29,0 1 1,0 0-1,0-1 1,1 1-1,-1 0 1,0 0-1,0-1 1,0 1-1,1 0 1,-1 0-1,0 0 1,0 1-1,0-1 1,0 0-1,1 0 1,-1 1-1,0-1 1,0 0-1,0 1 1,0-1-1,2 2 1,-2-1 4,0 0 1,0 1-1,0-1 1,0 0-1,0 1 1,0-1-1,0 1 1,0-1-1,-1 1 1,1-1-1,-1 1 1,1-1-1,0 4 1,0 5 30,-1 0 0,0 1 1,0-1-1,-2 12 1,1-14-11,-17 104 328,6-50-14,11-36-97,1-26-224,0 0 0,0 1 0,0-1-1,0 0 1,0 1 0,0-1 0,0 0-1,0 1 1,0-1 0,0 0 0,0 0-1,0 1 1,0-1 0,0 0 0,0 1-1,1-1 1,-1 0 0,0 1 0,0-1-1,0 0 1,0 0 0,1 1 0,-1-1-1,0 0 1,0 0 0,1 0 0,-1 1-1,0-1 1,0 0 0,1 0 0,-1 0-1,0 0 1,1 1 0,-1-1-1,0 0 1,0 0 0,1 0 0,-1 0-1,0 0 1,1 0 0,-1 0 0,0 0-1,1 0 1,-1 0 0,0 0 0,1 0-1,-1 0 1,0 0 0,1 0 0,-1 0-1,0-1 1,0 1 0,1 0 0,-1 0-1,0 0 1,1 0 0,-1-1 0,0 1-1,0 0 1,1 0 0,-1 0 0,0-1-1,0 1 1,0 0 0,1-1 0,15-19 70,-14 18-33,16-25 108,24-46-1,9-14-134,-39 69-38,-7 9-87,1 1-1,0 0 0,11-12 0,-16 20 89,-1-1 1,0 1-1,1 0 1,-1-1-1,0 1 1,1 0-1,-1 0 0,0-1 1,1 1-1,-1 0 1,1 0-1,-1 0 0,0-1 1,1 1-1,-1 0 1,1 0-1,-1 0 0,1 0 1,-1 0-1,1 0 1,-1 0-1,0 0 1,1 0-1,-1 0 0,1 0 1,-1 0-1,2 1 1,-2-1-4,1 1-1,0-1 1,-1 1 0,1-1 0,-1 1 0,1 0 0,0 0 0,-1-1 0,1 1 0,-1 0 0,0 0 0,1-1 0,-1 2 0,2 3 13,-1-1 1,0 0-1,0 0 1,-1 1 0,1 5-1,-15 196 214,13-198-1206,-1 11-623,7-6-3412,-1-8 2602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45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1 134 4896,'8'-3'3552,"16"1"-1393,-2-1-1220,-14 1-492,0 0 0,0-1 0,0 0-1,14-8 1,-4 2 141,-10 5-316,-1 1 0,1-1 1,7-6-1,-13 8-205,1 0 1,-1 0 0,0-1-1,0 1 1,0 0-1,0-1 1,0 1 0,-1-1-1,1 0 1,-1 0-1,1 1 1,0-5-1,-2 6-62,1 0-1,-1 0 0,0 0 0,0 0 1,0 0-1,1 0 0,-1 0 0,0 0 0,0 0 1,0 0-1,-1 0 0,1 0 0,0 0 1,0 0-1,0 1 0,-1-1 0,1 0 0,0 0 1,-1 0-1,1 0 0,-1 0 0,1 0 1,-1 1-1,0-1 0,0-1 0,-1 1-8,0-1 1,0 1-1,0 0 0,0 0 0,0 0 0,0 0 0,0 0 0,0 0 0,0 1 1,0-1-1,-3 1 0,0-1 2,0 0 0,-1 1 0,1 0 0,0 0 0,0 0-1,-1 1 1,1-1 0,0 1 0,-10 4 0,10-2 83,0 0 1,0 0-1,1 0 0,-1 1 1,1-1-1,0 1 0,0 1 1,0-1-1,1 0 0,0 1 0,-1 0 1,2-1-1,-5 11 0,1-3 212,1 1 0,1 0 0,0 1 0,-3 21 0,5-20-11,0-1-1,1 0 1,1 1 0,0-1 0,1 1-1,3 19 1,-3-29-215,0 1 0,1-1 0,0 0 1,0 0-1,0 0 0,0 0 0,1-1 0,0 1 0,0-1 0,0 1 0,1-1 0,-1 0 0,1 0 0,0-1 0,0 1 1,0-1-1,1 0 0,-1 0 0,1 0 0,7 3 0,-1-2 12,0-1 0,0 0 0,0 0 0,0-1 0,1-1 0,-1 0 0,1-1 0,20-1 1,-8-2-309,0 0 0,0-2 1,26-8-1,-41 10-703,1-1-1,-1 0 1,0 0-1,0-1 1,0 0-1,8-7 1,11-8-2540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47.5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319 490 2912,'0'0'124,"0"0"0,0 0 0,1 0 0,-1 0-1,0 0 1,0 0 0,0 0 0,1 0 0,-1-1 0,0 1 0,0 0 0,0 0 0,0 0 0,1 0-1,-1 0 1,0 0 0,0-1 0,0 1 0,0 0 0,0 0 0,0 0 0,0-1 0,1 1 0,-1 0 0,0 0-1,0 0 1,0-1 0,0 1 0,0 0 0,0 0 0,0 0 0,0-1 0,0 1 0,0 0 0,0 0 0,0 0-1,0-1 1,0 1 0,0 0 0,-1 0 0,1-1 0,-13 2 2201,13-1-2393,-15 2 317,0 0 1,1 1-1,-1 0 0,1 2 1,-1-1-1,2 2 0,-27 13 1,24-9-139,1 0-1,0 1 1,0 1 0,-16 16 0,23-19-75,0 0 0,1 1 0,0-1 0,0 1 0,1 1 0,1-1 0,-9 21 0,11-21 63,0-1-1,1 0 1,0 0-1,1 1 0,0-1 1,0 18-1,1-24-50,0 0 0,0 0 0,0 0 0,1 0 0,0-1 0,-1 1 0,1 0 0,0 0 0,0 0 0,1-1 0,-1 1 0,1 0 0,-1-1 0,1 1 0,0-1 0,0 0 0,0 1 0,0-1-1,0 0 1,0 0 0,1-1 0,-1 1 0,1 0 0,4 2 0,-1-2 24,0-1-1,0 1 0,0-1 1,0 0-1,0-1 0,0 0 1,0 0-1,1 0 1,-1 0-1,0-1 0,0 0 1,0 0-1,0-1 0,0 0 1,-1 0-1,1 0 0,5-3 1,5-3 43,0-1 0,-1 0 1,-1-1-1,21-18 0,-10 3-103,0-1 0,-2-1-1,-1-1 1,-2 0-1,19-34 1,-28 44 27,-1-1 1,0 0 0,-1 0-1,-1-1 1,-1 0 0,8-37-1,-4-5-92,-2-1-1,-3 0 1,-2-71 0,-4 126 14,0 1 0,-1-1 0,0 0 0,0 0 1,-1 0-1,-3-10 0,4 17 27,1 0 0,0 0 1,-1 0-1,1 1 0,-1-1 0,1 0 1,-1 0-1,1 0 0,-1 0 0,1 0 1,-1 1-1,0-1 0,1 0 0,-1 1 1,0-1-1,0 0 0,0 1 1,0-1-1,0 1 0,1-1 0,-2 1 1,1 0-2,0 0 0,0 0 1,0 0-1,0 0 0,1 0 1,-1 0-1,0 1 1,0-1-1,1 0 0,-1 1 1,0-1-1,0 0 0,1 1 1,-1-1-1,0 1 1,1-1-1,-1 1 0,1 0 1,-2 1-1,-2 3-33,1 0 0,-1 1 0,1 0 0,-5 11 0,-14 38 47,3 1 1,-21 101 0,35-124 86,2-1 0,1 0 1,2 1-1,1-1 0,2 1 0,1-1 1,1 0-1,2 0 0,1 0 0,18 42 0,-22-61 17,1-1 0,1 0 0,0-1-1,12 18 1,-16-26-63,1 0-1,-1-1 1,1 1-1,-1-1 1,1 1-1,0-1 1,0 0-1,0 0 0,5 3 1,-6-5-10,0 1-1,1 0 1,-1-1 0,0 1-1,0-1 1,0 0 0,0 0 0,0 0-1,1 0 1,-1 0 0,0 0-1,0-1 1,0 1 0,0 0 0,0-1-1,0 0 1,3-1 0,1-1 37,-1 0-1,1-1 1,-1 0 0,0 1 0,-1-2 0,1 1 0,7-9-1,25-38 157,-37 50-222,12-16 20,-2-1 0,0 0 0,-1 0 0,0-1 0,-2 0 0,7-27-1,-13 40-20,0 0 1,0 0-1,0 0 0,-1 0 0,-1-10 0,1 14-15,0 0 0,0 0 1,-1 0-1,1 0 0,-1 0 0,0 0 1,1 0-1,-1 1 0,0-1 1,0 0-1,0 0 0,0 1 0,0-1 1,-1 0-1,1 1 0,0-1 1,-1 1-1,-1-2 0,1 3-1,1-1 1,0 1-1,-1-1 0,1 1 0,0-1 1,-1 1-1,1 0 0,0 0 0,-1-1 1,1 1-1,-1 0 0,1 0 0,-1 1 1,1-1-1,0 0 0,-1 0 1,1 1-1,-1-1 0,1 1 0,0-1 1,0 1-1,-2 1 0,0-1-8,0 1 1,0 0-1,1-1 0,-1 1 0,1 0 0,0 1 1,0-1-1,-4 5 0,2 1 6,1 0 0,-1 0 0,2 1 0,-1-1 0,1 1 0,0 0 0,1-1 0,0 1 0,1 10 0,-1-10 55,1 0 0,0 0 0,0 0 0,1 0-1,1 0 1,-1 0 0,1 0 0,6 15 0,-7-21-24,1 0 0,-1 0 0,1 0 0,0 0 0,-1 0 1,1-1-1,1 1 0,-1-1 0,0 0 0,0 1 0,1-1 0,0 0 1,-1 0-1,1-1 0,0 1 0,0 0 0,0-1 0,0 0 0,0 0 0,0 0 1,0 0-1,0 0 0,0-1 0,1 1 0,-1-1 0,0 0 0,6 0 0,-1-1 18,0 0 0,-1 0 0,1-1 0,0 0 0,-1-1 0,10-4 0,42-24 155,-53 28-164,78-51-27,2-1-101,-80 52 103,-4 1 1,-1 1 0,1 0 0,0 0-1,0 1 1,0-1 0,0 0 0,0 0-1,2 1 1,-4 0-3,1 0 1,-1 0-1,1 0 1,0 0-1,-1 0 1,1 0-1,-1 1 1,1-1-1,-1 0 0,1 0 1,-1 1-1,1-1 1,-1 0-1,1 1 1,-1-1-1,1 1 0,-1-1 1,1 1-1,-1-1 1,0 0-1,1 1 1,-1-1-1,0 1 1,0 0-1,1-1 0,-1 1 1,0-1-1,0 1 1,0-1-1,1 1 1,-1 1-1,1 7-22,1 0 1,-2 0-1,1 1 0,-1-1 1,-1 0-1,0 0 0,0 0 1,0 1-1,-4 9 0,3-8 21,-23 87 301,-3-2 0,-60 134 0,84-216 92,4-14-373,0 0 0,0 0 0,0 0-1,0 0 1,0 0 0,0 0 0,0 0 0,0 0-1,0 0 1,0 0 0,0 0 0,0 1-1,0-1 1,0 0 0,0 0 0,0 0 0,0 0-1,0 0 1,0 0 0,0 0 0,0 0-1,0 0 1,0 0 0,0 0 0,0 0-1,0 0 1,1 0 0,-1 0 0,0 0 0,0 0-1,0 0 1,0 0 0,0 0 0,0 0-1,0 0 1,0 0 0,0 0 0,0 0 0,0 0-1,0 0 1,0 0 0,1 0 0,-1 0-1,0 0 1,0 0 0,0 0 0,0 0-1,0 0 1,0 0 0,0 0 0,0 0 0,0 0-1,0 0 1,0 0 0,0 0 0,0 0-1,0 0 1,0 0 0,1 0 0,-1 0 0,0 0-1,0 0 1,0 0 0,0 0 0,0-1-1,5-2 123,14-16-79,-1 0-1,-1-2 1,0 0 0,-2 0-1,19-36 1,55-136-35,-59 122-167,40-69 1,-61 126 115,13-18 1,-19 28 2,0 0 0,0 1 1,1-1-1,0 1 0,-1 0 0,1 0 1,0 0-1,8-4 0,-11 7 18,-1 0 1,1-1-1,0 1 0,0 0 1,-1 0-1,1 0 1,0-1-1,-1 1 0,1 0 1,0 0-1,0 0 0,-1 0 1,1 0-1,0 0 1,-1 0-1,1 0 0,0 1 1,0-1-1,-1 0 0,1 0 1,0 1-1,-1-1 1,1 0-1,0 1 0,0 0-5,0 0 0,0 0 0,0 0 0,0 0 0,-1 1 0,1-1 0,0 0 0,-1 0 0,1 0 0,-1 1 0,1-1-1,0 2 1,0 4-43,0 1 0,0 0 0,0 13 0,-4 23 91,-1 1 0,-11 46 1,11-76 155,1-1 0,-2 1 1,-12 26-1,16-39-166,1 0-1,-1-1 1,0 1 0,0-1-1,0 1 1,0-1 0,-1 1-1,0 0 1,1-1-22,0-1 1,1 0-1,-1 1 0,1-1 1,-1 0-1,0 0 0,1 1 1,-1-1-1,0 0 0,1 0 1,-1 0-1,1 0 0,-1 0 1,0 0-1,1 0 0,-1 0 1,0 0-1,1-1 0,-1 1 1,0 0-1,1 0 0,-1 0 1,0-1-1,1 1 0,-1 0 1,1-1-1,-1 1 0,0-1 1,-1-1-1,1 1 1,-1-1 0,0 0 0,1 1-1,-1-1 1,1 0 0,0 0 0,0 0-1,0 0 1,-2-3 0,-7-25-1300,8 23 775,-4-19-745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49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44 677 2496,'-44'-27'1477,"62"33"3544,-4-3-4379,-1-1 0,1 0 0,15 0 0,-11-1-131,0-2 0,18-3-1,-31 3-421,0 0-1,-1 0 1,1 0-1,-1-1 1,1 1-1,-1-1 1,1 0-1,-1-1 1,0 1-1,0-1 1,0 0-1,6-5 1,-7 5-21,0-1-1,0 0 1,0 0 0,-1 0-1,1 0 1,-1 0 0,0 0 0,0 0-1,0-1 1,1-7 0,-3 10-78,1 1 1,-1 0 0,0-1-1,0 1 1,0-1 0,0 1-1,0-1 1,-1 1 0,1-1-1,0 1 1,-1 0 0,1-1-1,-1 1 1,1-1 0,-2-1 0,0 1-34,1 1 1,0 0 0,-1 0 0,1-1-1,0 1 1,-1 0 0,1 0 0,-1 0-1,0 1 1,1-1 0,-1 0 0,0 1 0,1-1-1,-1 1 1,-3-1 0,-1 0 0,1 1 0,-1-1 0,1 1-1,-1 1 1,1-1 0,0 1 0,-1 0 0,1 0 0,0 1 0,-1-1 0,1 1-1,0 0 1,-9 6 0,2-1 141,1 1 0,0 0-1,0 1 1,-12 12 0,19-16-13,0 0-1,1 0 1,-1 0-1,1 0 1,0 1 0,1-1-1,-1 1 1,1 0-1,0-1 1,0 1 0,1 0-1,0 1 1,0-1-1,0 0 1,1 0 0,0 0-1,0 0 1,0 1-1,3 9 1,-2-12-21,-1 0 1,1 0-1,1 0 0,-1 0 1,0-1-1,1 1 0,0 0 1,-1-1-1,2 1 0,-1-1 1,0 0-1,1 0 0,-1 0 1,1 0-1,0 0 0,0-1 1,0 1-1,0-1 0,0 0 1,1 1-1,-1-2 0,1 1 1,-1 0-1,1-1 0,0 1 0,0-1 1,0 0-1,0-1 0,-1 1 1,1-1-1,5 1 0,-4-2 7,0 1-1,1-1 0,-1-1 0,0 1 0,0-1 0,0 1 0,-1-1 0,1-1 0,0 1 0,-1-1 0,1 0 0,3-3 0,10-8 25,22-23 0,-30 27-108,18-20 13,-19 20-37,0 0-1,1 0 1,0 1-1,0 0 0,22-13 1,-31 22 35,-1-1 0,0 1 0,1 0-1,-1 0 1,0-1 0,1 1 0,-1 0 0,0 0 0,1 0 0,-1 0 0,0-1 0,1 1 0,-1 0 0,1 0 0,-1 0 0,0 0 0,1 0 0,-1 0-1,1 0 1,-1 0 0,0 0 0,1 0 0,-1 0 0,0 1 0,1-1 0,-1 0 0,1 0 0,-1 0 0,0 0 0,1 0 0,-1 1 0,4 17 56,-3 11 65,-5 49 0,-1-2 147,7-54 252,0-18-233,4-12 23,8-20-281,1 1-1,2 0 1,0 1-1,2 1 1,1 1-1,43-42 0,-57 61-55,19-15-22,-24 19 34,1 0 1,-1 0-1,1 0 0,-1 0 0,1 0 1,0 1-1,0-1 0,-1 1 0,1-1 1,0 1-1,0 0 0,-1-1 0,1 1 0,3 0 1,-5 1 7,1-1 1,0 0 0,-1 1 0,1-1-1,-1 1 1,1-1 0,0 1 0,-1-1-1,1 1 1,-1-1 0,1 1 0,-1 0-1,0-1 1,1 1 0,-1 0-1,0-1 1,1 1 0,-1 0 0,0-1-1,0 1 1,1 0 0,-1-1 0,0 1-1,0 0 1,0 0 0,0-1-1,0 1 1,0 1 0,-2 26-58,2-24 63,-5 28 102,3-18-39,-2 26 0,4-36-36,0-1 0,0 1 0,0 0 0,1-1 1,0 1-1,-1 0 0,1-1 0,1 1 0,-1-1 0,0 0 0,5 7 0,-5-9-10,0 1 1,0-1-1,0 0 0,0 0 1,0 0-1,0 0 0,1 0 1,-1 0-1,1 0 0,-1 0 0,0-1 1,1 1-1,-1 0 0,1-1 1,2 1-1,0 0 9,0-1 0,0 1 0,0-1 1,0 0-1,0 0 0,4-1 0,7-2 24,-1-1 0,22-7 0,-31 9-46,25-10 15,-1-1 0,0-1 1,34-23-1,73-62 127,-128 93-104,14-12 50,-21 17-103,-1 1 0,1-1 0,0 0 0,-1 1 0,1-1 0,-1 0 0,1 1 0,-1-1 0,0 0 0,1 1 0,-1-1 0,1 0 1,-1 0-1,0 0 0,0 1 0,1-1 0,-1 0 0,0 0 0,0 0 0,0 0 0,0 1 0,0-1 0,0-1 0,-1 1-4,0 1 1,0 0-1,1 0 1,-1 0-1,0 0 0,0 0 1,1 1-1,-1-1 1,0 0-1,0 0 1,1 0-1,-1 1 0,0-1 1,1 0-1,-1 1 1,0-1-1,0 1 0,-6 4-32,0 0 0,1 1 0,0-1 0,-11 14 0,-2 1-15,-58 67-84,68-75 147,0 0 0,1 0 0,1 1 0,0 0 0,1 0 0,-5 16 0,10-25 12,0 0 0,0 0 0,0 1 0,0-1 0,1 1-1,0-1 1,0 0 0,0 1 0,1-1 0,0 5 0,0-7 3,-1 0 0,1-1 0,-1 1 0,1-1 0,0 1 1,-1-1-1,1 1 0,0-1 0,0 0 0,0 1 0,0-1 1,0 0-1,1 0 0,-1 0 0,0 0 0,0 0 0,1 0 1,-1 0-1,1 0 0,-1 0 0,1 0 0,-1-1 0,1 1 0,-1-1 1,1 1-1,0-1 0,-1 0 0,1 0 0,2 1 0,0-2 10,0 1-1,-1 0 1,1-1-1,0 0 1,0 0 0,0 0-1,0 0 1,-1-1-1,1 0 1,0 1-1,-1-1 1,0 0-1,1-1 1,-1 1-1,0-1 1,0 1-1,4-6 1,2-2 17,-1 0 0,0-1 0,0 0 1,6-13-1,34-75 119,-24 47-123,2-3-42,-3-1 1,-3-1-1,-2 0 1,-3-2-1,-2 0 1,7-79-1,-19 128-35,0 0 1,-1 0-1,0 0 1,-1 0-1,0 0 0,-4-18 1,5 27 26,0 0-1,0 0 1,-1-1 0,1 1 0,-1 0 0,1 0 0,0 0 0,-1 0 0,0 0 0,1 0 0,-1 0-1,0 0 1,1 0 0,-1 0 0,0 1 0,0-1 0,0 0 0,0 0 0,0 1 0,0-1 0,0 1-1,-1-2 1,0 2 1,1 0-1,0 0 0,0 0 0,0 1 0,0-1 0,0 0 1,0 0-1,0 1 0,0-1 0,-1 1 0,1-1 1,0 1-1,1-1 0,-1 1 0,0-1 0,0 1 0,0 0 1,-1 1-1,-3 3-28,0 1 0,0 0 1,1 0-1,0 0 0,-6 12 0,-20 51-135,4 2 0,-34 146 0,50-172 197,3-1 0,-2 68 0,9-79 56,1 0 0,1 0 0,2 0 0,8 33 0,-11-62-46,0 0 0,0-1 0,1 1 0,-1 0 0,1-1 0,0 1 0,-1-1 0,2 1 0,-1-1 0,3 4 0,-3-6-22,-1 0 0,1 1 0,-1-1 0,1 0 0,0 0 0,-1 0 0,1 0 0,0 0 1,0-1-1,-1 1 0,1-1 0,0 1 0,0-1 0,0 1 0,0-1 0,0 0 0,0 0 0,0 0 0,0 0 0,0-1 1,0 1-1,2-1 0,9-3 21,-1-1 0,1 0 0,-1-1 0,0 0 0,18-14 0,-15 10-2,55-35 75,-2-3 0,84-77 0,-151 123-93,10-7 14,-1-2-1,10-12 1,-19 21-42,1 1 0,-1-1 0,1 0 1,-1 0-1,0 0 0,0-1 0,0 1 0,0 0 0,0 0 0,-1 0 0,1-1 0,-1 1 0,1 0 0,-1-1 0,0 1 0,0 0 0,0-1 1,0 1-1,-1-5 0,1 6 9,-1 0 1,1 0-1,-1 1 1,1-1 0,-1 0-1,1 0 1,-1 1 0,0-1-1,1 1 1,-1-1-1,0 0 1,1 1 0,-1-1-1,0 1 1,0 0-1,0-1 1,1 1 0,-1-1-1,0 1 1,0 0-1,0 0 1,0 0 0,0 0-1,0-1 1,0 1-1,1 0 1,-3 1 0,-1-2-24,-3 1 10,1 1-1,-1-1 1,0 1 0,1 0 0,-1 0-1,1 1 1,-1 0 0,1 0-1,0 1 1,0-1 0,0 2 0,0-1-1,0 0 1,-7 7 0,2-2 7,1 1 0,0 0 1,0 1-1,0 0 0,2 0 0,-9 12 1,12-13 27,0 0-1,0 0 1,1 0 0,0 0 0,1 1 0,0 0 0,1 0 0,0 0 0,0 0 0,0 17 0,2-23 5,0 0 0,0 0 0,0 0 0,1 0 0,-1 0 0,1 0 0,0 0 0,0-1 0,1 1 0,-1 0 0,1-1 0,-1 1 0,1-1 0,1 1 0,-1-1 0,0 0 0,1 0 0,-1 0 0,1 0 0,0 0 0,0-1 0,0 1 0,0-1 0,1 0 0,-1 0 0,1 0 0,-1 0 0,1-1 0,7 3 0,-4-3 24,0 1-1,0-1 0,0 0 0,0-1 0,0 1 1,1-1-1,-1-1 0,0 1 0,12-4 0,-9 1 4,1 0 0,-1-1 0,-1 0 0,1-1 0,16-10 0,1-5 13,-1-1 0,-1-1 1,26-29-1,-40 39-50,11-14 6,-16 19-41,0 0 0,0 0-1,0 0 1,14-10-1,-13 15-172,-5 5 87,-4 9 2,1-9 71,-7 25-27,-19 45-1,-4 14 299,27-77-235,-2 11 447,6-21-438,0 0-1,0 1 1,0-1 0,0 0-1,0 0 1,0 0 0,0 0-1,0 0 1,0 0 0,0 0-1,0 0 1,0 0-1,0 0 1,0 0 0,0 1-1,0-1 1,0 0 0,0 0-1,0 0 1,0 0-1,0 0 1,0 0 0,0 0-1,0 0 1,0 0 0,0 0-1,0 0 1,0 1 0,0-1-1,0 0 1,0 0-1,0 0 1,0 0 0,0 0-1,1 0 1,-1 0 0,0 0-1,0 0 1,0 0-1,0 0 1,0 0 0,0 0-1,0 0 1,0 0 0,0 0-1,0 0 1,0 0 0,1 0-1,-1 0 1,0 0-1,0 0 1,8-7 115,4-10 2,20-34 0,-23 34-144,1 1-1,21-25 0,-30 39 12,0 1-1,0 0 1,0 0 0,0 0-1,1 0 1,-1 0-1,0 0 1,1 0-1,-1 1 1,1-1-1,1 0 1,-3 1 3,1 0-1,0 0 1,-1 0-1,1 0 1,-1 0-1,1 0 1,-1 0-1,1 0 1,-1 0-1,1 0 1,0 0-1,-1 0 1,1 0-1,-1 1 1,1-1-1,-1 0 1,1 0-1,-1 1 1,1-1-1,-1 0 1,0 1-1,1-1 1,-1 1-1,1-1 1,-1 0-1,0 1 1,1-1-1,-1 1 1,0-1 0,0 1-1,1-1 1,-1 1-1,0-1 1,0 1-1,0 0 1,3 12-19,-1-1 0,0 1 1,-1 0-1,-1 20 1,0-23 25,-1 9 13,1-4-23,2 23 0,-2-33 28,1-1 0,0 0 0,0 1 0,0-1 0,1 0 0,-1 0-1,1 0 1,0 0 0,0 0 0,3 4 0,-4-7-3,0 0-1,0 0 0,0 0 1,0 0-1,1 0 1,-1 0-1,0 0 0,0 0 1,1 0-1,-1 0 0,0-1 1,1 1-1,-1-1 1,1 1-1,-1-1 0,1 1 1,-1-1-1,4 0 1,-2 0 7,0 0 0,-1 0 0,1-1 0,0 1 0,0-1 0,0 0 0,0 0-1,-1 0 1,5-2 0,3-3 51,0-1 0,0 0 0,16-14 0,40-44 70,91-117-1,-130 147-92,-1-2 0,-2-1 0,-1-1 0,26-64 0,64-210-150,-96 261 10,-9 24-53,-8 19-74,-2 9 76,0 8-74,-16 82 37,-39 238 282,50-270 77,3 0 1,3 0-1,9 101 1,-7-156-185,11 72 324,-10-65-332,1 0 0,0-1 0,0 0 0,1 0 1,8 14-1,-11-21-239,0 0 0,1 0 0,-1-1 0,0 1 0,1 0 0,-1-1-1,1 0 1,-1 1 0,1-1 0,-1 0 0,1 0 0,3 2 0,4 2-1600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50.1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29 11136,'8'-5'5056,"55"-3"-4417,-18 4 865,0 4-960,18-5-416,-5 10-128,6-10 224,-10 5-128,0-3-768,-5 0 320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31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1 146 4736,'0'1'155,"1"-1"1,0 0-1,-1 1 0,1-1 1,-1 1-1,1-1 0,-1 0 1,1 1-1,-1-1 0,1 1 1,-1 0-1,0-1 0,1 1 1,-1-1-1,0 1 0,1-1 1,-1 1-1,0 0 0,1 1 1,6 18-202,-4-11 457,72 197 4575,-72-199-3857,-3-9 272,-2-17 515,1 12-2165,-13-113 772,13 112-530,-14-97 77,13 85-73,1 0-1,1 0 0,3-27 0,-3 46-5,0-1 0,0 1 0,0-1 0,0 1 0,1 0 0,-1-1 0,1 1 0,-1-1 0,1 1 0,-1 0 0,1 0 0,0-1 0,0 1 0,-1 0 0,1 0 0,0 0 0,0 0 0,0 0 0,0 0 0,1 0 0,-1 0 0,2-1 0,-1 1 2,1 1-1,-1-1 0,0 1 1,0 0-1,1 0 1,-1 0-1,0 0 1,0 0-1,0 1 1,1-1-1,-1 1 1,0-1-1,0 1 1,3 1-1,88 42 67,-22-20 589,-43-16-464,-22-6-32,7 2 641,-13-4-786,0 0 0,0 0 1,-1 0-1,1 0 1,0-1-1,0 1 0,0 0 1,0 0-1,0 0 1,0 0-1,0 0 1,0 0-1,-1 0 0,1 0 1,0 0-1,0 0 1,0-1-1,0 1 0,0 0 1,0 0-1,0 0 1,0 0-1,0 0 0,0 0 1,0 0-1,0-1 1,0 1-1,0 0 0,0 0 1,0 0-1,0 0 1,0 0-1,0 0 0,0-1 1,0 1-1,0 0 1,0 0-1,0 0 0,0 0 1,0 0-1,0 0 1,0 0-1,0 0 1,0-1-1,1 1 0,-1 0 1,0 0-1,0 0 1,0 0-1,0 0 0,0 0 1,0 0-1,0 0 1,0 0-1,1 0 0,-1 0 1,0 0-1,0 0 1,0-1-1,0 1 0,0 0 1,0 0-1,0 0 1,1 0-1,-1 0 0,0 0 1,0 0-1,0 0 1,-2-3-780,-1 0-1862,3 3 2342,0-1-1,0 1 0,0-1 1,0 1-1,0 0 0,-1-1 1,1 1-1,0-1 0,0 1 1,0-1-1,0 1 1,0 0-1,0-1 0,0 1 1,1-1-1,-1 1 0,0 0 1,0-1-1,0 0 0,5-4-2469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32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0 145 3328,'18'12'1466,"-13"-7"-839,1-1-1,0 0 0,0-1 1,0 0-1,0 1 1,0-2-1,0 1 0,11 2 1,-14-4-394,1-1 1,-1 1 0,1-1-1,-1 0 1,1 0 0,-1 0-1,1 0 1,-1-1-1,1 1 1,-1-1 0,1 0-1,-1 0 1,1 0 0,-1-1-1,0 1 1,0-1 0,0 1-1,0-1 1,6-5-1,-6 4-117,0-1-1,0 1 1,0-1-1,-1 0 1,1 0-1,-1 0 1,0-1-1,0 1 1,-1 0-1,1-1 1,-1 1-1,0-1 1,0 1-1,0-7 1,0 3-79,0 0 1,-1-1-1,0 1 0,0 0 1,-3-12-1,3 18-46,-1 0-1,1-1 1,-1 1 0,0 0-1,0 0 1,0 0 0,0 0-1,0 0 1,0 0 0,0 0-1,-1 0 1,1 1 0,0-1-1,-1 0 1,0 1 0,1-1-1,-1 1 1,0 0 0,0-1-1,0 1 1,0 0 0,0 0-1,-2-1 1,3 2 4,0 0 1,1 0 0,-1 0-1,0 0 1,1 0 0,-1-1-1,0 1 1,0 0 0,1 1-1,-1-1 1,0 0 0,1 0-1,-1 0 1,0 0 0,-1 1-1,-3 2-13,0 0 0,0 0 0,0 0 0,0 1 0,0-1 0,1 1 0,0 1 0,0-1 0,-5 6 0,-3 6 10,-16 27-1,21-32 45,1 1 1,1-1-1,0 1 0,-7 24 1,11-31 2,0 0-1,0-1 1,1 1 0,0 0 0,0 0 0,0-1 0,0 1 0,1 0 0,-1 0 0,1-1-1,1 1 1,-1-1 0,0 1 0,1-1 0,0 1 0,4 5 0,-2-4 98,-1-1 1,2 0 0,-1 0-1,0 0 1,1 0 0,0-1-1,0 1 1,0-1 0,1-1-1,-1 1 1,1-1 0,0 0-1,0 0 1,0-1 0,0 0-1,1 0 1,-1 0 0,1-1-1,-1 1 1,1-2 0,-1 1-1,1-1 1,-1 0 0,1 0-1,0-1 1,-1 0 0,1 0-1,-1-1 1,0 1 0,1-1-1,10-6 1,47-21 187,-63 29-329,-1 0-1,1 0 1,-1 0 0,1-1-1,0 1 1,-1 0-1,1 0 1,-1-1-1,1 1 1,-1-1 0,1 1-1,-1 0 1,1-1-1,-1 1 1,0-1-1,1 1 1,-1-1-1,1 1 1,-1-1 0,0 1-1,1-1 1,-1 1-1,0-1 1,0 1-1,1-2 1,-2 1-319,1 0 1,-1 1-1,1-1 1,-1 0-1,1 1 0,-1-1 1,0 1-1,1-1 0,-1 1 1,0-1-1,0 1 1,1-1-1,-1 1 0,0 0 1,0-1-1,1 1 0,-1 0 1,0 0-1,0 0 1,-1-1-1,1 1 35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33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180 621 4064,'10'-12'7972,"-15"17"-5635,-61 44-848,48-37-1385,0 1 0,0 1-1,-16 17 1,30-27-73,1 0 0,-1 1 1,1-1-1,0 1 0,0 0 0,0 0 1,-3 10-1,6-14-9,-1 1 1,1-1-1,0 0 0,0 0 1,0 0-1,-1 0 0,1 0 1,0 1-1,1-1 0,-1 0 1,0 0-1,0 0 1,0 0-1,1 0 0,-1 1 1,0-1-1,1 0 0,0 1 1,1-1 20,-1 1 0,0-1 0,0 0 0,0 0 0,1-1 0,-1 1 0,1 0 1,-1 0-1,0-1 0,1 1 0,-1-1 0,1 1 0,-1-1 0,1 1 0,0-1 0,-1 0 0,4 0 0,1 0 64,1 0 0,-1 0 0,0-1 0,0 0 0,1-1 0,-1 1-1,0-1 1,0 0 0,0 0 0,0-1 0,9-5 0,-8 3-70,0 1 0,0-2 0,0 1 0,-1-1 0,0 0 0,0 0 0,0-1 0,6-8 0,32-52-282,-44 67 237,0 0-1,0 0 0,0 0 1,0-1-1,0 1 1,0 0-1,0 0 1,0 0-1,0 0 0,0 0 1,0 0-1,0 0 1,0 0-1,0 0 1,0 0-1,0 0 0,1 0 1,-1 0-1,0 0 1,0 0-1,0 0 1,0 0-1,0 0 0,0 0 1,0 0-1,0 0 1,0 0-1,0 0 1,0 0-1,1 0 0,-1 0 1,0 0-1,0 0 1,0 0-1,0 0 1,0 0-1,0 0 0,0 0 1,0 0-1,0 0 1,0 0-1,0 0 1,0 0-1,0 0 0,1 0 1,-1 0-1,0 0 1,0 0-1,0 0 1,0 0-1,0 1 0,0-1 1,0 0-1,0 0 1,0 0-1,0 0 1,0 0-1,0 0 0,0 0 1,0 0-1,0 0 1,0 0-1,0 0 1,0 0-1,0 1 0,0-1 1,0 0-1,2 11-131,-2 13 180,-2-5-25,1 1 0,1 33-1,1-46 24,0 0 0,0 0-1,0-1 1,1 1 0,0 0-1,0-1 1,1 1 0,0-1-1,0 1 1,0-1 0,6 6-1,-8-10 7,0-1-1,0 0 0,0 0 0,0 0 0,1 0 0,-1 0 0,0 0 0,1 0 1,-1 0-1,1 0 0,-1 0 0,1-1 0,-1 1 0,1-1 0,0 1 1,-1-1-1,1 0 0,0 0 0,-1 1 0,1-1 0,0 0 0,-1 0 0,1-1 1,0 1-1,-1 0 0,1-1 0,0 1 0,-1-1 0,1 1 0,-1-1 0,1 0 1,-1 1-1,4-3 0,3-3 83,1 0 0,-1 0 0,0-1 1,9-10-1,-10 10-53,17-18-46,-2 0 0,-1-1 0,24-40 0,44-90-12,-70 119 1,93-171 208,-94 171-176,17-50 0,-29 70-85,-1-2-1,0 1 1,-2 0-1,0-1 1,1-21 0,-4 36 9,0 1 1,-1-1 0,1 0-1,0 1 1,-1-1 0,-2-5 0,3 9 14,0-1 1,0 0 0,-1 1 0,1-1 0,0 1-1,-1-1 1,1 1 0,0-1 0,-1 1 0,1 0-1,-1-1 1,1 1 0,-1-1 0,1 1 0,-1 0-1,1-1 1,-1 1 0,1 0 0,-2-1 0,1 1-6,0 0 1,0 0-1,0 0 1,0 0-1,0 0 1,0 1-1,0-1 1,0 0-1,0 0 1,0 1-1,0-1 1,0 0-1,0 1 1,0-1 0,-1 2-1,-9 5-39,1 1-1,0 0 1,0 0 0,1 1 0,0 0-1,-12 17 1,7-5 29,0 0 0,-19 39 0,15-19 70,2 1 1,-20 79-1,30-92 25,1 0 0,1 1-1,1 0 1,2 0 0,3 39 0,-1-57-28,1 0 1,1 0 0,0-1-1,0 1 1,1-1 0,1 1-1,0-1 1,12 20 0,-12-23 23,1 0 1,0-1-1,0 0 1,1 0 0,0 0-1,0-1 1,1 0-1,0 0 1,0-1-1,0 0 1,14 6 0,-7-5 37,0 0 0,0-2 1,0 0-1,1-1 1,-1 0-1,25 1 0,-23-4-2925,25-3 0,-6-2-594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34.6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275 17 4480,'-9'-13'2386,"8"10"-1133,8 7-812,-5-2-331,0 1 0,0-1-1,0 0 1,0 1 0,0 0 0,-1 0 0,1-1 0,-1 1 0,1 0 0,-1 0-1,0 0 1,-1 0 0,1 1 0,0-1 0,-1 0 0,0 0 0,1 0 0,-1 1-1,-1-1 1,1 0 0,0 0 0,-2 6 0,-1 1 182,0 1-1,0-1 1,-1 0 0,0 0-1,-9 14 1,0-4-72,0-1-1,-1-1 1,-1 0 0,-1-1-1,-20 17 1,10-12-140,-1-1 0,-54 32-1,60-40-489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36.4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1 909 4064,'0'-2'233,"1"0"0,-1 0-1,1 0 1,-1 0 0,1 0 0,0 0 0,0 1 0,0-1 0,0 0-1,0 0 1,0 1 0,0-1 0,0 1 0,1-1 0,-1 1-1,1-1 1,-1 1 0,4-2 0,13-15 665,-3-6-468,-1 0-1,0-1 0,13-35 0,-7 15-199,97-230 735,-112 262-992,3-7-85,-1 1 0,6-26 1,-23 76-1077,-10 36 1202,10-15 148,-4 72 0,9 59 560,4-177-551,1 0 0,0 0 0,1 0 0,-1 0 0,1 0 0,0 1 0,1-1 0,0 0 1,0-1-1,0 1 0,5 9 0,-7-15-133,0 1 0,1 0 0,-1-1 0,0 1 0,1 0 0,-1-1 0,0 1 0,1-1 0,-1 1 0,1-1 0,-1 1 0,1-1 0,-1 1 0,1-1 0,0 0 0,-1 1 0,1-1 0,0 1 0,-1-1 0,1 0 0,0 0 0,-1 0 0,1 1 0,0-1 0,-1 0 0,1 0 0,1 0 0,0-1 14,-1 0-1,1 1 0,0-1 1,-1 0-1,1-1 0,-1 1 1,0 0-1,1 0 0,-1-1 1,0 1-1,1 0 0,-1-1 1,0 1-1,1-3 1,76-129 701,-53 87-674,38-55 0,-27 53-54,70-102 62,-61 73-132,58-137 0,-84 156 87,-14 49-117,-3 13-166,-3 18-82,-9 16 368,-1-1 0,-2 0 1,-20 41-1,-134 301 1027,128-287-925,-12 30 762,50-115-263,6-11-210,39-60-105,-28 40-301,36-46-1,-44 62-71,0 0 0,0 0 0,0 0 0,1 1 0,11-6 0,-17 11 18,0 0 0,0 1 0,0-1 0,0 1 0,1 0 0,-1 0-1,0 0 1,0 1 0,1-1 0,-1 1 0,0 0 0,1 0 0,-1 0 0,0 0 0,1 0 0,-1 1 0,0 0 0,1-1 0,-1 1 0,0 0 0,0 1-1,4 1 1,3 4 0,1 0 0,-2 1 0,1 0 0,-1 1 0,0 0 0,-1 0 0,11 15 0,-11-13 84,0 0 1,1-1-1,1 0 0,0-1 0,0 1 1,17 9-1,-24-17-43,0 0 0,0-1 1,0 1-1,0-1 0,1 0 0,-1 0 1,0 0-1,1 0 0,-1-1 0,1 1 1,-1-1-1,1 0 0,-1 0 1,0 0-1,1-1 0,-1 1 0,1-1 1,-1 0-1,0 0 0,6-2 0,-3-1 38,0-1-1,0 1 1,-1-1-1,0-1 1,0 1 0,0-1-1,0 0 1,-1 0-1,0 0 1,5-10-1,4-10 87,11-34 0,-21 52-100,4-10 42,7-28 0,-13 40-87,0 0 0,0 0 0,-1 0-1,1 0 1,-1-1 0,0 1 0,-1 0-1,-1-9 1,1 14-7,1 0-1,0 0 1,0-1-1,-1 1 1,1 0-1,0 0 1,-1 0-1,1 0 1,-1 0-1,0 0 1,1 0-1,-1 0 1,0 0-1,1 0 0,-1 0 1,0 1-1,0-1 1,0 0-1,0 0 1,0 1-1,0-1 1,0 1-1,0-1 1,0 1-1,0-1 1,0 1-1,-1-1 1,0 1-8,1 0 0,-1 0 0,1 1 0,-1-1 0,1 0 0,-1 1 0,1-1 0,0 1 0,-1 0 0,1-1 1,0 1-1,-1 0 0,1 0 0,0 0 0,0-1 0,0 1 0,0 1 0,0-1 0,0 0 0,-1 2 0,-3 3-19,0 1 0,1 0 1,0 0-1,1 1 0,0-1 0,-4 12 0,-9 51-89,9-35 28,2-13 151,0 0 0,1 1-1,2-1 1,0 1-1,3 40 1,-1-60-20,1 1 1,0-1-1,0 1 0,0-1 1,0 1-1,1-1 0,-1 0 1,1 0-1,2 3 1,-3-4-18,1 0 0,-1-1 0,0 1 0,1-1 0,-1 1 0,1-1 0,0 1 0,-1-1 0,1 0 1,0 0-1,0 0 0,0 0 0,0 0 0,0-1 0,4 2 0,-2-2 12,0 1-1,1-1 1,-1-1 0,0 1-1,0-1 1,1 1 0,-1-1-1,0-1 1,0 1 0,0 0 0,7-4-1,3-3 84,22-16-1,-28 19-67,37-28 78,54-52-1,31-47-96,-121 123-28,18-19-161,-25 27 143,0-1 0,0 1 0,1-1 0,-1 1 0,0-1-1,0 1 1,1 0 0,-1 0 0,1 0 0,-1 1 0,4-2 0,-5 2 20,-1 0 0,1 0 0,0 0 0,0 0 0,0 0 0,0 1 1,-1-1-1,1 0 0,0 0 0,0 0 0,0 1 0,-1-1 0,1 0 0,0 1 0,0-1 1,-1 1-1,1-1 0,0 1 0,-1-1 0,1 1 0,-1-1 0,1 1 0,-1 0 1,1-1-1,-1 1 0,1 0 0,-1-1 0,1 1 0,-1 0 0,0 0 0,0-1 0,1 1 1,-1 1-1,1 3 13,0 0 0,0 0 1,-1 0-1,0 7 0,0-8-6,-2 35 37,-2 1 1,-16 66-1,6-35 144,13-67-123,1 0-1,-1 0 0,1-1 1,0 1-1,0 0 0,0 0 1,1 6-1,-1-9-54,0-1 0,0 0 0,0 0 0,0 0 0,0 0 0,0 1 0,0-1-1,0 0 1,0 0 0,0 0 0,1 0 0,-1 0 0,0 1 0,0-1 0,0 0 0,0 0 0,0 0 0,0 0 0,0 0 0,0 1-1,1-1 1,-1 0 0,0 0 0,0 0 0,0 0 0,0 0 0,0 0 0,1 0 0,-1 0 0,0 0 0,0 0 0,0 0 0,0 0 0,0 0-1,1 0 1,-1 1 0,0-1 0,0 0 0,0-1 0,0 1 0,1 0 0,-1 0 0,0 0 0,0 0 0,0 0 0,0 0 0,1 0 0,-1 0-1,0 0 1,0 0 0,0 0 0,0 0 0,0 0 0,1 0 0,-1-1 0,0 1 0,0 0 0,0 0 0,0 0 0,0 0 0,0 0 0,0-1 0,12-13 221,-8 7-173,9-13 72,-1-1 1,14-32-1,8-16-306,-31 65 132,-1 0 0,1 0 0,0 0 0,0 0 0,1 0 0,5-4 1,-8 7 38,-1 1-1,1-1 1,0 0 0,0 1 0,0-1 0,0 1 0,0-1 0,0 1 0,0-1 0,0 1 0,0 0 0,0-1 0,0 1 0,0 0 0,0 0-1,0 0 1,0 0 0,0 0 0,0 0 0,0 0 0,0 0 0,0 0 0,0 0 0,0 1 0,0-1 0,0 0 0,0 1 0,0-1 0,0 1-1,0-1 1,0 1 0,0 0 0,0-1 0,-1 1 0,2 1 0,5 7-32,0 0-1,-1 1 1,0-1 0,8 21 0,5 8 97,-14-29-35,1 0 0,0 0 0,0-1 1,1 0-1,0 0 0,0-1 0,1 0 0,0 0 0,0-1 1,1 0-1,-1 0 0,15 6 0,-20-11-81,-2-1-76,-1 1 0,1-1 0,-1 0 1,0 0-1,1 1 0,-1-1 1,1 0-1,-1 0 0,1 0 0,-1 0 1,1 0-1,-1 1 0,1-1 0,-1 0 1,1 0-1,-1 0 0,0-1 1,1 1-1,-1 0 0,1 0 0,-1 0 1,1 0-1,-1 0 0,1 0 1,-1-1-1,1 1 0,-1 0 0,0 0 1,1-1-1,-1 1 0,1 0 1,-1-1-1,1 1 0,8-5-2419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3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78 2080,'-1'-4'329,"1"0"-1,0 0 1,0 1-1,0-1 1,0 0-1,1 0 1,0 0 0,0 0-1,0 0 1,0 0-1,0 0 1,1 1 0,-1-1-1,4-3 1,-1-4 934,0 6-495,-1 7-163,1 16 208,-1 28-114,4 142 955,0-1-497,-7-171-1071,5 24 1,0 3 326,-1-9-10,8 39 0,-6-43-73,-6-30-338,1 1 146,-1 0 0,0 1 0,1-1 0,-1 0 0,0 1 0,0-1 0,0 0 0,0 1 0,0-1 0,0 0 0,0 1 0,-1-1 0,1 2 0,-1-3-102,0 1 0,0 0 0,0-1 0,0 1 0,0-1 0,0 1 0,0-1 1,0 0-1,0 1 0,0-1 0,0 0 0,0 0 0,0 1 0,0-1 0,0 0 0,-1 0 0,1 0 0,0-1 0,-1 1 0,-14 0-36,1 0-1,-1 1 0,0 0 0,1 2 0,-27 6 0,26-3 107,8-5-111,1 2 0,-1-1 1,0 1-1,1 0 1,0 1-1,0 0 0,0 0 1,-8 6-1,14-8 10,-1-1 0,0 0 0,1 0 0,-1 0 0,0 0 0,0 0 0,0 0 0,0 0 0,0 0 0,0-1 0,0 1 0,0-1 0,0 0 0,-3 1 0,65-21 1525,233-37-744,-276 55-777,14-3 116,44-1 1,-37 9 492,-38-3-674,1 0 0,-1 0 0,1 0 0,-1-1 0,0 1 0,1 0-1,-1 0 1,1 0 0,-1-1 0,0 1 0,1 0 0,-1-1 0,1 1 0,-1 0-1,0-1 1,0 1 0,1 0 0,-1-1 0,0 1 0,0 0 0,1-1-1,-1 1 1,0-1 0,0 1 0,0-1 0,0 1 0,1-1 0,-1 0 0,0-14-6418,-1 7 4048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36.7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60 4384,'0'-8'2016,"73"8"-1760,-25-3 1472,7 3-992,30-9 352,4 1-672,33-4-32,1 4-224,6 0 672,-16 4-448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51.1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509 41 3808,'0'-2'171,"0"0"0,0 0 0,0 1 0,1-1 0,-1 0 0,1 1 0,-1-1 0,1 0 0,-1 1 0,1-1 0,0 1 0,1-3 0,-1 3 59,0 0 1,-1 0-1,1 0 0,-1 0 1,1-1-1,-1 1 0,1 0 0,-1 0 1,0-1-1,1 1 0,-1-3 0,1 22 1987,7 30-1,2 24-1561,3 54 508,-6-56-675,4 14-53,-8-67-167,-1-1 0,1 22 1,-3-37-231,0 0 1,0 0 0,-1 0-1,1-1 1,0 1 0,-1 0-1,1 0 1,-1 0-1,1-1 1,-1 1 0,1 0-1,-1 0 1,0-1 0,1 1-1,-1-1 1,0 1 0,1 0-1,-1-1 1,0 1-1,0-1 1,1 0 0,-1 1-1,0-1 1,0 0 0,0 1-1,-2-1 1,-27 6 231,21-5-90,-79 14 402,-16 3-199,34-1-246,0 2 0,-107 46 0,166-64-1321,11-1 1119,0 0 0,0 0 0,0 0-1,-1 0 1,1 0 0,0 0 0,0 0 0,0 0 0,0-1 0,0 1 0,-1 0 0,1 0 0,0 0 0,0 0 0,0 0 0,0 0-1,0-1 1,0 1 0,0 0 0,0 0 0,0 0 0,-1 0 0,1-1 0,0 1 0,0 0 0,0 0 0,0 0 0,0 0-1,0-1 1,0 1 0,0 0 0,0 0 0,0 0 0,0 0 0,0-1 0,0 1 0,1 0 0,-1 0 0,0 0 0,0 0 0,0-1-1,0 1 1,0 0 0,0 0 0,0 0 0,0 0 0,0 0 0,1-1 0,6-3-1764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51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41 5056,'-3'-12'1874,"2"6"-294,0 12-666,-5 14-117,3-11-597,-13 33 1013,-35 66 1,47-98-858,-2 0 0,0 0 1,0-1-1,0 0 1,-15 15-1,21-24-342,1 0-1,-1 0 0,0 0 0,0 0 1,0 0-1,0 0 0,0 0 1,0 0-1,0 0 0,0 0 0,0 0 1,0 0-1,0 0 0,0 0 1,0 0-1,0-1 0,0 1 0,0 0 1,0 0-1,0 0 0,0 0 1,0 0-1,0 0 0,0 0 1,0 0-1,0 0 0,0 0 0,-1 0 1,1 0-1,0 0 0,0 0 1,0 0-1,0 0 0,0 0 0,0 0 1,0 0-1,0 0 0,0 0 1,0 0-1,0 0 0,0 0 0,0 0 1,0 0-1,0 0 0,0 0 1,0 0-1,0 0 0,0 0 1,0 0-1,0 0 0,0 0 0,0 0 1,-1 0-1,1 0 0,0 0 1,0 0-1,0 0 0,0 0 0,0 0 1,0 0-1,0 0 0,0 0 1,0 0-1,0 0 0,2-8 363,6-14-90,11-18-58,33-65-71,-41 86-148,1 1 0,1 0 0,18-21 0,-31 38-17,1 0 1,-1 1-1,0-1 1,1 1-1,-1-1 1,1 1-1,-1-1 1,1 1-1,-1-1 1,1 1-1,0-1 1,-1 1-1,1-1 1,0 1-1,-1 0 1,1-1-1,0 1 1,-1 0-1,1 0 1,0 0-1,-1 0 1,1-1-1,0 1 1,0 0-1,-1 0 1,1 0-1,0 0 1,1 1-1,-1 0-7,1 0 0,-1 1 0,0-1-1,0 1 1,0-1 0,0 1 0,0 0 0,0-1-1,0 1 1,0 0 0,0 2 0,11 28 161,-2 1 0,-1 0 0,-1 0 0,3 42 0,-7-58 30,-2-11-91,0 0 1,-1 0-1,0 0 1,1 8-1,-2-13-68,0-1 0,0 1-1,0 0 1,0-1 0,0 1-1,0-1 1,0 1 0,0 0-1,0-1 1,-1 1 0,1 0-1,0-1 1,0 1 0,-1-1 0,1 1-1,0-1 1,-1 1 0,1 0-1,0-1 1,-1 1 0,1-1-1,-1 0 1,1 1 0,-1-1 0,1 1-1,-1-1 1,1 0 0,-1 1-1,0-1 1,1 0 0,-1 0-1,1 1 1,-1-1 0,0 0-1,1 0 1,-1 0 0,0 0 0,1 0-1,-1 0 1,0 0 0,1 0-1,-1 0 1,1 0 0,-1 0-1,-1-1 1,-4 0-25,-1-1-1,1 0 0,-8-3 1,6 2-29,0 0 0,0 1 1,-12-3-1,-26 1-2494,-3 5-3802,17 6 2696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54.4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231 469 2400,'10'-8'5194,"-25"9"-3450,-12 3-1391,1 3-1,-38 12 0,56-15-321,-1-1 1,1 1-1,-1 1 1,1-1-1,0 2 1,1-1-1,0 1 1,-1 0-1,2 0 1,-12 14-1,16-18-25,1-1-1,0 1 1,-1 0 0,1 0-1,0 0 1,0-1 0,1 1-1,-1 0 1,0 0 0,1 0-1,-1 0 1,1 0 0,-1 0-1,1 1 1,0-1-1,0 0 1,0 0 0,0 0-1,1 0 1,-1 0 0,0 0-1,2 4 1,-1-4 28,1 0-1,-1 0 1,1 0-1,-1 0 1,1 0 0,0 0-1,0-1 1,0 1-1,0 0 1,0-1-1,0 1 1,0-1 0,1 0-1,-1 0 1,0 0-1,1 0 1,-1 0-1,5 0 1,8 3 69,1-1 0,0 0 1,0-1-1,0-1 0,0 0 0,0-1 0,0-1 0,0-1 1,-1 0-1,1-1 0,0-1 0,-1 0 0,0-1 1,0-1-1,0 0 0,0-1 0,-1 0 0,-1-1 1,1-1-1,-1 0 0,-1-1 0,12-12 0,-6 1-67,-15 17-35,0 1-1,-1-1 1,2 0 0,-1 1-1,0-1 1,1 1 0,-1 0 0,1 0-1,7-3 1,-11 6-6,0 0 1,0 0-1,0 0 0,1 0 1,-1-1-1,0 1 1,0 0-1,0 0 0,0 0 1,0 0-1,1 0 0,-1 0 1,0 0-1,0 0 1,0 0-1,0 0 0,1 0 1,-1 1-1,0-1 1,0 0-1,0 0 0,0 0 1,1 0-1,-1 0 0,0 0 1,0 0-1,0 0 1,0 0-1,0 0 0,0 1 1,1-1-1,-1 0 0,0 0 1,0 0-1,0 0 1,0 0-1,0 1 0,0-1 1,0 0-1,0 0 0,0 0 1,0 0-1,0 0 1,0 1-1,0-1 0,0 0 1,0 0-1,0 0 1,0 0-1,0 1 0,0-1 1,0 0-1,-2 10-61,1-8 30,-12 34-146,6-19 174,1-1-1,-3 20 1,8-31 24,0 0-1,0 0 1,1 0-1,0 1 1,0-1-1,0 0 1,1 0-1,0 0 0,0 0 1,0 0-1,3 8 1,-3-11 10,0 0-1,0 0 1,0 0 0,0 0 0,1 0-1,-1 0 1,1 0 0,-1-1 0,1 1-1,-1-1 1,1 1 0,0-1 0,0 1-1,0-1 1,0 0 0,0 0 0,3 1-1,0-1 63,-1 0-1,0 0 1,0 0-1,1 0 1,-1-1-1,0 0 1,0 0-1,9-1 1,-5-1 11,0 1 1,0-1-1,0-1 1,-1 1-1,1-1 0,-1-1 1,1 1-1,-1-1 1,10-8-1,-13 9-81,15-16 79,-18 18-86,0 0-1,0 0 1,-1 0-1,1-1 1,0 1-1,-1 0 1,1-1-1,-1 1 1,1 0-1,-1-1 1,0 1-1,0-1 1,0 1-1,1-1 1,-1 1-1,-1-3 1,0-1-1,0 0 1,-1 0 0,0 1 0,0-1 0,0 1 0,0 0 0,-1-1-1,0 1 1,0 0 0,0 0 0,0 1 0,0-1 0,-1 1 0,0-1-1,0 1 1,0 0 0,-7-4 0,5 4-47,0-1 0,0 1 0,-1 1 0,1-1 0,-1 1 0,0 0 0,1 1 0,-1-1 0,0 1 0,0 1 0,0-1 0,-11 2 1,15-1 20,1 1 0,-1 0 0,1-1 1,-1 1-1,1 0 0,0 0 0,-1 0 1,-3 3-1,-5 2-268,62-10 549,44-11-211,33-5-56,-110 18-17,6 0-49,28 0 0,-45 3 58,0-1 1,-1 1-1,1 0 0,0 0 0,-1 1 0,1 0 0,-1 0 0,0 1 0,7 3 1,-10-4 30,0 0 1,0 0 0,-1 1-1,1-1 1,-1 1 0,1-1-1,-1 1 1,0 0 0,0 0-1,0 0 1,-1 0 0,1 0-1,-1 0 1,1 1 0,1 6-1,-2-5 24,0 0 0,0 1 0,-1 0 0,1-1 0,-1 1-1,0-1 1,-1 1 0,1 0 0,-3 6 0,3-12-29,0 0 1,0 0 0,0 0-1,0 0 1,0 0-1,0 1 1,0-1 0,0 0-1,0 0 1,-1 0-1,1 0 1,0 0-1,0 0 1,0 1 0,0-1-1,0 0 1,0 0-1,0 0 1,0 0 0,0 0-1,0 1 1,0-1-1,0 0 1,0 0-1,0 0 1,0 0 0,0 0-1,0 0 1,0 1-1,0-1 1,0 0 0,1 0-1,-1 0 1,0 0-1,0 0 1,0 0-1,0 1 1,0-1 0,0 0-1,0 0 1,0 0-1,0 0 1,1 0 0,-1 0-1,0 0 1,0 0-1,0 0 1,0 0-1,0 0 1,0 0 0,1 0-1,-1 0 1,0 1-1,0-1 1,0 0 0,0 0-1,0 0 1,1 0-1,-1 0 1,0-1-1,0 1 1,0 0 0,0 0-1,0 0 1,1 0-1,11-9 372,14-17-152,-4 0-267,-20 24-18,0 0 1,0 0-1,0 1 0,0-1 1,0 0-1,1 1 1,-1-1-1,1 1 0,3-2 1,-5 3 31,-1 1 0,1-1 0,0 0 1,-1 0-1,1 0 0,0 1 0,-1-1 0,1 0 0,-1 1 1,1-1-1,-1 1 0,1-1 0,-1 0 0,1 1 1,-1-1-1,1 1 0,-1-1 0,0 1 0,1 0 0,-1-1 1,0 1-1,1 0 0,8 17-132,-8-16 126,6 16-85,-5-11 128,1 0 0,-1-1 0,1 0 1,7 11-1,-10-16 8,1 0 1,0 0 0,0 0-1,0-1 1,-1 1 0,1 0-1,0 0 1,0 0-1,0-1 1,0 1 0,0 0-1,1-1 1,-1 1 0,0-1-1,0 1 1,0-1-1,0 0 1,1 0 0,-1 1-1,0-1 1,0 0 0,0 0-1,1 0 1,-1 0-1,0 0 1,0 0 0,1-1-1,-1 1 1,0 0 0,0-1-1,0 1 1,2-1-1,4-3 49,0 0 0,0 0 0,0 0 0,-1-1 0,1 0 0,-1 0 0,8-9 0,34-48 108,-7 8-276,-37 50 75,-2 1-36,0 0 0,1 0 1,-1 1-1,1-1 0,0 1 1,3-3-1,-6 5 43,1 0-1,-1 0 1,1-1-1,0 1 0,-1 0 1,1 0-1,-1 0 1,1 0-1,0-1 1,-1 1-1,1 0 1,0 0-1,-1 0 1,1 0-1,0 1 1,-1-1-1,1 0 1,0 0-1,-1 0 1,1 0-1,-1 1 1,1-1-1,0 0 0,-1 1 1,1-1-1,-1 0 1,1 1-1,-1-1 1,1 1-1,-1-1 1,1 0-1,-1 1 1,0 0-1,1-1 1,-1 1-1,0-1 1,1 1-1,-1-1 1,0 1-1,1 1 0,2 4-13,-1 0 0,0 0-1,0 1 1,0-1-1,-1 1 1,0-1-1,0 1 1,0 0 0,-1-1-1,0 8 1,-1-9 55,1 0 0,-1 1 0,0-1 1,0 0-1,0 0 0,-1 0 0,0 0 1,0 0-1,0 0 0,0 0 0,-1-1 1,0 1-1,-4 5 0,4-7 54,0 0 1,0 0-1,0 0 0,0 0 1,0-1-1,-1 1 0,-4 2 0,7-5-68,-1 0 0,1 1-1,0-1 1,0 0-1,0 0 1,0 0 0,0 0-1,0 0 1,0 0-1,0 0 1,0 0 0,0-1-1,-1 1 1,1 0-1,0-1 1,0 1 0,0 0-1,0-1 1,0 1-1,1-1 1,-1 0 0,0 1-1,0-1 1,0 0-1,0 0 1,1 1 0,-1-1-1,0 0 1,1 0-1,-1 0 1,0 0-1,0-2 1,0 2-9,-3-5 42,1 0 0,-1 0 0,-2-7 0,5 12-72,1 0 1,-1 0 0,1 0 0,0 1-1,-1-1 1,1 0 0,0 0-1,0 0 1,0 0 0,0 0-1,0 0 1,0 0 0,0 0 0,0 0-1,0 0 1,0 0 0,0 1-1,0-1 1,1 0 0,-1 0-1,0 0 1,1 0 0,-1 0 0,1 1-1,-1-1 1,1 0 0,-1 0-1,1 1 1,-1-1 0,1 0-1,1 0 1,1 0-2,0 0-1,0 1 1,0 0-1,1-1 1,-1 1 0,0 0-1,0 1 1,0-1-1,1 1 1,-1-1 0,5 3-1,17 1-46,25-1 79,71 2 93,-96-5-43,-1-1 0,46-9 0,-63 8-25,1 0-1,-1 0 0,0-1 0,-1 0 0,1 0 0,0-1 1,-1 0-1,0 0 0,6-5 0,-1-1 17,-1 1 0,-1-1 0,15-20 0,-12 12 16,-1 0-1,-1 0 1,-1-1-1,14-38 0,15-85 308,-24 88-223,-10 37-116,4-9-94,-2-1 0,-1 0-1,3-45 1,-8 72 53,0 0-1,0 0 1,0 0 0,0 0-1,0 0 1,0 0-1,0 0 1,0 0 0,0 0-1,-1 0 1,1 0-1,0 0 1,0 0 0,0 0-1,0 0 1,0 0 0,0 0-1,0 0 1,0 0-1,0 0 1,0 0 0,0 0-1,0 0 1,0 0 0,-1 0-1,1 0 1,0 0-1,0 0 1,0 0 0,0 0-1,0 0 1,0 0 0,0 0-1,0 0 1,0-1-1,0 1 1,0 0 0,0 0-1,0 0 1,0 0 0,0 0-1,0 0 1,0 0-1,0 0 1,-4 13-126,-2 66 31,3 1 1,9 83-1,-2-111 159,23 100-1,-21-132 53,0 0 0,1 0 0,1-1 0,15 26 0,-11-10 262,-11-34-26,-1-1-345,1 0-1,-1 1 1,0-1 0,1 0 0,-1 0-1,1 0 1,-1 0 0,0 0 0,1 0-1,-1 0 1,0 0 0,1 0-1,-1-1 1,0 1 0,1 0 0,-1 0-1,0 0 1,1 0 0,-1 0 0,0-1-1,1 1 1,-1 0 0,0 0 0,0-1-1,1 1 1,-1 0 0,0 0-1,0-1 1,1 1 0,-1 0 0,0-1-1,0 1 1,0 0 0,1-1 0,-1 1-1,0 0 1,0-1 0,0 1-1,0 0 1,0-1 0,0 1 0,0 0-1,0-1 1,0 1 0,0 0 0,0-1-1,0 0 1,-7-22-6352,4 13 2713,2-3 1643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54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53 6304,'-14'-7'1330,"11"5"630,7 4-1724,-1-1-1,1 0 0,0 0 1,0 0-1,0 0 0,0-1 0,0 1 1,6-1-1,4 1 218,28 0 1003,1-2 0,66-10 0,-103 10-1387,87-13 584,44-4-53,-136 18-699,26-3 808,-16 1-1169,-11 2 410,0 0 0,0 0 0,0 0 0,-1-1-1099,1 1 1099,0-1 0,0 1 0,0 0 0,0 0 0,0 0 0,0 0 0,0 0 0,0 0 0,0 0 0,0 0 0,1 0 0,-1 0 0,1-1-1099,-1 1 1099,0 0 0,-5-1-2131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56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162 562 2720,'0'-2'338,"0"0"0,1 1 0,-1-1 0,1 0 1,-1 0-1,1 0 0,0 0 0,2-2 0,-1-3 2307,-11 10-1171,-34 24 200,19-11-1102,1-2-114,-16 11 139,36-23-581,0 0 0,0 1 0,0 0 0,0 0 0,1-1 0,-1 1 0,1 1 0,0-1 1,-2 4-1,3-6 14,1-1 1,-1 1 0,1 0-1,-1 0 1,1 0-1,-1 0 1,1 0 0,0 0-1,0 0 1,-1 0 0,1 0-1,0 0 1,0 0 0,0 0-1,0 0 1,0 0 0,0 0-1,1 0 1,-1 0 0,0 0-1,0 0 1,1 0 0,-1 0-1,0 0 1,1 0 0,-1 0-1,1 0 1,0-1-1,-1 1 1,1 0 0,0 0-1,-1 0 1,1-1 0,0 1-1,0-1 1,-1 1 0,1 0-1,0-1 1,0 1 0,0-1-1,0 0 1,1 1 0,2 0 91,-1 0 0,1 0 0,0 0 0,0-1 0,0 1 0,0-1 0,0 0 0,0-1 0,6 0 0,-4 0-46,0-1 1,0 1-1,0-1 0,0-1 0,0 1 0,-1-1 0,1 0 1,-1 0-1,0 0 0,0-1 0,0 0 0,0 0 1,-1 0-1,9-10 0,-6 3-45,0 0 0,0 0 0,-1-1-1,0 0 1,7-24 0,2-3-516,-12 59 48,-3-9 382,-1 3 95,1 0 0,1 0 0,5 27-1,-5-37 20,0-1 0,0 0-1,1 0 1,-1 0 0,1 1-1,-1-1 1,1-1-1,0 1 1,3 4 0,-3-6 1,-1 1 0,1-1 0,0 0 1,-1 1-1,1-1 0,0 0 1,0 0-1,0-1 0,-1 1 0,1 0 1,0-1-1,0 1 0,0-1 0,0 1 1,0-1-1,1 0 0,1 0 0,-1 0 25,1 0 0,0-1-1,-1 0 1,1 0-1,-1 0 1,1 0 0,-1 0-1,0 0 1,6-4-1,27-20 244,-22 15-206,132-103-154,-142 109 18,1 1 0,0-1 0,0 1 0,1 0 0,5-2-1,-10 5 11,0-1 0,-1 1-1,1 0 1,-1 0 0,1 0-1,0-1 1,-1 1 0,1 0-1,0 0 1,-1 0 0,1 0-1,0 0 1,0 0 0,-1 0-1,1 0 1,0 0 0,-1 0-1,1 1 1,0-1 0,-1 0-1,1 0 1,-1 1 0,1-1-1,0 0 1,-1 1 0,1-1-1,-1 1 1,1-1 0,-1 1-1,1-1 1,-1 1 0,1-1-1,-1 1 1,0-1 0,1 1-1,-1-1 1,0 1 0,1 0-1,-1-1 1,0 1 0,0 0-1,1-1 1,-1 1 0,0 0-1,0-1 1,0 1 0,0 0-1,0-1 1,0 1 0,0 0-1,0-1 1,-1 2 0,0 7 16,0 0-1,-1 0 1,0 0 0,0-1-1,-1 1 1,0-1 0,-8 15 0,-7 20 208,18-42-192,-1 1-1,1-1 0,-1 0 0,1 0 0,0 0 0,0 1 0,0-1 0,0 0 1,0 0-1,0 0 0,0 1 0,0-1 0,1 2 0,-1-2-5,0-1 0,0 0-1,1 1 1,-1-1 0,0 0 0,1 1 0,-1-1-1,0 0 1,1 1 0,-1-1 0,0 0-1,1 0 1,-1 1 0,0-1 0,1 0-1,-1 0 1,1 0 0,-1 0 0,1 0-1,-1 1 1,0-1 0,1 0 0,-1 0 0,1 0-1,0 0 1,3-1 99,0 0 0,1 0 0,-1 0-1,0 0 1,8-4 0,-10 4-128,19-10 32,-1 0 0,0-1 0,-1-1 0,32-29 0,-17 14-59,-33 27 8,1 0 0,-1 0 0,1-1 1,-1 1-1,1 0 0,0 0 0,-1 1 0,1-1 0,0 0 0,0 1 0,-1-1 1,1 1-1,0-1 0,0 1 0,0 0 0,0 0 0,0 0 0,3 0 0,-3 0 5,-1 1-1,1 0 1,-1 0-1,1 0 1,-1 0-1,0 0 1,1 0-1,-1 0 1,0 0-1,1 0 0,-1 1 1,0-1-1,0 0 1,0 1-1,0-1 1,-1 1-1,1-1 1,0 1-1,-1 0 1,2 2-1,5 17-21,-5-12 76,0-1 1,1 0 0,1 0-1,-1 0 1,1 0-1,6 8 1,-9-15-9,0 0 0,0 0 1,1 0-1,-1 0 0,0 0 0,0 0 0,1 0 0,-1-1 0,1 1 1,-1 0-1,1-1 0,-1 1 0,1-1 0,-1 0 0,1 0 1,-1 1-1,1-1 0,-1 0 0,1 0 0,-1 0 0,1-1 0,-1 1 1,1 0-1,-1-1 0,1 1 0,-1-1 0,3 0 0,1-1 20,0-1 0,-1 1-1,1-1 1,-1 0-1,0 0 1,0 0 0,4-4-1,0-2 5,-1 0 0,0 0 0,0-1 0,-1 1 0,7-16 0,21-54 69,-26 57-135,135-339 60,-117 287-267,-24 67 54,-5 10-3,-4 9-12,1 2 141,2-1 1,0 1-1,0 0 0,1 0 1,1 1-1,-1 24 1,1-12 17,-7 176 125,10-157 65,2 0 1,12 66-1,-13-100-54,1 0-1,0 0 1,1-1 0,0 0-1,0 0 1,1 0-1,1 0 1,11 18 0,-16-29-201,0 1-1,0 0 1,-1 0 0,1 0 0,0-1 0,0 1 0,0 0 0,0-1 0,0 1 0,0-1-1,0 1 1,0-1 0,0 1 0,0-1 0,1 0 0,-1 1 0,0-1 0,0 0-1,0 0 1,0 0 0,0 0 0,1 0 0,-1 0 0,0 0 0,0-1 0,0 1 0,0 0-1,0 0 1,0-1 0,0 1 0,0-1 0,1 1 0,0-2 0,0 1-277,-1 0 1,1 0-1,-1 0 1,0-1-1,1 1 1,-1 0-1,0-1 1,0 1-1,0-1 1,0 0-1,0 1 1,0-1-1,0 0 1,0 1-1,-1-1 1,1 0-1,-1 0 1,1 1-1,-1-1 0,0-3 1,-6-20-4113,-3-3 1483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56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52 6048,'-24'-17'2752,"33"14"-2400,-4 0 1376,5 3-1024,6-9 1184,12 4-1056,12-1 128,5 1-576,13 1 0,5 8-256,-4 1 159,-5 6-191,-9 4-32,-10 5-32,-17-7-7519,-4 2 4095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6:58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80 1152,'0'0'26,"0"0"-1,0-1 1,0 1 0,0 0 0,0 0 0,0-1-1,-1 1 1,1 0 0,0 0 0,0-1-1,0 1 1,0 0 0,-1 0 0,1 0-1,0-1 1,0 1 0,0 0 0,-1 0-1,1 0 1,0 0 0,0-1 0,-1 1-1,1 0 1,0 0 0,0 0 0,-1 0 0,1 0-1,0 0 1,0 0 0,-1 0 0,1 0-1,0 0 1,-1 0 0,1 0 0,0 0-1,0 0 1,-1 0 0,1 0 0,0 0-1,0 0 1,-1 0 0,1 0 0,0 0-1,-1 1 1,1-1 0,0 0 0,0 0 0,0 0-1,-1 0 1,1 1 0,0-1 0,0 0-1,0 0 1,-1 0 0,1 1 0,-2 1 584,-14 8 6450,16-9-6987,16-4 1292,28-6-103,39-11 512,-18 3-1141,1 3 1,86-8-1,-128 19-520,7 0-119,-9 4-3962,-5 4 1366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7:04.2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376 78 1248,'-4'-6'13188,"-1"1"-14872,-3-2 2022,-3-3 139,-1 0 0,-14-9-1,20 16-429,1 0-1,-1 1 1,1-1-1,-1 1 1,0 0-1,0 1 0,0 0 1,-10-2-1,5 3-64,-1-1 0,1 2 0,0-1 0,0 2 0,0-1 0,0 2 0,0-1 0,-18 8 0,21-7 19,-1 1-1,2 0 0,-1 1 0,0-1 0,1 2 0,0-1 0,0 1 1,0 0-1,1 0 0,0 0 0,-9 13 0,11-13-27,0 1 0,0-1-1,0 1 1,1-1 0,0 1 0,0 0-1,1 0 1,-3 13 0,4-16 29,1 0 0,-1-1 1,1 1-1,0 0 0,0 0 0,0 0 0,1 0 1,0 6-1,0-8 22,1 1 0,-1-1 1,0 1-1,1-1 0,-1 0 1,1 1-1,0-1 0,-1 0 1,1 0-1,0 0 0,0 0 1,5 2-1,-1 1 10,1-1 0,-1 0 1,1-1-1,0 0 0,1 0 1,-1 0-1,12 2 0,6 0-23,25 1-1,-30-4 48,0 0 0,32 9 0,-39-6 45,0 0-1,0 1 1,0 0-1,-1 1 1,0 0-1,-1 1 1,1 0-1,11 12 1,-17-14-3,-1 0 1,0 0 0,0 0-1,0 1 1,-1-1 0,7 14 0,-9-15-37,0 0 1,0 0 0,-1-1 0,0 1 0,0 0 0,0 0-1,-1 0 1,0 0 0,0 0 0,0 0 0,-1 9-1,0-12-2,1 0 1,-1 1-1,1-1 0,-1 1 0,0-1 0,0 0 0,0 0 0,0 1 0,0-1 0,-1 0 0,1 0 0,-1 0 0,1 0 0,-1-1 0,0 1 0,1 0 0,-1-1 0,0 1 0,0-1 0,0 1 0,0-1 0,-1 0 0,1 0 0,-4 1 0,-3 1 26,-1-2 1,1 1-1,-1-1 0,1-1 0,-12 0 0,-34-3 32,35 2-69,1 0 0,-24 2-1,-27 0-2466,84-2 622,1-1-1,-1 0 0,18-6 0,-9 2-17,14 0 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7:04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36 151 1728,'7'-7'1127,"-1"0"0,1 0 0,11-8 0,-11 9 434,-5 3 455,-7 5-375,-11 7-418,10-4-1021,0 0 0,1 0 0,-1 1-1,1 0 1,1 0 0,-7 11 0,8-13-147,1 1 0,-1-1 0,1 0 1,1 1-1,-1 0 0,1-1 0,-1 1 0,1 0 0,1-1 0,-1 1 0,1 10 1,0-12-37,0 0 0,1 0 0,0 0 1,0 0-1,0 0 0,0 0 1,0 0-1,1 0 0,-1 0 1,1-1-1,0 1 0,0-1 1,0 1-1,0-1 0,0 1 1,1-1-1,-1 0 0,0 0 0,1 0 1,3 1-1,4 2 103,0 0-1,1-1 1,-1 0-1,16 3 1,-14-5 11,0 0 0,0 0 0,0-1-1,0 0 1,0-1 0,0-1 0,1 0 0,-1-1 0,15-3 0,-18 3-55,0-1 0,0 0 1,0-1-1,-1 1 0,0-2 0,1 1 1,-1-1-1,-1 0 0,1-1 1,-1 0-1,0 0 0,11-13 0,-15 14-5,1 1 0,-2-1-1,1-1 1,0 1 0,-1 0-1,0-1 1,2-10-1,-1 1 179,2-26 0,-5 35-189,0-1 0,0 0 0,0 0-1,-1 1 1,0-1 0,-1 1 0,1-1 0,-1 1 0,0-1-1,-6-10 1,6 13-46,0 1-1,0-1 0,-1 1 1,1 0-1,-1 0 0,0 0 1,0 0-1,0 1 0,0-1 1,0 1-1,0 0 0,-1 0 0,1 0 1,-1 0-1,0 1 0,1-1 1,-1 1-1,0 0 0,-6-1 1,1 1-27,0 1 1,0 0 0,0 0-1,0 1 1,0 0 0,0 0-1,1 1 1,-1 1-1,0-1 1,1 1 0,0 1-1,0-1 1,-12 8 0,6-2 9,-1 1 0,1 1 1,1 0-1,0 0 1,1 1-1,-13 16 0,17-19-74,1 0-1,1 0 1,0 1-1,0-1 1,-7 18-1,12-24-163,0 0 0,0 0-1,0 0 1,1 0 0,-1 0-1,1 0 1,-1 0-1,1 0 1,0 1 0,1-1-1,-1 0 1,0 0 0,1 0-1,0 0 1,-1 0 0,1 0-1,1 0 1,-1 0-1,0 0 1,1 0 0,-1-1-1,1 1 1,0-1 0,3 5-1,18 14-1962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1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2656,'2'0'265,"0"0"1,-1 1-1,1-1 0,0 0 1,0 0-1,0 0 1,0 0-1,-1 0 0,1-1 1,0 1-1,0-1 0,2 0 1,1 0 577,-2 0-688,-1 0 1,0 0-1,0 0 0,0 0 1,0 0-1,0 0 0,0 0 1,-1-1-1,1 1 0,0-1 1,2-2-1,16-21 840,-12 9-792,0 0 0,-1 0 1,0-1-1,-1 1 0,-1-2 1,-1 1-1,3-23 0,26-178 507,-26 204-908,-6 13 141,-1 0 0,1 0 0,-1 0 0,1 1 0,-1-1 0,1 0 0,-1 0 0,1 0 0,-1 0 0,0 0 0,0 0 0,1 0 0,-1 0 0,0 0 0,0 0 1,0 0-1,0 0 0,0-1 0,14 27-551,-7 2 602,0 1 1,-2 0 0,-2 0-1,1 31 1,-2-32 200,-2 38 0,-1-55-73,-1-1 0,1 1 0,-1-1 0,-1 0 0,1 0-1,-2 0 1,-6 14 0,8-19-47,-2 3 234,0 0-1,0 0 0,-1 0 1,-7 9-1,11-15-252,0 0 0,-1 0 0,1 1 0,0-1 0,0 0 0,-1 0 0,1 0 0,-1-1 1,1 1-1,-1 0 0,1-1 0,-1 1 0,1 0 0,-1-1 0,0 0 0,1 1 0,-1-1 0,0 0 0,1 0 0,-1 0 0,0 0 0,1 0 0,-1 0 1,1-1-1,-1 1 0,0 0 0,1-1 0,-3 0 0,-10-8-36,11 7-65,0 0 0,0 0 0,0 0-1,0 1 1,-6-3 0,3 2-218,6 2 254,0 0 1,0 0-1,0 0 0,0-1 1,-1 1-1,1 0 1,0 0-1,0 0 1,0 0-1,0 0 1,0 0-1,0 0 1,0 0-1,0 0 1,0 0-1,0 0 1,0 0-1,0 0 1,-1 0-1,1 0 0,0 0 1,0-1-1,0 1 1,0 0-1,0 0 1,0 0-1,0 0 1,0 0-1,0 0 1,-1 0-1,1 0 1,0 0-1,0 1 1,0-1-1,0 0 1,0 0-1,0 0 0,0 0 1,0 0-1,0 0 1,-1 0-1,1 0 1,0 0-1,0 0 1,0 0-1,0 0 1,0 0-1,0 0 1,0 0-1,0 0 1,0 1-1,0-1 0,0 0 1,0 0-1,0 0 1,0 0-1,0 0 1,0 0-1,0 0 1,0 0-1,0 0 1,0 1-1,0-1 1,0 0-1,0 0 1,15 1-984,-5 2 1021,1-1 1,-1-1-1,1 1 1,-1-2-1,1 0 1,-1 0-1,1-1 1,-1 0-1,1 0 1,-1-1-1,1-1 0,-1 0 1,0 0-1,0-1 1,-1-1-1,13-6 1,9-8 322,-15 10-208,0 0 0,24-20 0,-23 13-109,-10 9-42,0 0 1,1 0-1,0 1 0,0 0 0,10-5 1,-17 11-11,-1 0 0,1 0 1,0-1-1,0 1 1,-1 0-1,1 0 0,0 0 1,-1 0-1,1 0 0,0 0 1,0 0-1,-1 0 1,1 0-1,0 0 0,0 1 1,-1-1-1,1 0 1,0 0-1,-1 1 0,1-1 1,0 0-1,-1 1 1,1-1-1,-1 1 0,1-1 1,-1 1-1,1-1 1,-1 1-1,1-1 0,-1 1 1,1-1-1,-1 1 1,1 0-1,-1-1 0,0 2 1,2 1-6,0 1 1,-1-1 0,0 1 0,1-1 0,0 6-1,-1 2 38,0 0-1,0 0 1,-1 1 0,-1-1-1,-1 13 1,-14 57 119,6-35-65,0 11-6,-10 46 75,-13 43 85,30-131-247,0 6 266,-8 23 1,6-38 646,1-8-227,-1-12-94,2-9-433,1 0-1,2 0 1,0 1 0,4-31-1,-3 38-136,3-21 22,2 0 0,1 0 0,1 1 0,3 0-1,15-37 1,0 13-209,67-108 1,-78 139 177,-7 15-81,13-20-1,-19 29 49,0 1-1,1 0 1,-1 1-1,1-1 1,0 0-1,0 1 1,0 0-1,0-1 1,1 1-1,-1 0 1,5-1-1,-7 2 25,0 1 0,0 0 0,0-1 0,0 1 0,1 0 1,-1 0-1,0 0 0,0 0 0,0 0 0,1 0 0,-1 0 0,0 0 0,0 0 0,0 1 0,1-1 0,-1 0 0,0 1 0,0-1 0,2 2 0,-1-1-1,0 1-1,-1-1 1,1 1-1,0 0 1,-1-1-1,1 1 1,-1 0-1,1 0 1,1 3-1,1 3 11,-1 0 0,0-1 0,0 1 0,2 14 0,-1-2 52,0 0 1,-2-1 0,-1 1-1,0 0 1,-1 0 0,-2 0-1,0 0 1,-5 22 0,6-39-4,1-1 0,-1 0 1,1 0-1,-1-1 0,0 1 1,0 0-1,0 0 0,0 0 1,-1 0-1,1-1 0,0 1 1,-4 2-1,4-3-13,0 0 1,0-1-1,0 1 1,-1 0-1,1-1 0,0 1 1,-1-1-1,1 0 0,0 1 1,-1-1-1,1 0 1,0 0-1,-1 0 0,1 0 1,-3 0-1,0-1 21,0 0 0,0 0 1,1 0-1,-1-1 0,0 1 0,0-1 0,1 0 0,-1 0 1,1-1-1,-1 1 0,1-1 0,-3-2 0,-40-45-714,44 47 428,6 4 27,12 7-18,-10-5 261,13 7-12,-6-3-42,0 0-1,1-1 1,25 7 0,-34-12 31,0 0-1,0 0 1,0-1 0,1 0 0,-1 0 0,0 0-1,0 0 1,0-1 0,1 0 0,-1 0-1,0 0 1,0-1 0,-1 0 0,10-4 0,-9 3 10,1-1 0,-1 1 0,-1-1 1,1 0-1,-1 0 0,1-1 1,-1 1-1,4-6 0,26-45 305,-24 38-288,-4 4-53,1 0 1,-2 0-1,0-1 0,0 0 0,2-15 0,-4 16-44,-1 9-213,-1 11 58,-2 31 45,1 39 33,1-69 130,0 0 0,0 0 0,1 0 0,0 0-1,0 0 1,1-1 0,4 10 0,-6-16 27,0 0 0,-1 0 0,1 0 0,0 1 0,-1-1 0,1 0 0,0 0 0,0 0 0,0-1 0,0 1 0,0 0 0,0 0 0,0 0 0,0-1 1,1 1-1,-1-1 0,0 1 0,0-1 0,0 1 0,2-1 0,-1 1 4,0-1 1,0 0-1,0-1 0,0 1 1,0 0-1,0 0 1,0-1-1,0 1 1,-1-1-1,1 0 1,0 1-1,2-2 0,5-4 28,-1 0-1,1 0 0,-1 0 1,8-10-1,-7 9-70,38-42 233,-37 38-249,-1 1 1,1-1-1,1 2 1,0 0-1,0 0 1,1 1-1,13-8 1,-23 15 20,-1 1-1,1-1 1,0 0 0,0 0-1,0 1 1,0-1 0,-1 1-1,1 0 1,0-1 0,0 1-1,0 0 1,0 0 0,0 0-1,0 0 1,0 1 0,0-1-1,0 0 1,0 1 0,-1 0-1,1-1 1,0 1 0,0 0-1,0 0 1,-1 0 0,1 0-1,-1 0 1,1 0 0,-1 0-1,1 1 1,-1-1 0,0 0-1,1 1 1,-1-1 0,0 1-1,0 0 1,0-1 0,0 1-1,0 0 1,0 2 0,3 7-22,0 0 0,0 0 0,-2 1 0,4 23 0,-5-27 92,-1-8-34,0 1 0,0 0 0,0-1 0,0 1-1,0-1 1,0 1 0,0 0 0,0-1 0,0 1 0,1-1 0,-1 1 0,0-1 0,0 1 0,1-1 0,-1 1 0,0-1 0,0 1 0,1-1 0,-1 1 0,1-1 0,-1 1 0,0-1 0,1 0 0,-1 1 0,1-1 0,-1 0 0,1 1 0,0-1 0,0 0 8,1 0 0,-1-1 0,0 1 0,0 0 0,0-1 0,0 1 0,1-1 0,-1 1 0,0-1 0,0 0-1,0 1 1,0-1 0,1-1 0,6-6 72,1 0 0,-1-1-1,11-15 1,-13 16-176,1 0-1,0 0 0,0 0 1,15-11-1,-21 18 65,0 1-1,0-1 1,0 0-1,0 1 0,0-1 1,0 1-1,1-1 1,-1 1-1,0-1 1,0 1-1,1 0 1,-1 0-1,0 0 1,1 0-1,-1 0 1,0 0-1,0 0 0,1 0 1,1 1-1,-1 0-6,0-1 0,0 1 0,0 0 0,0 1 0,-1-1 0,1 0 0,0 0 0,0 1 0,-1-1 0,3 4 0,2 3-20,0 1 1,0 0-1,7 19 1,-11-24 50,5 9 3,-4-7 30,0 1 0,0 0 0,0 0 0,1 7-1,-3-9-158,0-1-1,1 0 1,-1 0-1,1 0 0,-1 0 1,1 0-1,5 7 0,-6-18-5042,-1 2 3792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3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76 3712,'-6'-12'2011,"3"5"413,14 2-315,31-5-770,0 3 0,74-5 0,-76 9-967,187-9 452,-85 6-1099,-114 4-1031,-5 5 346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7:07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12 181 2304,'-1'-1'102,"0"0"-1,1 0 1,-1 0 0,1 0-1,-1 0 1,1-1 0,0 1-1,-1 0 1,1 0 0,0 0 0,0 0-1,0 0 1,-1-1 0,1 1-1,1-2 1,-1-1 820,0 3-726,0 0-1,0 1 0,0-1 1,-1 1-1,1-1 1,0 0-1,0 1 1,0-1-1,0 1 0,-1-1 1,1 1-1,0-1 1,-1 1-1,1-1 1,0 1-1,-1-1 0,1 1-156,-1 0-1,1-1 1,0 1-1,0 0 0,0 0 1,0 0-1,0 0 1,0 0-1,-1 0 0,1-1 1,0 1-1,0 0 1,0 0-1,0 0 1,0 0-1,0-1 0,0 1 1,0 0-1,0 0 1,0 0-1,0 0 0,0-1 1,0 1-1,0 0 1,0 0-1,0 0 0,0 0 1,0-1-1,0 1 1,0 0-1,0 0 0,0 0 1,0 0-1,0-1 1,0 1-1,0 0 0,0 0 1,1 0-1,-1 0 1,0 0-1,0-1 0,0 1 1,0 0-1,1 0 1,3 13 1164,1 0 1,8 14-1,73 173 1126,-6-9-1399,-64-163-697,1 1 0,36 44-1,-49-67-113,0-1-1,1 0 1,10 8-1,-14-11-63,1-1 0,-1 0 0,1 0-1,-1 0 1,1-1 0,0 1 0,-1 0 0,1-1-1,0 1 1,-1-1 0,1 1 0,0-1-1,0 0 1,0 1 0,-1-1 0,1 0 0,0 0-1,3-1 1,-2 0-8,0 0-1,0-1 1,0 1 0,0-1-1,0 0 1,-1 0 0,1 0-1,0 0 1,-1 0 0,0 0-1,1-1 1,-1 1 0,0-1-1,0 0 1,-1 0 0,1 1-1,0-1 1,-1 0 0,0 0-1,2-5 1,1-6-37,0-1 0,0 0 0,0-16-1,-2 17 71,13-108-30,-11 72-194,3 1-1,16-66 0,-22 115 143,-1-4-1,1 1-1,1 0 1,-1 0 0,0 0-1,3-4 1,-4 7 3,0 0 0,1 0 0,-1-1 1,0 1-1,0 0 0,1-1 0,-1 1 0,0 0 0,0 0 0,1 0 1,-1-1-1,0 1 0,1 0 0,-1 0 0,0 0 0,1 0 0,-1-1 0,0 1 1,1 0-1,-1 0 0,1 0 0,-1 0 0,0 0 0,1 0 0,0 1 0,0-1 0,-1 0 0,1 1 0,0-1-1,-1 1 1,1-1 0,0 1 0,-1-1 0,1 1 0,-1-1-1,1 1 1,-1 0 0,1-1 0,-1 1 0,0 0 0,1 1-1,8 18 2,-1 1 0,-1 0 0,-1 0 0,4 31 0,-1-8 37,46 169 469,-55-212-464,0 0 0,1 1 1,-1-1-1,0 0 0,1 0 1,0 1-1,-1-1 0,1 0 1,0 0-1,-1 0 0,1 0 1,0 0-1,0 0 0,0 0 1,0 0-1,0 0 0,0 0 1,0-1-1,3 2 0,-4-2-16,1 0-1,0 0 1,0 0 0,-1 0-1,1 0 1,0 0-1,0 0 1,-1-1 0,1 1-1,0 0 1,-1-1-1,1 1 1,0 0-1,-1-1 1,1 1 0,0-1-1,-1 1 1,1-1-1,-1 1 1,1-1 0,-1 1-1,1-1 1,-1 0-1,1 1 1,-1-1 0,0 0-1,1 1 1,-1-1-1,0 0 1,1 0 0,-1 1-1,0-2 1,8-25 203,-1 0 1,7-53-1,-3 13-95,4-1-105,2 1 0,3 1 0,3 1 0,51-99 0,-71 157-58,-2 5 9,0 0 0,0 0-1,0 1 1,0-1 0,0 0-1,0 1 1,1-1 0,-1 0-1,0 1 1,3-2 0,-4 3-55,0 0 0,1 0 0,-1 0 1,0 0-1,1-1 0,-1 1 0,1 0 1,-1 0-1,0 0 0,1 1 1,-1-1-1,0 0 0,1 0 0,-1 0 1,0 0-1,1 0 0,-1 0 0,0 0 1,1 1-1,-1-1 0,0 0 0,1 0 1,-1 0-1,0 1 0,1-1 1,-1 0-1,0 1 0,0-1 0,0 0 1,1 0-1,-1 1 0,0-1 0,0 1 1,7 11-2663,4 35-7184,-3-19 5350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7:11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34 891 2560,'-5'2'1497,"1"0"0,-1 1 1,-8 5-1,13-8-1457,0 0 0,0 0 1,0 0-1,0 0 0,-1 0 0,1 0 0,0 1 0,0-1 1,0 0-1,0 0 0,0 0 0,0 0 0,0 0 1,0 0-1,0 0 0,0 0 0,-1 0 0,1 1 0,0-1 1,0 0-1,0 0 0,0 0 0,0 0 0,0 0 0,-1 0 1,1 0-1,0 0 0,0 0 0,0 0 0,0 0 0,0 0 1,0 0-1,-1 0 0,1 0 0,0 0 0,0 0 0,0 0 1,0 0-1,0 0 0,0 0 0,-1 0 0,1-1 1,0 1-1,0 0 0,0 0 0,0 0 0,0 0 0,0 0 1,0 0-1,-1 0 0,1 0 0,0 0 0,0-1 0,0 1 1,0 0-1,0 0 0,0 0 0,0 0 0,0 0 0,0 0 1,0-1-1,0 1 0,0 0 0,2-9 728,-2 8-608,6-14 105,0 2 0,0-1 1,11-15-1,-3 4-41,108-176 1098,-91 158-947,2 2 0,55-54 1,-80 87-266,1 1 0,18-13 1,-26 20-104,-1 0 1,0 0 0,0 0-1,0 0 1,1 0 0,-1 0-1,0 0 1,0 0 0,0 0-1,1 0 1,-1 0 0,0 0-1,0 0 1,1 1 0,-1-1-1,0 0 1,0 0 0,0 0 0,0 0-1,1 0 1,-1 0 0,0 1-1,0-1 1,0 0 0,0 0-1,0 0 1,1 0 0,-1 1-1,0-1 1,0 0 0,0 0-1,0 0 1,0 1 0,0-1-1,0 0 1,0 0 0,0 0 0,0 1-1,0-1 1,0 0 0,0 1-1,3 10 145,-1 14-20,0-1 0,-2 0 0,-3 39-1,-19 74 208,3-18 134,17-109-348,0 3 42,2-13-160,0 0 1,0 1 0,0-1 0,0 0 0,0 0 0,0 0-1,0 0 1,0 0 0,0 1 0,0-1 0,0 0-1,0 0 1,0 0 0,0 0 0,1 0 0,-1 1-1,0-1 1,0 0 0,0 0 0,0 0 0,0 0 0,0 0-1,0 0 1,0 0 0,1 0 0,-1 0 0,0 0-1,0 1 1,0-1 0,0 0 0,0 0 0,1 0-1,-1 0 1,0 0 0,0 0 0,0 0 0,0 0 0,0 0-1,1 0 1,-1 0 0,0 0 0,0 0 0,0 0-1,0 0 1,0 0 0,0 0 0,1-1 0,-1 1-1,0 0 1,0 0 0,0 0 0,0 0 0,0 0 0,0 0-1,1 0 1,-1 0 0,0 0 0,0 0 0,0-1-1,0 1 1,0 0 0,0 0 0,4-3 39,0-1 1,0 1 0,-1-1-1,1 1 1,-1-1 0,0 0-1,0-1 1,-1 1 0,4-7-1,19-47 74,-15 35-73,6-15-12,70-144-29,-83 176-42,0 0 0,1 1 0,-1 0 0,1 0 0,1 0 0,-1 0 0,1 0 0,6-5 0,-10 10 35,-1 0-1,0-1 1,1 1 0,-1 0-1,1 0 1,-1-1-1,0 1 1,1 0 0,-1 0-1,1 0 1,-1-1-1,1 1 1,-1 0 0,1 0-1,-1 0 1,1 0-1,-1 0 1,1 0 0,-1 0-1,0 0 1,1 0-1,-1 0 1,1 0 0,-1 0-1,1 0 1,-1 0-1,1 1 1,-1-1 0,1 0-1,0 1 1,-1 0 11,1 0 1,0 0-1,-1 0 1,1 0-1,-1 0 1,1 0-1,-1 0 1,1 0-1,-1 1 1,0-1-1,1 0 1,-1 0-1,0 1 1,0 1-1,1 39 81,-2 0 0,-9 54 0,-1 47 213,11-141-281,-1 1 0,1-1-1,0 1 1,1-1 0,-1 1-1,0-1 1,1 0 0,-1 1-1,2 2 1,-2-5-18,0 0-1,1 0 1,-1 1-1,0-1 1,0 0-1,0 0 1,0 0-1,1 0 1,-1 0-1,0 0 0,0 0 1,0 0-1,1 0 1,-1 0-1,0 0 1,0 0-1,1 0 1,-1 0-1,0 0 1,0 0-1,0 0 1,1 0-1,-1 0 1,0 0-1,0 0 1,0 0-1,0 0 1,1-1-1,-1 1 1,0 0-1,0 0 1,0 0-1,0 0 1,1-1-1,11-12 142,65-93 167,7-10-298,-65 93-78,0 1 0,43-36 0,-60 56 58,0 1 0,0-1 0,1 0 0,-1 1-1,1-1 1,-1 1 0,1 0 0,-1 0-1,1 0 1,0 0 0,0 0 0,0 1 0,-1-1-1,5 1 1,-6 0 4,1 0 0,-1 0 0,0 0 0,0 1 0,0-1 0,0 0 0,0 1 0,0-1-1,0 1 1,0-1 0,0 1 0,0 0 0,0-1 0,0 1 0,1 1 0,-1 0-2,1 0 1,-1-1 0,0 1-1,0 0 1,0 0-1,0 0 1,-1 0 0,1 0-1,0 0 1,0 4-1,2 26-57,1 61 0,-5-61 61,2 0 0,6 37 0,-6-68 10,-1 1 0,0-1-1,0 1 1,1-1 0,-1 0 0,1 1-1,-1-1 1,1 1 0,0-1-1,0 0 1,-1 1 0,1-1 0,0 0-1,0 0 1,0 0 0,0 0-1,0 0 1,1 0 0,0 1-1,0-1 4,-1-1-1,0 0 0,0 1 0,0-1 0,0 0 0,1 0 0,-1 0 0,0 0 0,0 0 0,1 0 1,-1-1-1,0 1 0,0 0 0,0 0 0,0-1 0,1 1 0,-1-1 0,0 1 0,0-1 1,0 0-1,0 1 0,0-1 0,0 0 0,1 0 0,2-4-14,1 0 0,0 0-1,-1 0 1,0 0 0,0-1 0,-1 1-1,1-1 1,-1 0 0,4-11 0,3-4 2,80-167 35,-90 188-38,0 0-1,0-1 0,0 1 0,0 0 0,0 0 1,0 0-1,0 0 0,0 0 0,0 0 0,0 0 1,0 0-1,0 0 0,0 0 0,0 0 0,0 0 1,0 0-1,0 0 0,0 0 0,0 0 0,0 0 1,0-1-1,0 1 0,0 0 0,0 0 0,0 0 1,0 0-1,0 0 0,0 0 0,0 0 1,0 0-1,0 0 0,0 0 0,0 0 0,1 0 1,-1 0-1,0 0 0,0 0 0,0 0 0,0 0 1,0 0-1,0 0 0,0 0 0,0 0 0,0 0 1,0 0-1,0 0 0,0 0 0,0 0 0,0 0 1,0 0-1,0 0 0,1 0 0,-1 0 0,0 0 1,0 0-1,0 0 0,0 0 0,0 0 0,0 0 1,0 0-1,0 0 0,0 0 0,0 1 0,0-1 1,2 6-85,-1 17-31,-1-11 52,3 60 66,-3-43 10,2-1-1,5 32 0,-3-31 24,-3-21 28,-1-1 0,2 0 0,-1 0 0,1 0 0,3 8 0,-5-14-46,1 0 0,-1 0 0,0 0 0,1-1 0,-1 1 0,1 0 0,-1 0 0,1-1 0,-1 1 0,1-1 0,-1 1 0,1 0 0,0-1 0,-1 1 0,1-1 0,0 1 0,0-1 0,-1 0 0,2 1 0,-1-1-4,0 0 1,0 0-1,-1 0 0,1 0 0,0 0 0,0-1 0,0 1 0,-1 0 0,1 0 0,0-1 0,0 1 0,-1 0 0,1-1 0,0 1 0,-1-1 1,1 1-1,-1-1 0,1 1 0,0-1 0,-1 0 0,1 1 0,-1-1 0,1 0 0,-1 1 0,1-2 0,5-10 40,-1 0-1,0-1 0,-1 1 0,-1-1 0,0 0 0,2-17 1,1 1-11,28-141-297,-32 167 40,0 8 149,1 9 52,1 22 10,0 3 5,1-1 0,13 43-1,-18-80 1,3 8 15,0 0 0,0 0 1,1 0-1,5 8 0,-9-16-1,1 1 0,0-1 0,0 0 0,0 1 0,0-1 0,0 0 0,0 0 0,0 0 0,0 0 0,0 0 0,0 0 0,1 0 0,-1 0 0,0 0 0,1 0 0,-1-1 1,1 1-1,-1-1 0,1 1 0,-1-1 0,1 1 0,-1-1 0,1 0 0,-1 0 0,1 0 0,-1 0 0,1 0 0,0 0 0,-1 0 0,1 0 0,-1-1 0,4 0 0,-2-1 22,1 0-1,-1 0 1,1-1 0,-1 1-1,0-1 1,0 0 0,0 0-1,-1 0 1,5-5 0,19-34 106,-24 40-134,51-101 228,5-9-424,-51 99 137,-6 10 39,0 1-1,1-1 1,-1 1 0,0-1-1,1 1 1,-1 0-1,1 0 1,0 0 0,0 0-1,2-2 1,-3 4 11,-1-1 0,1 1 0,-1 0 0,1 0 1,-1 0-1,1 0 0,-1 0 0,1 0 0,-1 0 0,1 0 0,-1 0 0,1 0 0,-1 1 1,1-1-1,-1 0 0,1 0 0,-1 0 0,1 1 0,-1-1 0,1 0 0,-1 0 0,0 1 1,1-1-1,-1 0 0,1 1 0,-1-1 0,0 0 0,1 1 0,-1-1 0,0 1 0,0-1 1,1 1-1,-1 0 0,8 17-57,-7-17 50,2 10 1,0 0 0,-1 0-1,0 0 1,-1 0 0,0 22 0,-1-4-9,2 9 54,-2 0-1,-2 0 0,-2 0 1,-8 39-1,11-71 10,-1-1 1,0 0-1,0 0 0,0 0 1,-6 10-1,8-14-38,-1 0 4,1 0-1,-1 0 0,1 0 1,-1 0-1,0 0 1,1 0-1,-1 0 0,0 0 1,0 0-1,0 0 0,0 0 1,0 0-1,0-1 0,0 1 1,0 0-1,0-1 1,0 1-1,0-1 0,0 1 1,0-1-1,0 1 0,-1-1 1,1 0-1,0 0 1,0 0-1,-1 1 0,1-1 1,0 0-1,0 0 0,0-1 1,-1 1-1,1 0 0,0 0 1,0-1-1,0 1 1,-1 0-1,1-1 0,0 1 1,0-1-1,0 0 0,0 1 1,0-1-1,0 0 1,0 0-1,0 1 0,-1-3 1,-4-3-31,0 0 1,1 0 0,0-1 0,0 0-1,1 0 1,0 0 0,0 0 0,1-1 0,-1 1-1,2-1 1,-1 0 0,-1-12 0,3 20 7,1-1 0,0 0-1,0 1 1,-1-1 0,1 0 0,0 1 0,0-1 0,0 0 0,0 0 0,0 1 0,0-1 0,0 0 0,0 1 0,1-1 0,-1 0 0,0 0 0,0 1 0,1-1 0,-1 0-1,0 1 1,1-1 0,-1 1 0,0-1 0,1 0 0,-1 1 0,1-1 0,-1 1 0,1-1 0,-1 1 0,1-1 0,0 1 0,-1 0 0,1-1 0,0 1 0,-1 0 0,1-1-1,0 1 1,-1 0 0,1 0 0,0 0 0,-1-1 0,1 1 0,0 0 0,0 0 0,4 0 5,-1 1-1,0-1 1,0 1-1,0 0 1,9 2-1,6 4 2,2-1 0,-1-1 0,1-1 0,40 2-1,-54-6 21,0 0-1,-1 0 0,1-1 0,0 0 0,0 0 0,-1-1 0,1 1 1,-1-2-1,0 1 0,1-1 0,-1 0 0,0 0 0,0 0 0,-1-1 0,1 0 1,-1 0-1,0-1 0,9-9 0,-2-1 42,-1-1 0,-1-1 0,0 1 0,12-32 0,22-74 137,-34 88-134,3-8-39,-3-1 0,-1 0 1,-2 0-1,-2 0 0,-1-58 1,-4-20-76,-5 179-462,-2 48 755,10 84 134,-1-126-192,3 1-1,2-1 0,3-1 0,30 101 1,-29-132 22,-10-30-290,0 0-1,0 0 1,0 0-1,1 0 1,-1 0 0,0-1-1,1 1 1,-1 0-1,1 0 1,-1-1-1,1 1 1,2 1-1,-4-4 31,1 1 0,-1 0 0,0 0 0,1 0 0,-1 0 1,0 0-1,0 0 0,1 0 0,-1-1 0,0 1 0,0 0 0,1 0 0,-1 0 0,0-1 0,0 1 0,0 0 0,1 0 0,-1-1 0,0 1 0,0 0 0,0 0 0,0-1 0,0 1 0,0 0 0,1-1 0,-1 1 0,0 0 0,0 0 0,0-1 1,0 1-1,0 0 0,0-1 0,0 1 0,0 0 0,0-1 0,-1 1 0,1 0 0,0 0 0,0-1 0,-1-20-2022,-2-6 183,-2 0 0,0 1-1,-2 0 1,-14-33 0,13 39 1224,-1 2-1,-1-1 1,0 2 0,-2-1 0,0 1 0,-19-20 0,17 23 1178,0 0 1,0 1 0,-25-16-1,-10-9 4257,48 37-4703,1 1 0,0 0 0,-1-1 0,1 1 1,0 0-1,-1-1 0,1 1 0,0 0 0,0-1 0,-1 1 0,1-1 0,0 1 0,0 0 1,0-1-1,-1 1 0,1-1 0,0 1 0,0-1 0,0 1 0,0-1 0,0 1 0,0 0 0,0-1 1,0 1-1,0-1 0,0 1 0,0-1 0,1 1 0,-1-1 0,0 1 0,0 0 0,0-1 1,0 1-1,1-1 0,-1 1 0,0 0 0,0-1 0,1 1 0,-1 0 0,0-1 0,1 1 1,-1 0-1,0-1 0,1 1 0,-1 0 0,1 0 0,-1-1 0,0 1 0,1 0 0,23-10 1575,0 5-930,0 1 1,0 0-1,35 1 1,-38 2-702,67 1-342,101 12-1,-149-7-3362,-7 6 976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7:13.3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68 3648,'-2'-29'1102,"-5"-9"7310,-2 106-6940,-11 69 314,8-37-713,-18 130 304,-1 9-664,25-174 749,17-98-1293,1 1-1,20-37 1,-21 49-197,42-73 37,-43 77-81,2 0-1,0 0 1,19-19-1,-27 31 59,1 0 0,0 1 0,0-1 1,0 1-1,0 0 0,0 1 0,11-5 0,-14 6 8,0 0 0,0 1-1,0-1 1,0 1-1,0 0 1,0-1 0,0 1-1,0 0 1,0 0 0,0 0-1,0 0 1,0 1-1,0-1 1,0 0 0,0 1-1,0 0 1,0-1 0,0 1-1,-1 0 1,1 0 0,0 0-1,0 0 1,-1 0-1,1 0 1,-1 1 0,3 1-1,-1 1 19,-1 0 0,1 0-1,-1 0 1,0 0 0,0 1-1,0-1 1,2 9 0,4 35 81,-6-31 4,0 1 0,-2-1-1,0 1 1,-1 0 0,0 0 0,-2-1 0,0 1 0,-1-1-1,-1 0 1,0 0 0,-1-1 0,-13 25 0,16-36-63,0 0 1,0 0 0,0-1-1,-1 0 1,0 1 0,1-1-1,-2-1 1,1 1 0,0-1-1,-1 1 1,1-1 0,-1 0-1,0-1 1,0 1 0,0-1-1,0 0 1,-1 0 0,1-1-1,0 1 1,-1-1 0,1-1-1,-1 1 1,1-1 0,-1 0-1,0 0 1,1 0 0,-10-2-1,11 1-49,-1-1-1,1 1 1,-1-1-1,1 0 1,0 0-1,0 0 1,0 0-1,0-1 1,0 1-1,1-1 1,-1 0-1,1 0 1,-1-1-1,1 1 1,0-1-1,1 1 1,-1-1-1,1 0 1,-1 0-1,-1-6 1,3 9 13,1 1 0,0-1 0,-1 0 1,1 1-1,0-1 0,-1 0 0,1 1 0,0-1 0,0 0 1,0 0-1,0 1 0,0-1 0,0 0 0,0 1 0,0-1 0,0 0 1,0 0-1,0 1 0,0-1 0,0 0 0,1 0 0,-1 1 1,0-1-1,1 0 0,-1 1 0,0-1 0,1 1 0,-1-1 0,1 0 1,-1 1-1,1-1 0,-1 1 0,1-1 0,-1 1 0,1-1 1,-1 1-1,1 0 0,0-1 0,-1 1 0,1 0 0,0-1 1,-1 1-1,1 0 0,0 0 0,0 0 0,0-1 0,4 1-6,0-1-1,0 1 0,-1 0 1,1 0-1,8 1 0,72 15-99,-55-9 159,1-1 0,41 1 0,-61-7-22,0 0 1,-1-1-1,1 0 0,-1 0 1,1-1-1,-1-1 1,0 0-1,1 0 0,-2-1 1,19-10-1,-17 7 27,0 0-1,0-1 0,-1-1 0,0 1 1,0-2-1,-1 1 0,14-20 1,-17 20-26,0 1 0,-1-1 0,-1 0 0,1-1 0,-1 1 0,-1-1 0,0 0 0,0 0 0,-1 0 1,2-17-1,-4 24-33,0 0 1,0 0 0,0-1 0,-1 1 0,1 0 0,-1 0-1,1 0 1,-1-1 0,0 1 0,0 0 0,-1 0 0,1 0-1,-1 1 1,1-1 0,-1 0 0,0 0 0,0 1 0,-5-5 0,6 6-8,-1-1 1,0 1-1,0 0 1,0 0 0,0 0-1,0 0 1,-1 0-1,1 0 1,0 1 0,0-1-1,0 1 1,-1-1-1,1 1 1,0 0 0,-1 0-1,1 0 1,0 0-1,0 0 1,-1 1 0,1-1-1,0 1 1,0-1 0,0 1-1,-1 0 1,1 0-1,0 0 1,-2 2 0,0-1-4,0 1 1,1 0 0,0 0-1,-1 0 1,1 0-1,0 1 1,1-1 0,-1 1-1,1 0 1,-1 0 0,1 0-1,0 0 1,-2 7-1,0 2-14,0 1-1,-5 27 1,8-30 96,-1 0 1,2 0 0,0 0 0,0 0 0,1 0 0,0 1 0,1-1 0,0-1-1,1 1 1,3 11 0,-3-15-29,1 0-1,-1 0 1,1-1 0,0 1-1,1-1 1,-1 0 0,1 0-1,1 0 1,-1-1-1,1 1 1,0-1 0,0-1-1,0 1 1,1-1 0,7 4-1,5 1-95,1-1-1,0-1 1,1-1-1,-1 0 0,1-2 1,0 0-1,0-1 1,1-2-1,-1 0 1,0-1-1,28-4 1,-37 3-767,-1-2 1,14-4-1,-21 6 253,0-1 0,0 1 0,0-1 0,0 0 0,-1 0 0,1-1 0,-1 1 0,0-1 0,6-5 0,-7 5-580,1-1-1,-1 0 0,0 0 1,0 0-1,2-7 0,-4 10 971,14-32-4674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7:16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210 779 2976,'8'-13'1696,"-6"10"1016,-1 2-2559,-1 1-1,1-1 1,-1 1-1,1-1 1,-1 0 0,0 0-1,1 1 1,-1-1 0,0 0-1,0 0 1,1 1 0,-1-1-1,0 0 1,0 0 0,0 1-1,0-1 1,0 0 0,0 0-1,0 0 1,0 1 0,0-1-1,-1 0 1,1 0 0,0 0-1,0 1 1,-1-1 0,1 0-1,-1-2-56,-1 1-1,1 0 0,0-1 0,-1 1 1,1 0-1,-1 0 0,0 0 1,1 0-1,-1 0 0,0 1 0,0-1 1,0 1-1,0-1 0,-1 1 0,1 0 1,0-1-1,-1 1 0,1 0 1,-1 1-1,1-1 0,-1 0 0,1 1 1,-1-1-1,1 1 0,-1 0 1,1 0-1,-1 0 0,0 0 0,1 0 1,-1 1-1,1-1 0,-1 1 0,1 0 1,-1-1-1,1 1 0,-4 2 1,-1 0-57,0 1 1,1 0 0,-1 1 0,1-1 0,0 1 0,0 0 0,0 1 0,1-1 0,0 1 0,0 0 0,-7 13 0,2-3 109,2 2 1,0-1-1,-10 32 1,14-35-95,0 0 0,1 0-1,1 0 1,0 0 0,1 0 0,0 1 0,1-1 0,2 16 0,-1-24-15,0 1 0,0 0 1,1 0-1,0-1 1,0 1-1,1-1 0,0 1 1,0-1-1,0 0 0,1 0 1,0-1-1,0 1 1,0-1-1,1 0 0,0 0 1,0 0-1,0-1 0,1 1 1,6 3-1,-7-5 22,1 0-1,0-1 0,0 0 1,0 0-1,0 0 1,0-1-1,0 0 1,0 0-1,0-1 0,0 1 1,10-2-1,0 0 19,-1-2 0,0 1-1,22-8 1,-9 0-19,-2 0 0,0-2 0,0-1 0,-1-1 0,26-19-1,-7 0 75,67-65 0,-88 74-91,0-1 1,26-38-1,-43 54-75,-13 20-90,-5 7 92,-5 8 45,2 1 0,1 0 0,0 1 0,2 0 0,2 1 0,-11 44 0,20-70-7,0 1 0,1-1-1,-1 1 1,1-1 0,0 1 0,0-1 0,1 1 0,-1-1 0,1 1 0,-1-1 0,1 1-1,0-1 1,0 0 0,1 1 0,-1-1 0,1 0 0,-1 0 0,1 0 0,0 0 0,0 0-1,0 0 1,1-1 0,-1 1 0,1-1 0,-1 0 0,1 1 0,0-1 0,0 0 0,4 1-1,-1 0 28,1 0-1,0-1 0,-1 0 0,1 0 0,0 0 0,0-1 0,1 0 0,-1-1 0,0 0 0,0 0 1,0 0-1,0-1 0,0 0 0,1 0 0,-2-1 0,8-2 0,-9 2-2,0 1 0,0-1 1,-1-1-1,1 1 0,-1-1 0,1 1 0,-1-1 0,0-1 0,0 1 1,0 0-1,-1-1 0,1 0 0,-1 0 0,0 0 0,0 0 0,0-1 0,-1 1 1,1-1-1,-1 1 0,0-1 0,-1 0 0,1 0 0,1-6 0,-2-2-8,1 0-1,-2 0 0,1 0 0,-2 0 0,0 0 1,-4-20-1,4 28-35,0 0-1,0 1 1,-1-1-1,1 0 1,-1 0-1,-1 1 1,1-1 0,0 1-1,-1 0 1,0 0-1,0 0 1,0 0 0,-1 0-1,1 1 1,-1-1-1,0 1 1,0 0 0,0 0-1,-8-4 1,8 5 2,0 1 0,0 0 0,0 0 0,0 0 0,0 1 0,0-1 0,0 1 0,0 0 0,0 0 0,0 0 0,0 1 0,-1-1 0,1 1 0,0 0 0,1 0 0,-1 1 0,0-1 0,0 1 0,-3 2 0,2-1-7,0 0 0,0 0-1,0 1 1,0 0 0,1 0 0,0 0 0,0 0 0,0 1 0,0 0 0,1-1 0,0 1-1,-3 6 1,5-10 19,1 0-1,0-1 0,-1 1 0,1-1 0,0 1 0,-1 0 1,1-1-1,0 1 0,0 0 0,0-1 0,-1 1 1,1 0-1,0-1 0,0 1 0,0 0 0,0-1 0,0 1 1,1 0-1,-1-1 0,0 1 0,0 0 0,0-1 0,0 1 1,1-1-1,-1 1 0,0 0 0,1-1 0,-1 1 1,0-1-1,1 1 0,-1-1 0,1 1 0,-1-1 0,1 1 1,-1-1-1,1 1 0,-1-1 0,1 0 0,-1 1 0,2-1 1,0 1 4,1 0 0,-1-1 1,0 1-1,1-1 1,-1 0-1,1 1 0,-1-1 1,0 0-1,1-1 1,3 0-1,7-2 1,0-2 0,-1 0-1,1 0 1,20-13 0,-23 13-10,22-15 42,50-39 0,-56 38 129,1 1 0,43-23 0,-68 42-160,63-28 166,-58 27-153,-1 0 1,1 0-1,-1 0 0,1 1 1,0 0-1,0 0 0,13 1 1,-17 0 1,-1 0 0,0 1 1,0-1-1,0 0 0,0 1 0,0 0 1,0-1-1,0 1 0,0 0 0,0 0 1,0 0-1,0 0 0,0 1 1,0-1-1,-1 0 0,1 1 0,-1-1 1,1 1-1,-1-1 0,1 1 0,-1 0 1,0 0-1,0 0 0,0 0 1,0 0-1,0 0 0,0 0 0,0 2 1,0 5 49,0-1-1,-1 1 1,0 0 0,0 0 0,-1 0 0,-2 9 0,-15 53 203,9-42-242,-15 29 0,14-35 103,4-7 132,9-19-109,12-27-66,-10 21-103,18-33-19,32-46 0,-43 72 3,0 0 0,1 1 0,1 1 0,0 0 0,26-19 0,-39 32 26,1 0-1,-1 0 1,0 0-1,1 0 1,-1 0 0,1 0-1,0 1 1,-1-1-1,1 0 1,0 1-1,-1 0 1,1-1-1,0 1 1,-1 0 0,1 0-1,0 0 1,0 0-1,-1 0 1,1 0-1,0 0 1,0 1-1,-1-1 1,3 1 0,-3 0 0,1 0 1,-1 1 0,1-1-1,-1 0 1,1 1 0,-1-1-1,0 1 1,1-1 0,-1 1-1,0 0 1,0-1 0,0 1-1,0 0 1,-1 0 0,1 0-1,0 0 1,-1 0 0,0 0-1,1 3 1,1 16 39,0 0 0,-2 0 0,-3 32 1,0 11 28,3-63-73,0 1-1,0-1 1,0 1 0,0-1-1,0 0 1,1 1 0,-1-1 0,0 0-1,1 1 1,-1-1 0,1 0-1,-1 0 1,1 1 0,-1-1-1,1 0 1,0 0 0,1 2 0,-1-3 8,0 0 1,-1 1 0,1-1-1,0 0 1,0 0 0,0 0-1,-1 1 1,1-1 0,0 0-1,0 0 1,0 0 0,0-1-1,-1 1 1,1 0 0,0 0-1,0 0 1,0 0 0,-1-1-1,1 1 1,0 0 0,-1-1-1,1 1 1,0-1 0,0 1-1,-1-1 1,1 1 0,-1-1-1,1 1 1,0-1 0,0-1-1,15-14 7,-2-1 0,16-22 0,-15 19-9,-6 6-90,-8 11 67,1 0 0,0 0 0,0 1 0,0-1 0,0 1 0,5-5 0,-7 7 21,1 0-1,-1-1 0,0 1 1,1 0-1,-1 0 1,1 0-1,-1 0 0,0-1 1,1 1-1,-1 0 0,1 0 1,-1 0-1,1 0 1,-1 0-1,1 0 0,-1 0 1,0 0-1,1 0 0,-1 0 1,1 0-1,-1 1 1,0-1-1,1 0 0,-1 0 1,1 0-1,-1 0 0,0 1 1,1-1-1,-1 0 1,1 1-1,8 11 42,-4 2-66,0 0 1,0 1 0,-2-1-1,0 1 1,2 26-1,0-3-2,14 58 41,-19-96-21,7 19 59,-7-19-48,0 0 1,0 1 0,1-1-1,-1 1 1,0-1-1,0 0 1,1 1-1,-1-1 1,0 0-1,1 1 1,-1-1 0,0 0-1,1 0 1,-1 1-1,0-1 1,1 0-1,-1 0 1,0 0-1,1 1 1,-1-1 0,1 0-1,-1 0 1,1 0-1,-1 0 1,0 0-1,1 0 1,-1 0-1,1 0 1,-1 0 0,1 0-1,-1 0 1,0 0-1,1 0 1,-1 0-1,1 0 1,-1 0-1,0-1 1,1 1 0,-1 0-1,1 0 1,-1 0-1,0-1 1,1 1-1,-1 0 1,0-1-1,1 1 1,3-4 21,0 0 1,-1 0-1,1-1 1,-1 1-1,0-1 1,-1 1-1,4-6 1,14-42 49,-8 22-59,20-39-105,-27 61 51,0-1 0,0 1-1,1 0 1,0 0-1,11-11 1,-16 18 34,-1 1 1,1-1 0,-1 1 0,1-1 0,-1 1 0,1-1 0,0 1 0,-1-1 0,1 1 0,0-1-1,-1 1 1,1 0 0,0-1 0,0 1 0,-1 0 0,1 0 0,0-1 0,0 1 0,0 0-1,-1 0 1,1 0 0,0 0 0,0 0 0,0 0 0,-1 0 0,1 1 0,0-1 0,0 0-1,-1 0 1,1 1 0,0-1 0,0 0 0,-1 1 0,1-1 0,0 0 0,-1 1 0,1-1 0,0 1-1,-1 0 1,1-1 0,-1 1 0,1-1 0,-1 1 0,1 0 0,-1-1 0,0 1 0,1 0-1,-1-1 1,0 1 0,1 0 0,-1 0 0,0 0 0,3 8 11,0-1 0,-1 0 0,2 17 0,-3-22-17,3 36 3,-2 0-1,-1-1 1,-2 1 0,-1 0 0,-3-1 0,-9 41 0,1-8 26,-18 66 338,24-113-252,5-16-82,0 0-1,-1-1 0,0 1 0,-5 10 0,8-18-25,0 0 1,0 0-1,0 0 0,0 0 1,0 0-1,0 0 0,0 0 0,0 0 1,0 0-1,0 0 0,0 0 0,0 0 1,0 0-1,-1 1 0,1-1 0,0 0 1,0 0-1,0 0 0,0 0 0,0 0 1,0 0-1,0 0 0,0 0 0,0 0 1,0 0-1,0 0 0,-1 0 0,1 0 1,0 0-1,0 0 0,0 0 0,0 0 1,0 0-1,0 0 0,0 0 0,0 0 1,0 0-1,0 0 0,0 0 0,0 0 1,-1 0-1,1-1 0,0 1 0,0 0 1,0 0-1,0 0 0,0 0 1,0 0-1,0 0 0,0 0 0,0 0 1,0 0-1,0 0 0,0 0 0,0 0 1,0 0-1,0 0 0,0-1 0,0 1 1,0 0-1,-4-9 110,1-18 53,4-10-171,2 1-1,2 0 1,17-66 0,-5 41-3,39-85 1,-42 115-27,27-44-1,-32 61 14,0 1 1,1 0 0,0 1-1,1 0 1,19-16-1,-25 24 12,0 1 0,1-1 0,-1 1-1,1 0 1,-1 0 0,1 1 0,0-1 0,12-2-1,-16 5 10,1-1 0,0 1-1,0 0 1,0 0 0,0 0-1,0 0 1,-1 0 0,1 1-1,0-1 1,0 1 0,0 0-1,-1 0 1,1 0 0,0 0-1,-1 0 1,1 0 0,-1 1-1,1-1 1,-1 1 0,0 0-1,0 0 1,3 2 0,0 2-7,0 1 0,0 0 0,-1 0 1,0 0-1,0 1 0,-1-1 1,0 1-1,0 0 0,-1 0 0,3 16 1,-2-8 74,-2 0 0,0 0 0,0 1 0,-4 25 0,2-32-44,-1-1-1,0 0 1,0 1 0,-1-1-1,0 0 1,-1 0 0,1-1-1,-2 1 1,1-1 0,-1 0-1,-1 0 1,-6 7-1,9-11-14,0-1-1,-1 0 0,1 0 0,-1 0 0,0 0 1,0-1-1,0 1 0,-1-1 0,1 0 1,0 0-1,-1-1 0,1 1 0,-1-1 0,0 0 1,1 0-1,-1 0 0,0-1 0,1 0 0,-1 0 1,0 0-1,0 0 0,1-1 0,-1 0 0,0 0 1,-6-2-1,8 2-14,0-1 1,0 1 0,0 0-1,1-1 1,-1 1-1,0-1 1,1 0 0,0 0-1,-1 0 1,1 0-1,0 0 1,0-1-1,0 1 1,0-1 0,0 1-1,1-1 1,-1 0-1,0-2 1,1 3-4,1 0 0,-1 1 0,1-1 0,0 1 0,-1-1 0,1 0 0,0 1 0,0-1 0,0 0-1,1 1 1,-1-1 0,0 0 0,0 1 0,1-1 0,-1 1 0,1-1 0,0 0 0,-1 1 0,1 0 0,0-1 0,0 1 0,0-1 0,0 1 0,0 0 0,0 0 0,0-1 0,0 1 0,1 0 0,-1 0-1,0 0 1,1 0 0,-1 1 0,1-1 0,-1 0 0,3 0 0,2-2-3,0 1 0,1 0 0,-1 1 0,1-1 0,-1 1 0,1 0 0,9 0 0,50 4-5,-34-1-47,-22-1 50,8 0 12,0-1-1,25-3 1,-37 3 19,0-2 1,-1 1-1,1-1 0,0 1 1,0-2-1,-1 1 0,0 0 0,1-1 1,-1 0-1,0-1 0,7-5 1,-1-1 14,-1-1 1,0-1 0,15-21-1,23-46-62,-26 42 27,86-153 138,-90 157-83,-1-1 0,-2-1 1,-1-1-1,16-65 0,13-105-3,-38 173-45,-1 0-1,-3-1 0,0 1 0,-6-51 0,4 80-14,0-1 0,0 0-1,-1 1 1,1-1 0,-1 1-1,0-1 1,-4-6-1,5 9 3,0 1 0,0 0 0,0 0-1,1 0 1,-1 0 0,0 0-1,0 0 1,0 0 0,-1 0 0,1 0-1,0 1 1,0-1 0,0 0-1,-1 1 1,1-1 0,0 1 0,0-1-1,-1 1 1,1 0 0,-1-1-1,1 1 1,0 0 0,-1 0 0,1 0-1,0 0 1,-1 0 0,1 1-1,-1-1 1,1 0 0,0 0-1,-1 1 1,1-1 0,-2 2 0,-1 0 3,1 0 0,-1 1 0,1-1 0,0 1 0,0 0 1,0 0-1,0 0 0,0 0 0,0 1 0,1-1 1,0 1-1,-1 0 0,1 0 0,-2 6 0,-10 22-33,1 2-1,1-1 0,-9 48 0,-10 111 28,27-146 26,1-1 0,3 0 0,8 71 0,-3-84 21,1 0-1,1-1 1,1 0 0,2 0 0,24 49 0,-25-62-3,2 0-1,0-1 1,1 0-1,0 0 1,2-2-1,18 19 1,-25-28 10,0 1 0,1-1 0,0 0 1,0-1-1,1 0 0,0 0 1,-1-1-1,1 0 0,1-1 0,-1 1 1,0-2-1,1 1 0,0-2 1,18 2-1,-23-3-23,-1 0 1,0-1-1,0 1 1,0-1-1,0 0 1,0 0-1,0-1 1,0 1-1,0-1 1,0 0-1,-1 0 1,1 0-1,-1-1 1,1 1-1,-1-1 1,0 1-1,0-1 1,4-5-1,0-2 7,0 0 0,-1 0-1,0 0 1,0-1 0,4-12 0,-1-4 18,0 0 1,-2 0 0,-2 0-1,0-1 1,2-47 0,-7 65-33,0 0 1,0 0 0,0 0 0,-4-14 0,3 19-17,0 1 0,-1-1 0,1 1 0,-1 0 0,0 0 0,-1 0 1,1 0-1,-1 0 0,1 0 0,-6-5 0,6 7-4,1 1 0,-1 0 0,0-1 0,1 1 0,-1 0 0,0 0 1,0 0-1,0 0 0,0 0 0,0 1 0,0-1 0,0 1 0,0-1 0,0 1 0,0 0 0,0 0 1,0-1-1,0 1 0,0 1 0,-1-1 0,1 0 0,0 1 0,0-1 0,0 1 0,0-1 0,-3 3 1,0-1-11,0 0 0,1 1 1,-1-1-1,1 1 0,0 0 1,0 0-1,0 1 0,0-1 1,-6 9-1,4-2-7,0 0 0,1 0 1,0 0-1,0 1 0,1 0 0,1 0 1,0 0-1,0 1 0,-1 12 0,2-3 80,0 0-1,2 0 1,0 0-1,4 26 1,-2-34-40,0 0 0,2 0 0,-1 0 0,2 0 0,7 15 1,-10-24-12,0 0 0,0 0 0,1-1 0,-1 1 0,1-1 0,0 0 0,0 1 0,6 4 0,-7-7 5,0 0-1,0 0 0,0 0 1,0 0-1,0 0 0,0-1 1,0 1-1,0 0 1,0-1-1,0 0 0,0 1 1,0-1-1,0 0 0,0 0 1,0 0-1,1 0 0,-1-1 1,3 0-1,0-1 4,0 0-1,0 0 0,0-1 0,0 1 1,-1-1-1,0 0 0,1 0 1,-1-1-1,0 0 0,-1 1 1,6-7-1,5-8-11,15-26 0,-19 29 33,7-11-44,1 0 1,2 1 0,0 2-1,1 0 1,31-25-1,-40 38-27,4-4 36,20-12 1,-31 22 1,-1 2-1,1-1 0,0 1 0,0-1 0,0 1 1,1 1-1,-1-1 0,0 1 0,8-1 1,-11 2 0,1 0 1,-1 0-1,1 1 1,-1-1-1,1 1 1,-1 0-1,1-1 1,-1 1-1,0 0 1,0 1-1,1-1 1,-1 0-1,0 1 1,0-1-1,0 1 1,0-1-1,-1 1 1,1 0-1,0 0 1,-1 0-1,1 0 1,-1 0-1,2 3 1,3 6 15,-1-1 0,0 1 1,5 17-1,8 28 185,2 0 0,41 77 0,-56-124-153,1-1 1,0 1-1,0-1 0,1 0 0,0 0 0,1-1 1,-1 0-1,2-1 0,8 7 0,-13-10-18,0-1 0,0 0-1,0 1 1,0-1 0,1-1 0,-1 1-1,1-1 1,-1 0 0,1 0 0,-1 0-1,1 0 1,0-1 0,-1 0-1,1 0 1,0 0 0,-1 0 0,1-1-1,-1 0 1,1 0 0,-1 0-1,8-3 1,-9 2-201,1 0 0,0 0 1,0-1-1,-1 1 0,1-1 0,-1 1 0,0-1 0,0 0 1,0-1-1,0 1 0,0 0 0,2-6 0,-2 4-1064,-1 0 0,0 1 0,-1-1 0,1 0 0,-1 0-1,0-1 1,0 1 0,0 0 0,-1-10 0,0 2-1808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7:17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715 13 7968,'0'-1'301,"0"0"1,-1 1-1,1-1 1,0 0-1,0 0 1,0 1-1,-1-7 5258,-1 11-4860,-1-1-439,1 0 1,-1 1 0,0-1-1,0 0 1,0-1 0,0 1-1,-6 3 1,-16 14 496,-158 156 2054,-48 43-1649,173-163-1154,-102 112-1557,156-163 546,0 1 1,0-1-1,1 1 0,-5 8 1,7-6-1387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7:18.5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88 2912,'4'-18'3571,"-4"17"-3276,0 0 0,0 0 0,0 1 0,0-1 0,0 0 0,0 0 0,0 1 0,1-1 0,-1 0 0,0 0 0,0 1 0,1-1-1,-1 0 1,0 1 0,1-1 0,-1 0 0,0 1 0,1-1 0,-1 0 0,2 0 0,-4 3 192,1 0 0,-1 0 1,0 0-1,1 0 0,0 0 0,-1 0 1,0 5-1,-4 2 512,7-16 34,1-2-778,-1 1 0,0 0-1,-1-1 1,0-15 0,-1 5-67,1 20-195,-1-1 1,1 0-1,0 0 1,-1 0 0,1 0-1,-1 0 1,1 1-1,0-1 1,-1 0-1,1 0 1,0 1-1,0-1 1,-1 0 0,1 0-1,0 1 1,0-1-1,-1 0 1,1 1-1,0-1 1,0 0-1,0 1 1,-1-1 0,1 0-1,0 1 1,0-1-1,0 1 1,0-1-1,0 1 1,0 0-178,0 0-1,0-1 1,0 1 0,0 0 0,0 0 0,0-1-1,0 1 1,0 0 0,0 0 0,0-1-1,0 1 1,1 0 0,-1-1 0,0 1-1,1 0 1,-1-1 0,0 1 0,1 0 0,-1-1-1,1 1 1,0 0 0,11 10-2269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7:19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19 4800,'-2'-1'235,"1"0"-1,-1 0 1,0 0-1,0 0 1,1 0 0,-1 1-1,0-1 1,0 1 0,0-1-1,-3 1 1,-33 63 6970,38-63-7197,-16 25 3262,16-25-3238,0 0-1,-1 0 1,1 0 0,0 0-1,0 0 1,0 0 0,0 0-1,0 0 1,0 1 0,0-1 0,-1 0-1,1 0 1,0 0 0,0 0-1,0 0 1,0 0 0,0 0-1,0 0 1,-1 0 0,1 0-1,0 0 1,0 0 0,0 0 0,0 0-1,0 0 1,-1 0 0,1 0-1,0 0 1,0 0 0,0 0-1,0 0 1,0 0 0,0 0-1,-1 0 1,1 0 0,0-1 0,0 1-1,0 0 1,0 0 0,0 0-1,0 0 1,0 0 0,-1 0-1,1 0 1,0 0 0,0-1-1,-2-15 562,4-10-77,-1 22-411,0 0-1,0 0 1,-1 0 0,0 0 0,0 0-1,0 0 1,0 0 0,-1 0-1,1 1 1,-1-1 0,0 0 0,-2-5-1,3 9-101,0 0 0,0 0 0,0 0 0,-1 0 0,1 0 0,0 0 0,0 0 0,0 0-1,0 0 1,0 0 0,0 0 0,-1 0 0,1 0 0,0 1 0,0-1 0,0 0 0,0 0 0,0 0-1,0 0 1,0 0 0,-1 0 0,1 0 0,0 0 0,0 0 0,0 0 0,0 0 0,0 1-1,0-1 1,0 0 0,0 0 0,0 0 0,0 0 0,0 0 0,0 0 0,0 0 0,-1 1 0,1-1-1,0 0 1,0 0 0,0 0 0,0 0 0,0 0 0,0 1 0,0-1 0,1 0 0,-3 6 46,1 0 0,1 1 0,-1-1 0,1 0 1,0 0-1,1 1 0,1 7 0,-2-11-219,1-1 0,0 1 1,0-1-1,-1 1 0,1-1 0,1 0 0,-1 1 0,0-1 0,1 0 0,-1 0 1,1 0-1,0 0 0,-1 0 0,1 0 0,0 0 0,0-1 0,0 1 0,0-1 0,1 0 1,-1 1-1,3 0 0,17 6-2091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7:20.5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7 278 3904,'-2'-8'1062,"0"0"1,1-1-1,0 1 1,0 0-1,1-1 1,1-14-1,0 0 2034,10 35-1768,56 110 1094,-50-89-1868,82 188 822,-17-36-413,-57-135-482,52 78 0,-20-42 15,-56-85-457,-1-1 0,0 1-1,1-1 1,-1 1 0,0-1 0,1 1 0,-1-1 0,1 1-1,-1-1 1,1 1 0,-1-1 0,1 0 0,-1 1 0,1-1-1,-1 0 1,1 0 0,0 1 0,-1-1 0,1 0 0,-1 0-1,1 0 1,0 0 0,-1 1 0,1-1 0,0 0 0,-1 0-1,1 0 1,-1-1 0,1 1 0,0 0 0,0 0 0,0-1-11,0 1 0,0-1 1,0 0-1,0 0 1,0 1-1,0-1 1,0 0-1,0 0 1,0 0-1,-1 0 0,1 0 1,0 0-1,-1 0 1,1 0-1,-1-1 1,1 1-1,0-2 1,3-12 83,0-1 0,1-18 0,7-72-51,11-74-48,-16 136-12,16-74-146,-18 101 112,20-62-46,-25 79 77,0 0 0,1-1-1,-1 1 1,0 0 0,0 0-1,0-1 1,0 1 0,0 0-1,0-1 1,0 1 0,0 0 0,1 0-1,-1-1 1,0 1 0,0 0-1,0 0 1,1 0 0,-1-1-1,0 1 1,0 0 0,1 0-1,-1 0 1,0 0 0,0-1 0,1 1-1,-1 0 1,0 0 0,0 0-1,1 0 1,-1 0 0,0 0-1,1 0 1,-1 0 0,0 0-1,0 0 1,1 0 0,-1 0 0,0 0-1,1 0 1,-1 0 0,0 0-1,0 0 1,1 0 0,-1 0-1,0 1 1,1-1 0,-1 0-1,0 0 1,0 0 0,1 0 0,-1 1-1,0-1 1,0 0 0,0 0-1,1 0 1,-1 1 0,0-1-1,0 0 1,0 0 0,0 1-1,0-1 1,1 0 0,-1 1 0,0-1-1,0 0 1,0 1 0,9 19-217,0 12 172,-2 2 0,4 38-1,-7-41 179,6 52-45,-2-22 106,19 81 0,-27-140-178,0-1 1,1 1 0,-1-1 0,0 1-1,1-1 1,0 0 0,-1 1 0,1-1-1,0 0 1,0 0 0,-1 1 0,1-1-1,1 1 1,-1-2-8,-1 0-1,0 0 0,1 0 1,-1 0-1,0 0 0,1 0 1,-1 0-1,0 0 0,1 0 1,-1 0-1,0 0 0,1 0 1,-1 0-1,0 0 0,1 0 1,-1 0-1,0 0 0,0 0 1,1-1-1,-1 1 0,0 0 1,1 0-1,-1 0 0,0 0 1,0-1-1,1 1 0,-1 0 1,0 0-1,0-1 1,0 1-1,1 0 0,-1-1 1,0 1-1,0 0 0,4-7 83,-1 0-1,0 0 1,4-12 0,-3 5-30,80-177 628,-60 144-604,57-84 1,-41 75-7,40-76 0,-58 93-7,60-119-22,-78 148-65,-1 1-51,1 1-1,0 0 0,0 0 1,0 0-1,1 1 1,0-1-1,7-5 0,-12 12 9,0 1 0,0 0 0,0 0 0,0 0 0,1-1-1,-1 1 1,0 0 0,0 0 0,1 0 0,-1 0 0,0 0 0,0 0-1,1 0 1,-1 0 0,0 0 0,0-1 0,1 1 0,-1 0 0,0 0-1,0 0 1,1 0 0,-1 0 0,0 1 0,0-1 0,1 0 0,-1 0-1,0 0 1,0 0 0,1 0 0,-1 0 0,0 0 0,0 0 0,0 1-1,1-1 1,-1 0 0,0 0 0,0 0 0,0 0 0,1 1 0,-1-1-1,0 0 1,0 0 0,0 0 0,0 1 0,0-1 0,0 0 0,1 0-1,-1 1 1,0-1 0,0 0 0,0 0 0,0 1 0,0-1 0,0 1-1,4 20-4451,-3-14 3474,3 21-4322,0 3 1803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7:21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61 4160,'-41'-12'6448,"22"5"-4429,18 5-1843,-1 1-1,0 0 0,0 0 0,1 1 0,-1-1 0,0 0 0,0 1 1,0-1-1,0 1 0,0-1 0,0 1 0,0 0 0,0 0 0,0 0 1,0 0-1,-3 1 0,-12 0 1990,259-17 1482,-80 3-2798,41 8-476,-192 5-297,1 0 106,-8 1-216,-6 3-519,-6 4-2312,0-3 70,4 2 897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7:22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45 4992,'-40'-1'2719,"29"0"-1377,-1 0-1,0 1 0,1 1 1,-1 0-1,-12 3 1,-2 1 3425,49-5-4505,-11 1-265,0 0 0,0-1 1,0-1-1,18-2 0,-13 1 22,400-30 1442,-269 38-1024,2-1 76,-149-6-564,-5-2-2013,-11-7-4663,7 5 2929,-3-4 337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3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2816,'-12'0'2277,"9"0"-186,-12 3 1946,16-3-3750,-5 0 375,6 1 288,1 2-923,0-1-1,0 0 1,0 0-1,0 0 1,0-1 0,5 3-1,18 3 19,-1 1-1,0 1 0,-1 2 1,27 15-1,27 12 236,-56-28-55,-1 1 0,-1 1 1,38 27-1,-51-31-256,1 0 739,-12 4 481,-5 6-660,7-14-504,0 0 1,0 0 0,0 0 0,-1 0 0,0-1 0,-3 5 0,-22 18 149,0-2 0,-61 40 0,47-35-135,2-2 22,20-15-19,-20 18 1,18-13 35,0-1-1,-45 24 0,63-38 20,3-1-565,15-9-1857,8 0 671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7:34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60 2976,'1'-3'479,"-1"0"1,1-1 0,0 1-1,0 0 1,0 0-1,0 0 1,0 0-1,1 0 1,-1 0-1,1 0 1,4-5 0,1-3 911,-1 4 189,-3 10-217,-3 16 281,0-9-1564,0 8 254,0 43 696,-10 79 0,-21 50-157,19-135-405,-28 77-1,26-88-234,8-24-40,-13 29 0,18-48-197,1 1-1,-1 0 1,1-1 0,-1 1-1,1 0 1,0-1 0,0 1-1,0 0 1,0 0 0,0-1-1,0 1 1,0 2 0,1 9-36,0-13 52,-1 1 1,0-1-1,1 0 0,-1 1 1,1-1-1,-1 0 0,1 0 1,-1 1-1,0-1 0,1 0 1,-1 0-1,1 1 0,-1-1 1,1 0-1,-1 0 0,1 0 1,0 0-1,-1 0 0,1 0 1,-1 0-1,1 0 0,-1 0 1,1 0-1,-1 0 0,1 0 0,-1 0 1,1-1-1,4 1 32,26-1 330,0-1-1,59-13 1,60-27 324,-140 39-625,8-4-3,1 1 0,0 1-1,0 1 1,37-3-1,-52 8-33,4 0-326,-6 0-1124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7:34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17 119 7040,'-2'-2'403,"1"0"-1,-1 0 1,0 0 0,1 0 0,-1-1 0,1 1 0,0 0-1,-2-5 1,3 6-252,-1 0-1,1 0 0,0 0 1,0 0-1,0 0 1,0 0-1,0 0 0,0 0 1,0 0-1,0 0 1,0 0-1,0 0 0,0 0 1,1 0-1,-1 0 1,1 0-1,-1 0 0,0 0 1,1 0-1,-1 0 1,1 0-1,0 1 0,-1-1 1,1 0-1,1-1 1,3-2 184,-1 1 0,1 0 0,-1 0 0,1 1 1,0-1-1,0 1 0,11-3 0,38-7 1163,-46 10-1267,21-3 73,-1 0 0,1 2 0,47 1 0,-12 3-1056,-59-2 36,-19-14-9794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7:34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19 174 8224,'-17'-10'2645,"17"10"-2609,0 0 1,0 0-1,-1-1 0,1 1 1,0 0-1,0 0 1,0 0-1,0 0 0,0 0 1,0 0-1,0 0 0,0 0 1,0 0-1,0 0 0,-1 0 1,1-1-1,0 1 0,0 0 1,0 0-1,0 0 1,0 0-1,0 0 0,0 0 1,0 0-1,0-1 0,0 1 1,0 0-1,0 0 0,0 0 1,0 0-1,0 0 0,0 0 1,0-1-1,0 1 1,0 0-1,0 0 0,0 0 1,0 0-1,0 0 0,0 0 1,0 0-1,1-1 0,-1 1 1,0 0-1,0 0 0,0 0 1,0 0-1,0 0 1,0 0-1,0 0 0,0 0 1,1 0-1,4-4 896,-4 4-746,35-14 2402,48-13 0,-23 9-1183,4-2-533,120-23 0,-160 40-763,-13 2-134,0-1 0,-1 0 0,1-1 0,18-6 0,-22 3-673,-9 1-2194,0 5 2689,0-1 1,1 1-1,-1 0 0,1 0 1,-1 0-1,1 0 1,-1 0-1,0 0 0,1 0 1,-1 0-1,1 0 0,-1 0 1,0 0-1,1 1 1,-1-1-1,1 0 0,-1 0 1,1 1-1,-1-1 0,1 0 1,-1 0-1,1 1 1,-1-1-1,1 1 0,-1-1 1,1 0-1,-1 1 1,1-1-1,-1 2 0,-7 12-2175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7:35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92 3648,'-2'-7'2640,"7"5"554,1 1 1649,-22 23-1467,10-14-2931,0 0 1,1 0 0,0 0-1,0 1 1,-4 12 0,8-18-399,0 1 1,0-1 0,0 0-1,0 0 1,1 1-1,0-1 1,0 0 0,0 1-1,0-1 1,0 0 0,1 1-1,-1-1 1,1 0 0,0 0-1,0 0 1,0 0-1,0 1 1,1-1 0,2 4-1,-3-5-6,1 0-1,0 0 1,-1-1 0,1 1-1,0-1 1,-1 1-1,1-1 1,0 0-1,0 0 1,0 0 0,0 0-1,0 0 1,1 0-1,-1 0 1,0-1-1,0 1 1,1-1 0,-1 1-1,0-1 1,0 0-1,1 0 1,-1 0-1,0 0 1,5-1 0,-2 0 7,-1 0 0,1 0 1,0-1-1,-1 1 1,1-1-1,-1 0 0,0 0 1,1-1-1,-1 1 1,6-6-1,-5 4-22,-1-1 1,1 0-1,-1 0 0,-1 0 1,1 0-1,-1 0 0,0-1 0,0 1 1,0-1-1,-1 0 0,0 0 1,0 0-1,0 0 0,-1-1 1,0 1-1,0 0 0,-1 0 1,0-1-1,0 1 0,0 0 0,-1-1 1,0 1-1,0 0 0,0 0 1,-1-1-1,0 1 0,0 1 1,-1-1-1,-3-6 0,5 10-33,-2-4-22,-1 0 1,1 1-1,-9-9 0,10 12 13,1 0 0,-1 1-1,0-1 1,0 1-1,0-1 1,0 1 0,0 0-1,0 0 1,-1 0-1,1 0 1,0 1 0,-1-1-1,1 0 1,-5 1-1,3-1-180,-1 1-1,1 1 0,-1-1 0,1 1 0,0 0 1,-1 0-1,1 0 0,0 0 0,0 1 0,-1 0 1,1 0-1,0 0 0,1 0 0,-1 0 0,0 1 1,1 0-1,-1 0 0,1 0 0,0 0 0,0 0 1,0 1-1,-2 4 0,-5 10-1205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05.0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21 2656,'-55'3'10005,"81"-5"-1626,54-8-7388,-49 5-681,0 1 0,43 1 0,63 9 307,-126-5-555,0 1 0,0 0 1,-1 1-1,1 0 0,13 7 0,-23-10-86,-1 0-1,1 0 0,-1 0 0,1 1 1,-1-1-1,1 0 0,-1 0 1,1 1-1,-1-1 0,1 0 1,-1 1-1,0-1 0,1 0 1,-1 1-1,1-1 0,-1 0 0,0 1 1,1-1-1,-1 1 0,0-1 1,0 1-1,1-1 0,-1 1 1,0-1-1,0 1 0,0-1 1,0 1-1,0-1 0,0 1 0,0-1 1,1 1-1,-1 0 0,-1-1 1,1 1-1,0-1 0,0 1 1,0-1-1,0 1 0,0-1 1,0 1-1,-1-1 0,1 1 0,-7 7-3685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06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1 160 1728,'1'-10'1258,"0"0"1,1 0-1,0 0 1,0 0-1,1 1 1,7-17-1,7-21 2578,-9 29-2171,-3 9-698,-5 9-952,0 0-1,0 0 0,1 0 1,-1 0-1,0 1 1,0-1-1,0 0 1,0 0-1,0 0 1,0 0-1,0 0 1,0 0-1,0 0 0,0 0 1,0 0-1,0 0 1,0 0-1,0 0 1,0 0-1,0 0 1,0 0-1,0 0 1,0 0-1,0 0 0,1 0 1,-1 0-1,0 0 1,0 0-1,0 0 1,0 0-1,0 0 1,0 0-1,0 0 1,0 0-1,0 0 0,0 0 1,0 0-1,0 0 1,0 0-1,0 0 1,0 0-1,0 0 1,0 0-1,0-1 0,0 1 1,0 0-1,1 0 1,-1 0-1,0 0 1,0 0-1,0 0 1,0 0-1,0 0 1,0 0-1,0 0 0,0 0 1,0 0-1,0 0 1,0 0-1,0 0 1,0 0-1,0 0 1,0-1-1,4 42 1346,-4-34-1300,-11 266 2365,5-162-1827,6-74-230,0-36-219,0-19-2048,0 16 1225,0 0 0,1 0 1,-1 0-1,0 0 0,1 0 0,-1 0 0,1 0 0,-1 0 0,1 0 0,1-3 0,2-3-4158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06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10 106 6464,'-8'-13'2090,"8"13"-2037,-1-1 0,1 0-1,0 1 1,0-1 0,0 1-1,0-1 1,0 0 0,0 1-1,0-1 1,0 1 0,0-1-1,0 0 1,0 1 0,0-1-1,0 0 1,1 1 0,-1-1-1,0 1 1,0-1 0,1 1-1,-1-1 1,1 0 0,0-1 186,0 0 34,0 0 0,1 0 0,-1 0 0,1 0 0,0 0 0,-1 0 0,1 0 0,0 1 0,0-1 0,4-2 0,26-15 2082,-28 17-1937,7-3 50,0 0 1,0 0 0,0 2-1,1-1 1,-1 1 0,1 1-1,16-1 1,9 1 389,37 3 0,-17 0-169,176-1 85,-245 20-10123,7-3 6773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07.4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8 127 7136,'-1'0'82,"1"-1"0,-1 1 0,1 0 0,0 0-1,-1 0 1,1-1 0,0 1 0,-1 0 0,1 0 0,0-1 0,-1 1 0,1 0 0,0-1 0,0 1 0,-1 0 0,1-1 0,0 1 0,0 0 0,-1-1-1,1 1 1,0 0 0,0-1 0,0 1 0,0-1 0,0 1 0,0-1 0,0 1 0,0 0 0,0-1 0,0 1 0,0-1 0,0 1 0,0 0 0,0-1 0,0 1-1,0-1 1,0 1 0,1 0 0,-1-1 0,0 1 0,0-1 0,0 1 0,1 0 0,-1-1 0,0 1 0,0 0 0,1 0 0,-1-1 0,0 1 0,1 0-1,-1-1 1,0 1 0,1 0 0,4-4 422,1 1 0,-1 0 0,9-3 0,1-2 682,27-21 1183,-30 19-1787,1 1 0,0 1 1,0 0-1,21-8 0,-32 15-551,-1 0-1,1 0 1,-1 1 0,1-1-1,0 1 1,0 0-1,-1-1 1,1 1 0,0 0-1,0 0 1,-1 0-1,1 0 1,0 0 0,0 1-1,-1-1 1,1 1 0,0-1-1,0 1 1,-1-1-1,1 1 1,-1 0 0,1 0-1,-1 0 1,1 0 0,-1 0-1,1 0 1,-1 0-1,0 0 1,0 0 0,1 1-1,-1-1 1,0 1 0,0-1-1,0 1 1,-1-1-1,1 1 1,0-1 0,0 1-1,-1 0 1,1-1-1,0 4 1,0 2 70,1-1 1,-1 1-1,-1 0 0,1 0 0,-1 0 1,0 0-1,-1 0 0,0 0 0,-1 8 1,0-9-65,1 1-21,-1-1-1,1 0 1,-1 0-1,-1 0 0,1 0 1,-1-1-1,0 1 1,0-1-1,-7 9 1,2-5 22,-1-1 1,0 0 0,0 0 0,-19 11 0,-45 21 132,70-39-168,-3 4 112,11-4 158,13-3 160,-16 1-399,131-19 1069,-101 17-995,1 1 0,36 2 0,-62 1-456,0 0 0,1 0 0,11 4 0,-1 2-500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08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53 3072,'5'-8'2131,"-5"7"-1914,0 1 1,1-1-1,-1 0 0,0 1 0,1-1 1,-1 0-1,1 1 0,-1-1 1,1 0-1,-1 1 0,1-1 0,0 1 1,1-1-1,6-7 2289,-7 7-2207,0 0-1,0 0 0,0 0 0,0 0 1,0 0-1,0 0 0,1 0 0,-1 0 1,0 1-1,0-1 0,3 0 0,-3 1-85,-1-1 0,1 1-1,0 0 1,-1 0-1,1-1 1,0 1 0,-1 0-1,1-1 1,-1 1 0,1-1-1,-1 1 1,1 0 0,-1-1-1,1 1 1,-1-1-1,1 0 1,-1 1 0,0-1-1,1 1 1,-1-1 0,0 0-1,1 1 1,-1-1 0,0 1-1,0-1 1,0 0-1,0 1 1,0-1 0,0 0-1,0-1 1,-1 8 221,-1-1-1,0 0 1,0 0-1,0 0 1,-5 8-1,-8 20 171,6-9-375,1-3-40,-8 38 1,15-54-165,0 0 0,0 0 0,1 1 0,0-1 0,0 0 0,0 0 0,0 1 0,1-1 0,0 0 1,0 0-1,0 0 0,4 9 0,-4-12-31,0 0 1,0 0 0,0 0 0,0-1 0,0 1 0,0 0 0,1 0-1,-1-1 1,1 1 0,-1-1 0,1 1 0,0-1 0,-1 0-1,1 0 1,0 1 0,0-1 0,0-1 0,0 1 0,0 0 0,0 0-1,0-1 1,0 1 0,0-1 0,0 1 0,0-1 0,0 0 0,0 0-1,1 0 1,-1 0 0,0 0 0,0-1 0,0 1 0,4-2-1,-1 0-464,-1 1-1,1-1 1,-1-1-1,1 1 1,6-6-1,-5 3-1146,0 1 0,-1-2 0,7-6 0,4-9-4228,5 2 1856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08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28 115 9632,'-20'-26'4384,"12"3"-3840,8 12 992,3 4-961,2-7-447,0 3-96,2-1-288,1 6 128,6 1-1535,1 5 895,11 0-4800,-1 8 3072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3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2816,'-19'0'1627,"11"4"749,8-4-2362,0 0 0,0 0 0,1 0 0,-1 0-1,0 0 1,0 0 0,0 0 0,0 0 0,0 0 0,0 0-1,0 0 1,0 1 0,0-1 0,0 0 0,0 0-1,1 0 1,-1 0 0,0 0 0,0 0 0,0 0-1,0 0 1,0 0 0,0 0 0,0 0 0,0 0 0,0 1-1,0-1 1,0 0 0,0 0 0,0 0 0,0 0-1,0 0 1,0 0 0,0 0 0,0 0 0,0 0 0,0 1-1,0-1 1,0 0 0,0 0 0,0 0 0,0 0-1,0 0 1,0 0 0,0 0 0,0 0 0,0 0-1,0 0 1,0 1 0,-1-1 0,1 0 0,0 0 0,0 0-1,0 0 1,0 0 0,0 0 0,0 0 0,0 0-1,0 0 1,0 0 0,0 0 0,0 0 0,-1 0 0,1 0-1,0 0 1,0 0 0,0 0 0,0 0 0,0 0-1,1 15 2078,0-12-1970,0-1 0,0 1-1,0-1 1,0 0 0,1 1 0,-1-1-1,1 0 1,-1 0 0,1 0 0,0 0 0,0-1-1,0 1 1,0 0 0,0-1 0,0 1 0,0-1-1,1 0 1,2 2 0,3 0 75,-1 0 0,1 0 0,0 0 0,10 1 0,112 14 371,22 5 359,-125-17-806,0 1 0,-1 1 0,38 17 0,-61-24-77,-1 0-1,0 1 1,0-1 0,0 1 0,1-1-1,-2 1 1,1 0 0,3 3 0,-4-4 1,0 0 1,-1 0 0,1 0-1,-1 0 1,1 0 0,-1 0-1,1 0 1,-1 0-1,0 0 1,1 0 0,-1 0-1,0 1 1,0-1 0,0 0-1,0 0 1,0 0-1,0 0 1,0 0 0,0 0-1,-1 0 1,1 0 0,0 0-1,-1 2 1,-5 7 99,-1-1 0,1 1 0,-2-2 0,1 1-1,-1-1 1,-16 13 0,-1 2 1,-109 100 431,-41 39-48,102-82-304,57-68-1099,10-10-988,10-7-1266,4-1 1039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09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 6656,'2'0'7117,"1"12"-4688,-8 57-251,1-20-1209,1 31-18,-7 92 706,-4 40-444,7-61-453,7-145-711,-1 0 0,1 1 0,0-1 0,1 9 0,-1-16-44,0 1-1,1 0 0,-1 0 0,0 0 1,0 0-1,0-1 0,0 1 0,0 0 1,0 0-1,1 0 0,-1 0 0,0 0 1,0 0-1,0-1 0,0 1 1,1 0-1,-1 0 0,0 0 0,0 0 1,0 0-1,1 0 0,-1 0 0,0 0 1,0 0-1,0 0 0,1 0 0,-1 0 1,0 0-1,0 0 0,0 0 1,1 0-1,-1 0 0,0 0 0,0 0 1,0 0-1,1 0 0,-1 0 0,0 1 1,0-1-1,0 0 0,0 0 0,1 0 1,-1 0-1,0 0 0,0 0 1,0 1-1,0-1 0,0 0 0,0 0 1,1 0-1,-1 0 0,0 1 0,0-1 1,0 0-1,0 0 0,0 0 1,0 1-1,0-1 0,0 0 0,0 0 1,0 0-1,0 1 0,0-1 0,0 0 1,8-15 155,7-24-75,-3 7-106,2-1-1,1 1 1,34-52 0,-46 80 9,0 0 1,1 0 0,-1 0 0,1 0-1,0 0 1,0 1 0,0 0 0,1 0-1,6-4 1,-10 7 16,1-1 1,-1 1-1,1-1 0,-1 1 0,1-1 0,0 1 1,-1 0-1,1 0 0,-1 0 0,1 0 0,0 0 1,-1 0-1,1 0 0,-1 0 0,1 1 0,0-1 0,-1 0 1,1 1-1,-1 0 0,1-1 0,-1 1 0,0 0 1,1 0-1,-1 0 0,0 0 0,1 0 0,-1 0 1,0 0-1,0 0 0,0 0 0,0 1 0,0-1 1,0 0-1,1 2 0,1 3 51,-1 0 0,1-1 0,-1 1 0,0 0 0,0 0 0,0 1 0,0 6 0,4 47 207,-5-49-227,0 32 106,-8 75 0,-1-52-4005,8-63 3559,-2 8-5253,3-20-256,5-5 2165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09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527 26 4384,'-4'-15'1424,"5"14"-1279,-1 0 0,0 1 1,1-1-1,-1 0 0,1 1 1,-1-1-1,1 1 0,-1-1 1,1 1-1,-1-1 0,1 1 1,0-1-1,-1 1 0,1 0 1,2-2 1615,-12 2 3374,-18 5-2958,-17 10-250,-62 30-1,95-40-1683,-83 40 1047,-144 58-1418,233-101-772,16-5-4935,2-7 779,3-1 1632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12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3 1664,'0'0'528,"9"0"4922,8-3 3731,-27 12-6053,3-4-2764,-1 1-1,1-1 1,-1-1 0,-11 6-1,9-5-101,0 0-1,-13 10 1,11-7-199,1 1 0,0 1-1,0 0 1,1 0 0,1 1 0,0 1 0,0-1-1,-11 22 1,7-8-451,0 2 907,-13 33 1,23-49-941,0-1 0,-2 15 0,4-19-523,1 1 0,-1-1 0,1 1-1,2 12 1,1-11-842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13.0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47 6304,'-12'-21'2032,"11"20"-1918,1 0 0,-1 1 1,1-1-1,0 1 1,-1-1-1,1 0 0,0 1 1,-1-1-1,1 0 0,0 1 1,0-1-1,0 0 1,0 1-1,0-1 0,-1 0 1,1 0-1,1 1 0,-1-1 1,0 0-1,0 1 0,0-1 1,0 0-1,0 0 1,1 1-1,-1-1 0,0 0 1,0 1-1,1-1 0,-1 1 1,1-1-1,0 0 1,-1 0 28,1 1 1,0-1-1,-1 1 1,1 0-1,-1 0 1,1-1-1,0 1 1,-1 0 0,1 0-1,0 0 1,-1-1-1,1 1 1,0 0-1,-1 0 1,1 0-1,0 0 1,-1 0 0,1 1-1,0-1 1,-1 0-1,1 0 1,0 0-1,-1 0 1,1 1-1,0-1 1,0 1 0,228 154 5221,-85-56-3728,-114-76-1123,-2 2 0,43 46-1,-62-61-374,-1 0 1,0 0-1,-1 1 0,0 0 0,-1 0 0,0 1 1,-1 0-1,0 0 0,4 17 0,-3-1 31,-2-1-1,-1 1 1,-1 0 0,-2 34-1,-15 113-66,14-160-78,-7 33-3081,7-33 1248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13.9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27 2400,'0'0'45,"0"-1"0,0 1 0,0 0 0,0-1-1,0 1 1,0 0 0,0 0 0,0-1 0,0 1 0,0 0 0,0-1 0,0 1 0,-1 0-1,1 0 1,0-1 0,0 1 0,0 0 0,0 0 0,-1-1 0,1 1 0,0 0 0,0 0 0,-1 0-1,1-1 1,0 1 0,0 0 0,-1 0 0,1 0 0,0 0 0,0 0 0,-1-1 0,1 1-1,0 0 1,-1 0 0,1 0 0,0 0 0,0 0 0,-1 0 0,1 0 0,0 0 0,-1 0 0,1 0-1,0 0 1,-2 0 1076,8-4 1462,-6 4-2510,0 0 0,0 0 0,0 0-1,0 0 1,0 0 0,0-1 0,0 1 0,0 0-1,0 0 1,0 0 0,0 0 0,0 0 0,-1-2 1602,1 2-1603,-7-5 1445,-6 0-421,4 4-875,0 0 0,-1 1 0,1 1 1,-1 0-1,1 0 0,-15 4 0,-1 0-275,19-4-304,-27 6 874,18-1-2336,5 2-3916,9-4 2766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2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15 2656,'0'0'837,"0"-15"5851,-25 87-3253,8-5-2833,3 0 1,-7 75 0,19-117-512,-22 200 676,22-219-1787,4-10-506,1-19-1976,-1-5-636,6-2 1338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2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41 259 5152,'-24'-9'1648,"23"9"-1554,0 0-1,0-1 1,0 1 0,0 0 0,0 0 0,0 0 0,0 0 0,0 0-1,0 0 1,0 0 0,0 0 0,-1 1 0,0-1 541,4-3 550,13-15-129,0 1 1,28-24-1,-28 27-673,70-57 1113,-75 62-1350,3 0 47,-1 1-1,1 0 1,1 0-1,0 1 1,-1 1-1,2 1 1,-1 0-1,16-4 1,-12 6-38,1-1-1,-1 2 1,0 1 0,1 0 0,-1 1-1,24 3 1,-37-2-109,-1 0 0,1 0 0,-1 0 0,0 0 0,1 1 0,-1 0 0,0 0 0,0 0 0,0 0 0,0 0 0,0 1 0,5 4 0,-8-6-58,0 1 0,1-1 0,-1 1-1,0-1 1,0 0 0,0 1 0,0-1 0,-1 1 0,1 0-1,0-1 1,-1 1 0,1 0 0,-1 0 0,1-1-1,-1 1 1,0 0 0,0 0 0,0-1 0,0 1-1,0 0 1,0 0 0,0-1 0,-1 1 0,1 0-1,-1 0 1,1-1 0,-1 1 0,0 0 0,1-1 0,-1 1-1,-2 2 1,-2 3-887,0-1-1,0 0 1,-1 0-1,0-1 1,-12 10 0,-4 3-3097,9-3 1474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2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 4160,'1'-10'1050,"-1"10"-1028,0 0-1,0 0 0,0 0 0,0 0 0,0 0 0,0-1 0,0 1 1,0 0-1,0 0 0,1 0 0,-1 0 0,0 0 0,0 0 0,0 0 1,0 0-1,0 0 0,0 0 0,0 0 0,0 0 0,0 0 0,0 0 0,0 0 1,0 0-1,1 0 0,-1 0 0,0 0 0,0 0 0,0 0 0,0 0 1,0 0-1,0 0 0,0 0 0,0 0 0,0 0 0,0 0 0,1 0 1,-1 0-1,0 0 0,0 0 0,0 0 0,0 0 0,0 0 0,0 0 0,0 0 1,0 1-1,0-1 0,0 0 0,0 0 0,0 0 0,0 0 0,0 0 1,0 0-1,2 2 197,-1 0 1,0 0 0,0 0-1,0 0 1,-1 1 0,1-1-1,0 4 1,2 13 397,-1 1 0,0 0 1,-2 0-1,0-1 0,-1 1 0,-7 34 1,-36 120 1356,17-79-1460,-1 1-279,11-42 153,-8 56 0,24-92-76,1-18-305,0 1-1,0-1 1,0 0-1,0 0 1,1 0-1,-1 0 0,0 0 1,0 0-1,0 0 1,0 0-1,1 0 1,-1 0-1,0 0 1,0 0-1,0 0 1,0 0-1,1 0 1,-1 0-1,0 0 0,0 0 1,0-1-1,0 1 1,0 0-1,1 0 1,-1 0-1,0 0 1,0 0-1,0 0 1,0 0-1,0 0 1,0-1-1,1 1 1,-1 0-1,0 0 0,0 0 1,0 0-1,0 0 1,0-1-1,0 1 1,0 0-1,0 0 1,0 0-1,0 0 1,0-1-1,0 1 1,18-34 279,-16 29-270,27-51-25,49-74-1,-72 122-98,0 0-1,13-12 1,-17 18 117,0 0-1,0 0 1,0 0 0,0 1-1,0-1 1,1 1 0,-1-1-1,0 1 1,1 0 0,-1 0-1,1 0 1,0 0 0,-1 1-1,4-1 1,-4 1 10,-1 0 0,0 0 0,0 0 0,0 0 0,0 1 0,1-1 1,-1 1-1,0-1 0,0 1 0,0-1 0,0 1 0,0-1 0,0 1 0,0 0 0,0 0 0,-1 0 0,1-1 1,0 1-1,0 0 0,-1 0 0,1 0 0,0 0 0,-1 0 0,1 0 0,-1 0 0,1 2 0,1 3 43,0 0-1,0 0 0,1 11 0,-1-9 11,1 18 203,-1 0 1,-2 0-1,-4 51 0,1-41-235,2-23 37,-1 0 0,-4 14 0,3-17-13,0 1 0,2 0 0,-2 15 0,3-21-299,4-18-4804,-4 8 4460,16-36-5735,-8 19 3777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2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 4064,'-6'-2'1033,"9"3"182,13 0 1102,-11-2-1873,1 0-1,0-1 1,-1 1 0,1-1-1,-1-1 1,9-4-1,-11 5-322,0 1-1,0-1 1,-1 0-1,1 0 1,-1 0-1,0-1 0,0 1 1,0-1-1,0 1 1,0-1-1,0 0 1,-1 1-1,1-1 0,1-4 1,-3 6-95,1 0 1,-1 0-1,0 1 0,0-1 1,1 0-1,-1 0 1,0 0-1,0 0 0,0 0 1,0 0-1,0 0 0,0 1 1,0-1-1,0 0 1,0 0-1,0 0 0,0 0 1,-1 0-1,1 0 0,0 1 1,-1-1-1,1 0 0,0 0 1,-1 0-1,1 1 1,-1-1-1,0 0 0,1 1 1,-1-1-1,1 0 0,-1 1 1,0-1-1,0 1 1,1-1-1,-1 1 0,0-1 1,-1 0-1,1 1-4,0 0 0,-1 0 0,1 0 1,0 0-1,-1 0 0,1 0 0,0 0 0,-1 0 0,1 0 0,0 1 1,0-1-1,-1 1 0,1-1 0,0 1 0,0-1 0,0 1 0,-1-1 1,1 1-1,0 0 0,0 0 0,0 0 0,0 0 0,0 0 0,0 0 1,1 0-1,-2 1 0,-4 9 137,1-1 1,0 2-1,0-1 0,1 0 1,1 1-1,0 0 0,-2 12 1,4-15-70,-4 16 105,2-1 1,0 0-1,2 1 0,3 39 0,-2-61-135,0 1-1,1-1 1,0 1-1,0-1 1,0 0 0,0 0-1,0 0 1,1 1-1,0-1 1,-1 0-1,1-1 1,0 1 0,3 2-1,-4-4-37,-1 0-1,1 0 1,0-1 0,0 1 0,0 0-1,0-1 1,0 1 0,0-1-1,0 1 1,0-1 0,1 0-1,-1 1 1,0-1 0,0 0-1,0 0 1,0 0 0,0 0-1,1 0 1,-1 0 0,0 0-1,0 0 1,0 0 0,0-1-1,0 1 1,1 0 0,-1-1 0,0 1-1,0-1 1,0 1 0,0-1-1,0 1 1,0-1 0,0 0-1,-1 0 1,1 1 0,0-1-1,0 0 1,0 0 0,0-1-1,7-8-200,0 1 1,-1-1-1,0-1 0,0 1 0,-2-1 0,1 0 0,-1 0 0,6-21 0,-5 14-737,1-1 0,1 2 1,1-1-1,0 1 0,1 0 1,1 1-1,0 0 0,2 1 0,15-15 1,-28 29 930,0 1-1,0 0 1,0 0 0,1-1 0,-1 1-1,0 0 1,0 0 0,1 0 0,-1-1-1,0 1 1,0 0 0,1 0 0,-1 0-1,0 0 1,1 0 0,-1-1 0,0 1 0,1 0-1,-1 0 1,0 0 0,1 0 0,-1 0-1,0 0 1,1 0 0,-1 0 0,0 0-1,1 0 1,-1 0 0,0 1 0,1-1-1,-1 0 1,0 0 0,0 0 0,1 0 0,-1 0-1,0 1 1,1-1 0,-1 0 0,0 0-1,0 0 1,0 1 0,1-1 0,-1 0-1,0 1 1,0-1 0,0 0 0,1 0-1,-1 1 1,0-1 0,0 0 0,0 1 0,0-1-1,0 0 1,0 1 0,0-1 0,0 0-1,0 1 1,0-1 0,0 1 0,4 24 1509,-3-22-1262,0 22 639,-2 0 1,0 0 0,-1-1 0,-8 33-1,-2 34 462,13-75-1131,-1-16-223,0 1 1,0-1-1,0 0 1,0 0 0,0 1-1,0-1 1,0 0-1,0 0 1,0 1 0,0-1-1,0 0 1,0 0-1,1 1 1,-1-1-1,0 0 1,0 0 0,0 0-1,0 1 1,1-1-1,-1 0 1,0 0 0,0 0-1,1 0 1,-1 1-1,0-1 1,0 0 0,0 0-1,1 0 1,-1 0-1,0 0 1,1 0-1,-1 0 1,0 0 0,0 0-1,1 0 1,-1 0-1,0 0 1,0 0 0,1 0-1,-1 0 1,0 0-1,0 0 1,1 0-1,-1 0 1,0 0 0,0 0-1,1 0 1,-1-1-1,0 1 1,0 0 0,1 0-1,-1 0 1,0 0-1,0-1 1,0 1-1,0 0 1,1 0 0,-1 0-1,0-1 1,0 1-1,10-10 80,-1 0 0,-1 0 0,10-14 0,-5 5-157,6-8 37,-8 12 153,0-1 1,1 2-1,26-25 1,-36 37-86,0 1 0,0-1 0,0 1 0,0 0 0,0 0-1,0 0 1,0 0 0,0 0 0,1 0 0,-1 0 0,0 1 0,1-1 0,-1 1 0,0 0-1,4 0 1,-4 0 6,0 0-1,0 1 0,0-1 0,0 1 0,0-1 1,-1 1-1,1 0 0,0 0 0,0 0 0,-1 0 1,1 0-1,-1 0 0,1 0 0,-1 1 0,1-1 0,-1 1 1,0-1-1,2 3 0,3 7 47,0-1-1,-1 1 1,-1 0 0,0 1-1,0-1 1,-1 1 0,-1 0-1,2 18 1,0-8-77,7 27-1,-8-33-119,4 8-380,-7-22-81,0-1 0,1 0 0,-1 0 0,1 0 1,-1 0-1,1 0 0,0 0 0,0 0 0,-1 0 0,1 0 0,0 0 0,0 0 0,0 0 0,2 1 0,1 2-2332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2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42 194 1472,'-3'2'605,"1"1"0,-1-1 0,1 0 0,0 1 1,0-1-1,0 1 0,0 0 0,0-1 0,-2 6 0,-3 2 384,-2 3 834,7-10-464,7-8 269,27-41-338,19-24-329,-37 53-764,-7 7 5,1 1-1,0 0 1,0 1 0,1 0 0,12-9 0,-21 16-201,1 1 1,-1 0-1,1 0 0,-1-1 1,0 1-1,1 0 0,-1 0 1,1 0-1,-1-1 0,0 1 1,1 0-1,-1 0 0,1 0 1,-1 0-1,1 0 0,-1 0 1,1 0-1,-1 0 0,1 0 1,-1 0-1,1 0 0,-1 0 1,0 0-1,1 1 0,-1-1 1,1 0-1,-1 0 1,1 0-1,-1 1 0,0-1 1,1 0-1,-1 1 0,0-1 1,1 0-1,-1 1 0,0-1 1,1 0-1,-1 1 0,0-1 1,0 0-1,1 1 0,-1-1 1,0 1-1,1 0 0,5 25 72,-5-19-36,3 22 85,1 30 0,3 28-125,-6-77 74,0 0 0,1-1-1,0 1 1,0-1 0,1 0 0,8 15-1,-11-22-33,1 0 0,-1 1 0,1-1-1,0 0 1,0 0 0,0 0 0,0 0-1,0 0 1,0 0 0,0-1-1,1 1 1,-1-1 0,1 0 0,-1 1-1,1-1 1,-1 0 0,1-1-1,0 1 1,0 0 0,-1-1 0,1 1-1,0-1 1,0 0 0,4 0-1,-2-1-23,0 0 0,0 0-1,0 0 1,0-1 0,0 0-1,-1 0 1,1 0 0,0-1-1,-1 1 1,0-1 0,1 0-1,5-6 1,9-9 90,-1-1-1,25-33 1,25-47-136,13-19 457,-77 114-447,-1-1 0,1 1 0,0 0-1,0 0 1,1 0 0,9-5 0,-13 8 21,0 0 0,1 0 0,-1 1 0,1-1-1,0 1 1,-1-1 0,1 1 0,-1 0 0,1-1 0,0 1-1,-1 0 1,1 0 0,-1 0 0,1 0 0,0 1 0,-1-1 0,1 0-1,-1 1 1,1-1 0,-1 1 0,1-1 0,-1 1 0,1 0-1,-1 0 1,1-1 0,-1 1 0,0 0 0,2 2 0,4 3 82,-1 0 0,-1 1 0,1 0 0,-1 0 0,0 0 0,0 1 1,4 11-1,21 61 362,-12-28-272,11 21-31,-26-69-252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3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3136,'5'0'5653,"-3"13"-3989,0 8-913,-1 1 0,-1 0 0,-1 0 0,-6 33 0,0 7-53,5 14-204,3 1-1,4-1 0,18 101 0,-17-148-333,-4-22 137,0 1-1,0-1 1,-1 1-1,0 10 1,-12-12 188,1 0-466,-1-1 0,1-1 0,-1 0 0,0 0-1,-20 4 1,-8 2 151,8 2-132,24-8-9,-1-1 0,0 0 1,-11 2-1,4 0 255,14-5-155,-1 1 1,0 0 0,1-1-1,-1 1 1,0-1 0,0 0-1,1 1 1,-4-1-1,230-10 1221,-199 11-1314,1-2 0,-1-1 0,40-9 0,-57 9 680,-8 2-820,0 0-1,0 0 1,0 0-1,-1 0 1,1-1-1,0 1 1,0 0-1,0 0 1,0-1-1,-1 1 1,1-1 0,0 1-1,0-1 1,-1 1-1,2-2 1,-2 1-542,1 0-1,-1-1 1,0 1 0,1-1 0,-1 1 0,0 0 0,0-1 0,0 1 0,0-1 0,0 1-1,0-1 1,-1-2 0,0-7-1892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2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4384,'-7'-5'7274,"17"30"-5359,-4 16-480,-3 0 1,-2 72 0,-2-61-842,1 358 1593,0-391-2139,1 0 0,5 30 0,-4-40-934,6-4 230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3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94 3968,'-1'-2'480,"1"1"-202,-1-1 0,1 1-1,-1 0 1,1 0 0,-1-1-1,0 1 1,1 0 0,-1 0-1,0 0 1,0 0 0,0 0-1,0 0 1,-2-1 0,4 11 3020,8 38-1583,4-8-678,1-1 0,23 46-1,-7-18-328,-26-59-561,6 14 682,-14-30-293,0 1-1,1-1 1,-5-18-1,-6-37-607,11 41 106,1 1 0,1-1 1,0 0-1,2 1 0,1-1 0,6-30 1,-7 48-35,0 0 1,1 0 0,-1 0 0,1 1 0,0-1-1,0 1 1,1-1 0,0 1 0,-1 0-1,1 0 1,1 0 0,3-5 0,-4 7 26,-1 1 0,1-1 0,0 0 1,-1 1-1,1-1 0,0 1 0,0 0 1,0 0-1,0 0 0,0 0 0,1 1 1,-1-1-1,0 1 0,0-1 0,0 1 0,0 0 1,1 1-1,-1-1 0,5 2 0,-2 0 7,0 0-1,0 1 0,0 0 0,-1 0 0,0 0 0,1 0 0,-1 1 0,-1 0 1,1 0-1,0 1 0,-1-1 0,0 1 0,5 8 0,-7-10-165,0 1 0,0 0 0,-1-1 0,1 1 0,-1 0-1,0 0 1,0 0 0,0 6 0,-10-28-14102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3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6656,'-5'-3'3011,"12"6"-549,14 8 513,114 18 1360,-100-24-4140,47 8-752,-76-13-3272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3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8 4224,'-14'-7'1365,"13"7"-1329,0 0-1,1-1 1,-1 1-1,0 0 1,1 0-1,-1 0 1,0 0-1,1 0 1,-1 0-1,0 0 1,0 0-1,1 0 1,-1 0-1,0 1 1,1-1-1,-1 0 1,0 0-1,1 1 1,-1-1-1,-1 1 1,0 0 98,-2 1 108,-1 0 0,1-1 0,0 2 0,0-1 0,0 0 0,1 1 0,-5 3 0,-5 3 350,3-1-178,-11 6 622,1 1 0,-22 22 0,34-29-803,2 0 1,-1 0-1,1 0 0,1 1 0,-1 0 1,1 0-1,1 0 0,-7 19 0,2 7 28,2 1 0,0-1-1,3 1 1,1 0 0,2 0-1,1 1 1,10 69-1,-7-88-269,1 0 0,0 0 0,1-1 0,2 0 0,-1 0 0,2 0 0,0-1 0,1 0 0,1-1 0,0 0 0,1 0 0,0-1 0,1-1 0,1 0 0,19 16 0,6 1-262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3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5408,'-3'-6'1180,"2"4"-343,2 3-139,10 2-43,4 1-87,-1 0 0,0 0 0,0 2 0,0 0 0,-1 0 0,0 1 0,0 1 0,-1 0 0,0 0 0,0 2 0,12 12 0,-15-13-367,-2 0-1,1 1 1,-1 0 0,-1 1-1,1-1 1,-2 1 0,7 18-1,-2-1 331,11 55 0,-14-38-363,-1 0 1,-2 1 0,-2-1-1,-3 1 1,-1-1 0,-2 1-1,-17 73 1,15-90-120,-7 28 185,12-51-333,-1-1 0,0 0 1,0 1-1,0-1 0,-1-1 1,0 1-1,-5 7 0,0-6-2201,3-9-844,5 2 2797,-1 1 0,1-1 1,0 0-1,-1 0 0,1 0 1,0 0-1,0 0 0,0 1 1,0-1-1,0 0 0,0 0 1,0 0-1,0 0 0,0-2 0,8-11-2927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3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3808,'-10'-7'1223,"3"3"3516,17 23-1645,20 24-407,-13-20-1876,18 35 0,-25-40-756,-1 0 1,-1 1 0,0 0-1,-2 0 1,0 0 0,4 28-1,-6-29-1784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3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5408,'-1'0'188,"0"0"-1,1 0 1,-1 0 0,0-1 0,0 1-1,0 0 1,0 0 0,1 0 0,-1 0-1,0 0 1,0 0 0,0 1 0,0-1-1,1 0 1,-1 0 0,0 0 0,0 1 0,0-1-1,1 0 1,-1 1 0,0-1 0,1 1-1,-1-1 1,0 1 0,1-1 0,-2 2-1,-20 21 1520,15-14-1118,-64 62 2725,-30 34-2276,55-38-1166,45-66 12,0 0 0,0 0 0,1 0 1,-1 1-1,0-1 0,0 0 0,1 1 0,-1-1 1,0 1-1,1-1 0,0 1 0,-1-1 0,1 3 1,4-6-3773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3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5984,'0'0'38,"0"0"1,1 0-1,-1 0 1,0 1 0,0-1-1,0 0 1,0 0-1,0 0 1,0 0-1,0 0 1,0 0-1,0 0 1,0 0-1,0 0 1,0 0 0,0 0-1,0 0 1,0 0-1,0 0 1,0 1-1,0-1 1,0 0-1,0 0 1,0 0 0,-1 0-1,1 0 1,0 0-1,0 0 1,0 0-1,0 0 1,0 0-1,0 0 1,0 0-1,0 0 1,0 0 0,0 0-1,0 0 1,0 0-1,0 0 1,0 0-1,0 0 1,0 0-1,0 0 1,0 0 0,-1 0-1,1 0 1,0 0-1,0 1 1,0-1-1,0 0 1,0-1-1,0 1 1,0 0-1,0 0 1,0 0 0,0 0-1,0 0 1,0 0-1,0 0 1,0 0-1,-1 0 1,1 0-1,0 0 1,0 0-1,0 0 1,0 0 0,0 0-1,0 0 1,0 0-1,1 11 1547,5 25-287,-2-7-287,10 126 2082,2 12-2458,-9-104-2945,-7-62 2212,0-1 0,0 0-1,0 0 1,0 0 0,0 0-1,0 1 1,0-1 0,0 0-1,0 0 1,0 0 0,0 0-1,0 1 1,0-1 0,0 0-1,0 0 1,0 0 0,0 0-1,0 0 1,0 1 0,0-1-1,0 0 1,0 0 0,1 0-1,-1 0 1,0 0 0,0 0-1,0 1 1,0-1 0,0 0-1,0 0 1,1 0 0,-1 0-1,0 0 1,0 0 0,0 0-1,0 0 1,1 0 0,-1 0-1,0 0 1,0 0 0,0 0-1,0 0 1,1 0 0,-1 0-1,0 0 1,0 0 0,0 0-1,0 0 1,0 0 0,1 0-1,-1 0 1,0 0 0,7-7-2639,-5 4 1528,9-7-1548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3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6976,'-5'-4'3168,"42"11"-2752,-15-2 1440,2 1-1088,10-1 544,-1 3-768,5-5-256,-1 4-160,0-4 96,1 5-128,-6-5-96,-2 5-32,-4 0-3424,-6 2 1888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4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75 4992,'-7'4'1466,"6"-4"-1342,1 0 1,-1 1-1,0-1 1,1 0-1,-1 0 1,1 1-1,-1-1 1,1 0-1,-1 1 1,1-1-1,0 0 1,-1 1-1,1-1 0,-1 1 1,1-1-1,0 1 1,-1-1-1,1 1 1,0-1-1,-1 1 1,1-1-1,0 1 1,0 0-1,0-1 1,0 1-1,0-1 1,-1 1-1,1 0 0,0-1 1,0 1-1,0-1 1,0 1-1,1 0 1,-1-1-1,0 1 1,0 0-1,0 3-9,0-2 4,0 0-1,0 0 1,0 0-1,1 1 1,-1-1-1,1 0 1,-1 0-1,1 0 1,0 0-1,-1 0 1,1 0-1,0 0 1,0-1-1,1 1 1,-1 0-1,0 0 1,0-1-1,1 1 1,-1-1-1,1 1 1,3 1-1,-1 0 57,0-1 0,0 0 0,1-1 0,-1 1 0,1-1 0,-1 0 0,1 0 0,-1 0 1,7 0-1,8 1 333,2 0 2,24-1-1,-38-1-419,-1-1 1,0 0-1,1 0 1,-1 0-1,0-1 1,1 0-1,-1 0 0,7-3 1,-12 4-75,0 0-1,0 1 1,0-1 0,0 0-1,0 1 1,0-1 0,0 0 0,0 0-1,0 0 1,-1 0 0,1 0 0,0 0-1,-1 0 1,1 0 0,0 0 0,-1 0-1,1-1 1,-1 1 0,0 0-1,1 0 1,-1 0 0,0-1 0,0 1-1,0 0 1,0 0 0,0-1 0,0 1-1,0 0 1,0 0 0,0 0-1,-1-1 1,1 1 0,0 0 0,-1 0-1,1 0 1,-1-1 0,1 1 0,-2-1-1,-2-5 34,0 0-1,-1 1 0,0 0 0,-8-9 1,13 15-46,-6-7-8,0 0-1,-1 1 0,0 0 0,0 0 0,-1 1 1,1 0-1,-1 0 0,0 1 0,0 0 0,-10-3 0,15 6-9,0 1 0,1-1 0,-1 1 0,0 0-1,0 0 1,1 0 0,-1 0 0,0 0 0,1 1-1,-1-1 1,0 1 0,1-1 0,-1 1-1,1 0 1,-1 0 0,1 1 0,-1-1 0,1 0-1,0 1 1,-1-1 0,1 1 0,0 0 0,0 0-1,0 0 1,1 0 0,-4 4 0,-2 4-19,1 0 1,0 1-1,1 0 1,-7 18-1,10-24 31,-2 6 106,0 1 1,1-1-1,0 1 1,1 0-1,0 0 0,1 0 1,0 20-1,1-27-48,1 0 0,-1 0-1,1 0 1,0 0 0,0-1 0,1 1 0,-1 0-1,1-1 1,0 1 0,0-1 0,1 1-1,-1-1 1,1 0 0,0 0 0,0 0-1,0-1 1,1 1 0,-1-1 0,1 0 0,0 0-1,6 4 1,-2-2 36,1-2 0,0 1 0,0-1 0,0-1 1,0 1-1,0-1 0,0-1 0,18 1 0,2-2 46,42-6-1,-47 3-299,-1-2 0,31-10 0,-21 5-2276,0 2 599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3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99 100 3552,'-84'-22'5680,"70"18"-3364,14 4-2266,0-1-1,0 1 1,0 0 0,0 0-1,0 0 1,1 0-1,-1 0 1,0 0 0,0 0-1,0 0 1,0 0-1,0 0 1,0 0-1,0 0 1,1 0 0,-1 0-1,0 0 1,0-1-1,0 1 1,0 0 0,0 0-1,0 0 1,0 0-1,0 0 1,0 0-1,0 0 1,0-1 0,0 1-1,0 0 1,0 0-1,0 0 1,0 0 0,0 0-1,0-1 1,0 1-1,0 0 1,0 0-1,0 0 1,0 0 0,0 0-1,0 0 1,0-1-1,0 1 1,0 0-1,0 0 1,0 0 0,0 0-1,0 0 1,0 0-1,0 0 1,0-1 0,0 1-1,-1 0 1,1 0-1,0 0 1,50-9 1620,51-3 1,-29 5-820,-22 1-558,-9 2-172,1-2 0,67-18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4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 3552,'-7'-9'9964,"-1"35"-9223,2-6-257,-22 43 542,19-45-716,1 1 1,-9 31-1,12-33-82,3-10-241,0 1 0,0-1 0,1 1 0,-1 9 0,2-14 23,0-1 1,0 1-1,1-1 0,-1 0 0,1 1 0,-1-1 1,1 0-1,0 1 0,0-1 0,0 0 0,0 0 1,0 0-1,1 0 0,-1 0 0,1 0 0,-1 0 1,4 3-1,-2-2-37,0-1 1,0 1 0,0-1-1,1 0 1,-1 0-1,0 0 1,1 0 0,0 0-1,-1-1 1,1 1-1,0-1 1,7 1-1,-8-2-363,0 0-1,0 0 0,0 0 0,0 0 0,0-1 1,-1 1-1,1-1 0,0 0 0,0 0 0,0 0 1,-1 0-1,4-1 0,14-12-4841,0 0 1627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4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 5152,'-17'-15'2336,"8"19"-2048,6-4-640,6 0 128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5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10 1056,'10'-10'9632,"-12"11"-9545,1 1 1,0 0 0,0-1 0,0 1-1,0 0 1,0-1 0,0 1 0,0 0-1,0 3 1,-7 12 181,-19 21 257,15-23-292,1 1-1,-12 23 1,10-8-3,0 1 0,2 0-1,2 1 1,1 1 0,1-1 0,-3 63 0,9-85-140,1 1 1,0 0 0,1-1-1,1 1 1,-1-1-1,2 1 1,0-1-1,0 0 1,1 0-1,0 0 1,1 0 0,0-1-1,1 0 1,0 0-1,0 0 1,1-1-1,12 12 1,-15-17-4,0 0-1,0-1 1,1 0 0,0 0 0,9 4 0,-11-5-17,0-1 1,-1 0 0,1 0 0,0 0 0,0-1 0,0 1 0,0-1 0,0 1 0,-1-1-1,1 0 1,0 0 0,3-1 0,1 1-67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5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 2656,'0'-9'3761,"2"7"-2344,-1 42 1357,-10 185-83,3-106-1702,2-75-637,2-30-130,1 0 1,0 1 0,3 24-1,-2-27 92,0-12-285,0 1-1,0-1 0,0 1 1,0-1-1,0 1 1,0-1-1,0 1 0,-1 0 1,1-1-1,1 1 0,-1-1 1,0 1-1,0-1 1,0 1-1,0-1 0,0 1 1,0-1-1,1 1 0,-1-1 1,0 1-1,0-1 1,1 1-1,-1-1 0,0 1 1,1-1-1,-1 1 1,1-1-1,-1 0 0,0 1 1,1-1-1,-1 0 0,1 1 1,-1-1-1,1 0 1,-1 0-1,1 1 0,-1-1 1,1 0-1,-1 0 0,1 0 1,-1 0-1,1 0 1,0 0-1,-1 0 0,1 0 1,0 0-1,16-1 186,-1 0-1,28-7 0,-24 4-165,28-3 0,-48 7-49,38-2-113,60 4 0,-64 2 423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5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5216,'-1'0'64,"1"0"-1,-1 0 1,1 0 0,-1 0-1,1 0 1,0 0 0,-1 0 0,1 0-1,-1 0 1,1 0 0,0 0-1,-1 1 1,1-1 0,-1 0 0,1 0-1,0 1 1,-1-1 0,1 0 0,0 0-1,0 1 1,-1-1 0,1 0-1,0 1 1,-1-1 0,1 0 0,0 1-1,0-1 1,0 0 0,0 1-1,-1-1 1,1 1 0,0-1 0,0 0-1,0 1 1,0-1 0,0 1-1,9 16 1016,-7-14-990,1 1 112,-1-1 1,1-1-1,0 1 1,0 0-1,0-1 1,0 1-1,0-1 0,1 0 1,-1 0-1,1 0 1,-1-1-1,1 1 1,0-1-1,0 0 0,-1 0 1,1 0-1,0 0 1,6-1-1,7 1 435,1 0 1,32-5-1,-43 3-505,109-20 1044,-34 5-804,-78 15-549,-2 1 616,14 2-2922,-24-2-2700,2 3 2966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5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 4896,'-25'-8'5120,"34"5"-4410,1 0-1,-1 1 1,1 0 0,18-2 0,44 3 624,-19 1-767,-4-2-249,55 5-1,-99-2-324,0-1 0,1 1 1,-1 0-1,0 1 0,0-1 0,7 4 1,-10-4-349,0 0 1,0 1 0,0-1 0,0 0 0,0 1 0,-1-1 0,1 1 0,0 0 0,-1-1 0,0 1-1,1 0 1,-1 0 0,0 0 0,0 0 0,0 0 0,0 0 0,1 4 0,3 11-1934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5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 2720,'1'4'6116,"-2"7"-3416,2 34-1303,-1-44-1353,1 0 0,-1 0 0,0 0 0,1 0 0,-1-1 0,0 1 0,1 0-1,0 0 1,-1 0 0,1 0 0,-1 0 0,1-1 0,0 1 0,-1 0 0,1 0 0,0-1 0,0 1 0,0-1 0,0 1 0,-1-1 0,1 1 0,2 0 0,-1 0 47,1-1 0,-1 1 0,1-1 0,-1 0 0,0 0 0,1 0 0,-1 0 0,1 0 0,3-1 1,-1 0 28,0 0 1,0-1 0,-1 1 0,1-1 0,0 0 0,-1 0 0,0-1 0,1 1 0,4-5 0,-8 6-87,1-1 1,-1 1 0,1-1 0,-1 0 0,1 1 0,-1-1-1,0 0 1,0 0 0,0 0 0,0 0 0,0 0 0,-1 0-1,1 0 1,-1 0 0,1 0 0,-1-1 0,0 1 0,0-4 0,0 4-21,0 1 0,-1-1 1,1 1-1,-1-1 1,1 1-1,-1-1 1,0 1-1,1 0 1,-1-1-1,0 1 0,0 0 1,0 0-1,0-1 1,0 1-1,-1 0 1,1 0-1,0 0 1,0 0-1,-1 0 1,1 1-1,-1-1 0,1 0 1,0 1-1,-1-1 1,1 1-1,-1-1 1,-1 1-1,-2-1-31,1 0 0,0 0 0,-1 1 0,1 0 0,-1 0 0,1 0-1,0 0 1,-1 1 0,1 0 0,0 0 0,-1 0 0,1 0 0,0 1 0,0-1 0,0 1 0,-6 4-1,7-4-113,0 0 0,0 1 0,0-1 0,0 1 0,0 0-1,1-1 1,-1 1 0,-2 6 0,3-6-275,0 0 1,1 0 0,0 0-1,0 0 1,0 0 0,0 1-1,0-1 1,0 0-1,1 1 1,0 4 0,3 21-4817,8 0 1644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5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1248,'1'5'11161,"10"-1"-4526,-6-2-9216,14 2 2949,0-2-1,0 0 0,-1-1 1,1 0-1,0-2 0,0 0 1,32-7-1,-48 7-304,1 0 1,0-1-1,-1 1 1,1-1-1,-1 1 1,0-1-1,0 0 0,6-5 1,-17 14-1023,0 2-5117,8-6 3634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5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 3072,'-4'-9'1777,"-3"-3"3012,4 12-3133,-1 8-1542,4-6-28,-1 0 1,0 0 0,1-1-1,-1 1 1,0 0 0,0-1-1,0 1 1,-2 1 0,2-2-18,0 0 1,1 0 0,-1 0-1,0 0 1,0 1-1,1-1 1,-1 0 0,1 1-1,-1-1 1,1 0-1,-1 1 1,1-1-1,0 0 1,-1 4 0,8 117 2548,-8-92-2400,0-12-244,3 29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5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 4800,'-17'-9'1557,"8"9"-26,7 1-511,6-1 1042,42 3 1117,94-16-705,-65 13-2148,-42 0-193,-33 0-139,1 0 0,-1 0 0,0 0-1,0 0 1,0 0 0,0 0 0,0 0 0,1 0-1,-1 0 1,0 0 0,0 0 0,0 0 0,0 0-1,0 0 1,0 0 0,1 0 0,-1 0 0,0 0-1,0 0 1,0 0 0,0 0 0,0-1 0,0 1 0,1 0-1,-1 0 1,0 0 0,0 0 0,0 0 0,0 0-1,0 0 1,0 0 0,0 0 0,0-1 0,0 1-1,0 0 1,0 0 0,1 0 0,-1 0 0,0 0-1,0 0 1,0-1 0,0 1 0,0 0 0,0 0-1,0 0 1,0-1 0,-5-1-4100,5 2 3935,-1 0 0,1 0 0,0 0-1,0 0 1,-1 1 0,-8 0-4522,0 3 1504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4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82 1568,'-9'-5'9798,"6"5"-9098,-10 2 1409,10-1-2165,0 1-1,0-1 1,0 1 0,0-1-1,0 1 1,-4 4 0,-4 3 78,1 1 0,0 0 0,1 0 0,0 1 0,-14 22 0,21-29-16,0 0 0,0-1 1,1 1-1,-1 0 1,1 0-1,0 0 0,0 0 1,1 0-1,-1 0 1,1 0-1,0 0 1,0 0-1,0 1 0,0-1 1,1 0-1,0 0 1,0 0-1,0 0 1,0 0-1,1-1 0,-1 1 1,1 0-1,0-1 1,0 1-1,4 5 1,-1-4 99,0 1 0,0 0 1,1-1-1,-1 0 0,1-1 1,0 1-1,0-1 1,1 0-1,8 4 0,-12-7-20,0 0-1,1 1 1,0-1-1,-1 0 0,1-1 1,-1 1-1,1-1 0,0 1 1,4-2-1,-5 1-37,-1 0-1,0-1 1,0 1-1,1-1 1,-1 1-1,0-1 1,0 0-1,0 0 1,0 0-1,0 0 1,0-1-1,0 1 1,0 0-1,-1-1 1,1 0-1,1-1 1,0-1-10,0 0 0,0-1 0,-1 1 0,1-1 0,-1 1 0,0-1 0,-1 0 0,1 0 0,-1 1 0,0-1 0,0 0 0,-1 0 0,1 0 0,-1 0 0,0 0 0,-1-7 0,0 5-10,0 0 0,0 1 1,-1-1-1,1 1 0,-2-1 0,1 1 1,-1 0-1,0 0 0,0 0 0,0 0 1,-1 1-1,-5-7 0,-2 2 122,10 9-153,0 1 1,0-1-1,0 1 1,1-1-1,-1 0 0,0 1 1,0-1-1,0 0 1,1 0-1,-1 0 0,0 0 1,1 0-1,-1 0 1,1 0-1,-1 0 0,1 0 1,-1 0-1,1 0 1,0 0-1,-1 0 0,1 0 1,0 0-1,0 0 1,0 0-1,0 0 0,0 0 1,0-1-1,0 1 0,0 0 1,1 0-1,-1 0 1,1-1-1,2-5 58,1 0 1,0 0-1,1 0 0,-1 1 0,1 0 1,1 0-1,11-10 0,-10 9-58,1 1 0,0 0 0,1 0 0,-1 1 0,1 0 0,11-4 0,-18 8 17,1 1-1,0-1 0,-1 1 1,1 0-1,0 0 0,-1 0 1,1 0-1,0 0 0,-1 0 1,1 1-1,-1-1 0,1 1 1,0 0-1,-1 0 0,1 0 1,-1 0-1,0 0 0,1 1 1,-1-1-1,0 1 0,0-1 1,0 1-1,0 0 0,0 0 1,2 2-1,5 6 22,0 1-1,-1 0 1,10 18-1,-16-27-28,17 32 66,-6-12 182,18 25 0,-27-41-199,0-1-1,1 0 1,0 0-1,0 0 1,0 0-1,0-1 1,1 0-1,0 0 1,8 4-1,-9-6 0,0-1 0,0 1 0,0-1 0,0 0 0,0-1 0,1 1 0,-1-1 0,0 0 0,0 0-1,0-1 1,0 1 0,0-1 0,1 0 0,-1-1 0,7-2 0,-2 0-439,1-1 1,0 0-1,-1-1 0,0 0 1,15-13-1,-7 3-3196,23-24 0,-13 11 205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8:5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26 3328,'-24'5'1936,"18"-5"3189,23-2-786,15-7-2640,12-2-1417,-38 10-253,11-2 51,1 1 1,31 0-1,-45 2-36,-1 0-1,1 0 1,-1 0-1,1 1 1,-1 0-1,0-1 1,1 1-1,-1 0 0,0 0 1,0 1-1,1-1 1,-1 1-1,0 0 1,-1-1-1,1 1 1,0 1-1,0-1 1,-1 0-1,1 1 1,-1-1-1,2 4 0,-3-5-28,0 1-1,-1-1 0,0 1 1,1-1-1,-1 1 0,0-1 1,0 1-1,0-1 1,0 1-1,0 0 0,0-1 1,0 1-1,0-1 0,-1 1 1,1-1-1,0 1 0,-1-1 1,0 1-1,1-1 0,-1 0 1,0 1-1,0-1 0,1 0 1,-1 1-1,-1 0 0,-4 5 24,0-1 1,0 0-1,-7 6 0,10-9 2,-5 3 48,-1 0 0,1-1 1,-18 8-1,17-8-31,1-4 109,8-3 49,4-1-20,74-28 408,-72 29-626,0 0 0,0 0 0,0 1 0,1-1 0,-1 1 0,0 0 1,1 1-1,-1 0 0,9 0 0,-2 6-6206,-10-3 3797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0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2 117 2080,'-1'-2'342,"1"1"-1,0-1 1,0 1-1,-1 0 1,1-1-1,0 1 1,0-1 0,1 1-1,-1 0 1,0-1-1,0 1 1,1-1-1,0 0 1,2-19 2865,2-53 382,-9 79-2694,0 10-531,3 214 1764,0-189-1735,3 0 0,10 67-1,-12-106-434,0 0-1,0 0 0,0 0 1,0 0-1,1-1 0,-1 1 0,0 0 1,1 0-1,-1 0 0,0 0 1,1 0-1,-1-1 0,1 1 0,0 0 1,-1 0-1,1-1 0,0 1 0,-1-1 1,1 1-1,0 0 0,0-1 1,-1 1-1,1-1 0,0 1 0,0-1 1,0 0-1,0 1 0,-1-1 1,1 0-1,1 0 0,1 0-700,-1 0 1,1 0-1,-1-1 0,1 1 0,-1-1 1,0 1-1,1-1 0,-1 0 0,4-2 1,15-4-3194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0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 2496,'-5'-8'6432,"-4"16"-4512,4-1-1528,-11 12 403,2 0 1,-21 36-1,24-34-426,1 1 0,-8 27 0,15-40-307,1 0-1,-1 0 0,2 0 1,0 0-1,0 0 0,0 1 0,1-1 1,2 17-1,-1-23-27,-1 0 0,1 0 0,0 0 0,0-1 0,0 1-1,0 0 1,1-1 0,-1 1 0,1-1 0,-1 0 0,1 1 0,0-1 0,0 0 0,0 0 0,0 0 0,1 0 0,-1 0 0,0-1 0,1 1-1,-1-1 1,1 0 0,-1 1 0,4 0 0,-1-1-362,1 1 0,-1-1-1,0 0 1,1-1 0,-1 0-1,0 1 1,1-2 0,-1 1 0,1-1-1,-1 1 1,7-3 0,8-1-1560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0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4992,'-24'-8'2240,"19"8"-1952,2 0-288,6 0-64,2 5-192,2 2 160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0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5728,'1'17'4580,"-2"31"-3890,0-42-355,-2 62 596,-2 173 650,6-193-1334,-2-32-6,1 0 0,1 0 0,4 21 0,-5-36-175,0 0 1,0 0 0,0 0-1,1 1 1,-1-1 0,1 0-1,-1 0 1,1 0 0,-1 0-1,1 0 1,-1 0 0,1 0-1,1 1 1,-2-2-46,1 0 0,-1 0-1,0 0 1,0 0 0,1 1 0,-1-1 0,0 0 0,1 0-1,-1 0 1,0 0 0,0 0 0,1 0 0,-1-1 0,0 1 0,1 0-1,-1 0 1,0 0 0,0 0 0,1 0 0,-1 0 0,0 0-1,0 0 1,1-1 0,-1 1 0,0 0 0,0 0 0,0 0 0,1-1-1,-1 1 1,0 0 0,0 0 0,0-1 0,3-3 93,0-1 0,0 1-1,-1-1 1,3-6 0,-3 6-150,11-28 101,-8 20-130,1 0-1,0 0 0,14-21 1,-20 33 51,0 0 1,1 1-1,-1-1 1,0 0-1,1 1 1,-1-1-1,1 1 1,-1-1-1,1 1 1,0-1-1,-1 1 1,1-1-1,-1 1 1,1-1-1,0 1 1,-1 0-1,1-1 1,0 1-1,0 0 0,-1 0 1,1 0-1,0-1 1,-1 1-1,1 0 1,0 0-1,0 0 1,-1 0-1,1 0 1,0 0-1,0 0 1,-1 1-1,1-1 1,0 0-1,0 0 1,-1 1-1,1-1 1,0 0-1,-1 1 1,1-1-1,0 0 1,-1 1-1,1-1 1,-1 1-1,1-1 1,-1 1-1,1-1 1,-1 1-1,1 0 0,-1-1 1,1 1-1,-1 0 1,0-1-1,1 1 1,-1 0-1,0-1 1,0 1-1,1 1 1,2 8 61,-1 0 0,0 0 1,0 1-1,-1-1 0,0 13 0,0-2 41,3 103-1896,-3-129-663,3 1 764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0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6400,'-20'0'2058,"13"2"-1258,-10 15 560,0 0 0,-14 19 0,-89 118 119,93-118-915,2-10-1947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0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 5888,'0'0'123,"0"-1"1,-1 1-1,1-1 1,0 1-1,-1 0 1,1-1-1,-1 1 1,1-1-1,-1 1 0,1 0 1,0-1-1,-1 1 1,0 0-1,1-1 1,-1 1-1,1 0 1,-1 0-1,1-1 1,-1 1-1,0 0 1,-9 9 2080,7-5-2089,-122 162 3847,61-79-3508,60-82-438,-20 30 194,23-33-190,-1 0 1,1 1-1,0-1 1,0 0-1,0 0 1,1 0-1,-1 1 1,0-1-1,1 0 1,0 0-1,-1 1 0,1-1 1,0 0-1,0 4 1,1-6-41,-1 0 1,0 1-1,0-1 0,0 0 1,0 1-1,0-1 0,1 0 1,-1 0-1,0 1 1,0-1-1,0 0 0,1 1 1,-1-1-1,0 0 0,0 0 1,1 0-1,-1 1 0,0-1 1,1 0-1,-1 0 1,1 0-1,10 4-321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0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6144,'-7'-2'1778,"5"4"-664,12 5-241,20 9-126,-29-16-711,105 50 2397,-91-42-2146,-1 1 0,-1 0 0,1 1 0,-2 1 0,13 12 1,-8-4 62,-1 1 1,-1 0 0,-1 1 0,12 25-1,37 95 643,-51-106-621,-1 1-1,9 56 1,-19-86-421,0 0 1,-1 0-1,0 11 1,0-16-279,0 1 1,0-1-1,0 1 1,-1-1-1,1 1 0,-1-1 1,1 1-1,-1-1 1,1 1-1,-1-1 1,0 0-1,1 1 1,-1-1-1,0 0 0,0 0 1,0 0-1,0 0 1,0 1-1,-3 0 1,-8 6-2794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0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4064,'-2'-20'4458,"27"44"-1295,-1 9-1628,-13-17-590,16 16-1,-17-20-615,53 60 1520,-55-61-1606,-1-1-1,-1 1 0,0 1 0,0-1 1,6 23-1,-5-4 194,-2 0 0,-1 0 1,-1 1-1,-3 55 0,-1-54-225,-2 0 1,-2 0-1,-11 46 1,-41 88-717,42-125 41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1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 1568,'0'0'124,"1"0"0,-1 0 0,0-1 0,0 1-1,1 0 1,-1 0 0,0 0 0,0 0 0,0-1 0,1 1 0,-1 0 0,0 0 0,0 0 0,0-1 0,0 1-1,0 0 1,1 0 0,-1-1 0,0 1 0,0 0 0,0 0 0,0-1 0,0 1 0,0 0 0,0 0 0,0-1-1,0 1 1,0 0 0,0-1 0,6-3 2645,-4 5-719,-3 13 348,-9 23-1222,10-37-1148,-18 62 631,3 1 0,3 0-1,-5 73 1,15-108-482,2-1 0,2 1 0,0-1 0,7 30 0,-9-54-129,1-1-1,-1 1 0,1 0 1,0-1-1,0 1 0,0-1 1,0 0-1,0 1 1,1-1-1,-1 0 0,1 1 1,-1-1-1,1 0 1,0 0-1,0-1 0,0 1 1,0 0-1,0 0 0,1-1 1,-1 0-1,0 1 1,1-1-1,-1 0 0,1 0 1,-1 0-1,5 1 1,-4-2-51,1 1 1,-1-1 0,1 0 0,0 0 0,0 0 0,-1-1 0,1 1 0,0-1 0,-1 0 0,1 1-1,-1-2 1,1 1 0,-1 0 0,0-1 0,1 0 0,-1 0 0,0 0 0,0 0 0,3-2-1,0-2-1155,0 1 0,-1-1-1,0 0 1,5-7 0,-1 2-634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4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71 3072,'0'-5'446,"0"-1"0,0 1 0,1-1 0,0 1 0,0 0 0,0-1 0,2-5 0,-2-11 4844,-2 24-5100,0 0-1,0 0 0,0 0 1,0 1-1,1-1 0,-1 0 1,0 3-1,0 34 264,0-16-237,1 22 0,3 63 764,-2-19-472,1-17-47,2 39 187,-2-85-508,4 64 739,-7-89-841,1 0 0,-1 0 1,1 0-1,0 0 0,-1 0 0,0 0 0,1-1 0,-1 1 0,0 0 0,1 0 1,-1 0-1,0-1 0,0 1 0,0 0 0,1-1 0,-1 1 0,0-1 1,0 1-1,0-1 0,0 1 0,0-1 0,0 0 0,0 1 0,0-1 1,-2 0-1,-36 8 16,25-6 73,-14 6-186,0 1 0,-30 14 0,29-10 236,-4 3 207,37-14-336,0 0 0,1 0-1,-1-1 1,0 0 0,1 0-1,-1 0 1,1 0-1,-1-1 1,1 0 0,-1 1-1,1-2 1,7 0 0,10-2 260,29-9 1,-28 6-95,33-8-5,43-9-102,-83 21-65,1-1 1,-1 2-1,1 1 1,17 1-1,12-1 113,-45 0-102,-7-14-4752,2 1 1894,-1 0 971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1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 5472,'-22'-15'1760,"12"11"693,13 5-784,116-6 3090,3-1-3998,-84 7-708,-18 3-85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1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3 218 2976,'-2'-6'9522,"9"-3"-9364,11-22 527,0 2 1,2 0 0,2 1 0,41-42 0,-62 69-684,0-1 1,1 1 0,-1 0-1,0 0 1,1 0-1,-1 0 1,1 0-1,0 0 1,-1 0 0,1 0-1,0 0 1,0 1-1,-1-1 1,1 1-1,0 0 1,0-1-1,0 1 1,0 0 0,-1 0-1,1 0 1,3 0-1,-3 1 6,1 0 1,0 0-1,-1 1 0,1-1 0,-1 1 0,0-1 0,1 1 1,-1 0-1,0-1 0,0 1 0,0 0 0,0 1 0,2 2 1,1 2 46,0 1 0,0 0 1,-1 0-1,0 0 1,0 0-1,3 15 1,10 55-4,-9-36-71,-5-27 104,1 0 0,0 0 1,1-1-1,13 27 0,-17-40-59,-1 1-1,1-1 0,0 1 1,0-1-1,0 0 0,0 1 0,0-1 1,1 0-1,-1 0 0,0 0 0,0 0 1,1 0-1,-1 0 0,1 0 0,-1 0 1,1 0-1,-1-1 0,1 1 1,0 0-1,-1-1 0,1 0 0,0 1 1,-1-1-1,1 0 0,0 0 0,-1 0 1,1 0-1,0 0 0,-1 0 0,1-1 1,0 1-1,-1 0 0,1-1 0,0 1 1,-1-1-1,1 0 0,2-1 1,4-3 71,0 0 1,0 0 0,0-1 0,-1 0-1,10-11 1,55-70 20,-53 62-124,1 1 1,34-33-1,-53 56 3,0 0-1,0 0 0,0 0 1,-1 0-1,1 0 0,0 1 1,1-1-1,-1 0 1,0 1-1,0-1 0,0 1 1,0-1-1,0 1 0,1-1 1,-1 1-1,0 0 0,0 0 1,0 0-1,1-1 0,-1 1 1,0 0-1,0 1 0,1-1 1,-1 0-1,0 0 0,0 0 1,1 1-1,-1-1 0,0 1 1,0-1-1,0 1 0,0-1 1,0 1-1,0 0 0,0-1 1,0 1-1,0 0 1,0 0-1,0 0 0,0 0 1,1 1-1,2 5 1,0-1 0,0 1 0,0 0 0,-1 1 0,3 9 0,-3-9 41,5 15 89,-2-1 0,7 45 0,-11-47-3031,-1-3-3287,-1-24 3391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1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4736,'1'-4'1937,"1"8"-597,7 21 100,7 35 355,-7-16-21,4 79 1,-10 42 51,-6-33-951,0-56-48,10 112-1,-1-163-416,-6-25-460,0 1 1,0-1 0,0 1-1,0-1 1,0 0-1,0 1 1,0-1-1,0 0 1,0 1 0,1-1-1,-1 0 1,0 1-1,0-1 1,0 0 0,1 1-1,-1-1 1,0 0-1,0 1 1,1-1 0,-1 0-1,0 0 1,1 1-1,-1-1 1,0 0 0,0 0-1,1 0 1,-1 0-1,1 1 1,-1-1-1,0 0 1,1 0 0,-1 0-1,0 0 1,1 0-1,-1 0 1,1 0 0,-1 0-1,0 0 1,1 0-1,-1 0 1,0 0 0,1 0-1,-1 0 1,1-1-1,-1 1 1,0 0 0,1 0-1,-1 0 1,0 0-1,1-1 1,-1 1-1,9-5-1453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1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4576,'8'-28'5946,"-1"48"-5002,5 21 91,6 53 1,-9-46-627,17 117 1767,-23-155-680,-3-30-571,-1-65-626,3-96-326,-2 172 8,1-1 1,1 1-1,-1-1 0,4-10 0,-4 17 19,0 0 0,0 1 0,0-1-1,1 0 1,-1 1 0,1-1 0,-1 1 0,1-1 0,0 1 0,0 0 0,0 0 0,0 0 0,0 0 0,1 0 0,-1 0 0,1 0 0,2-1-1,-3 3 21,0-1 0,0 1 0,1 0 0,-1-1 0,0 1 0,0 0 0,0 0 0,0 0 0,0 1 0,0-1 0,1 0 0,-1 1 0,0-1-1,0 1 1,0 0 0,0 0 0,-1 0 0,1 0 0,0 0 0,0 0 0,0 0 0,-1 1 0,1-1 0,2 3 0,0 0-22,-1 0 0,1-1 0,-1 1 0,0 0 1,0 1-1,0-1 0,-1 0 0,0 1 0,3 5 0,-4-3-1019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1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7552,'4'2'858,"0"-1"1,0 0 0,1 1-1,-1-2 1,0 1 0,8 0-1,42 3-10,-37-3-96,41 0 1,31 3-204,-74-2-127,-7 0-2642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 4800,'-28'11'1557,"27"-10"-1502,0-1 0,0 1-1,-1-1 1,1 1 0,0 0 0,0 0 0,0-1-1,0 1 1,0 0 0,-1 2 0,-135 139 3209,116-116-2788,0 0 0,3 2 0,0 0-1,1 1 1,2 1 0,-12 31 0,8-7 47,1 0 1,-15 91-1,28-119-436,1-1 0,2 1 0,1 48 0,1-66-57,1-1 0,0 1-1,0 0 1,1-1 0,0 0 0,0 1 0,1-1 0,0 0 0,0 0-1,0 0 1,1-1 0,0 1 0,1-1 0,-1 0 0,1 0-1,0 0 1,10 7 0,-8-8 18,1 0 0,0 0 0,16 6 0,30 8 70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1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4992,'0'-19'1589,"0"19"-1579,0 0 0,0 0 1,0 0-1,0 0 0,0 0 0,0 0 0,0 0 0,0 0 0,0 0 1,1 0-1,-1 0 0,0 0 0,0 0 0,0 0 0,0 0 1,0 0-1,0 0 0,0 0 0,0 0 0,0 0 0,0 0 0,0 0 1,1 0-1,-1 0 0,0 0 0,0 0 0,0 0 0,0 0 0,0 0 1,0 0-1,0 0 0,0 0 0,0 0 0,0 0 0,0-1 1,0 1-1,0 0 0,0 0 0,0 0 0,0 0 0,1 0 0,-1 0 1,0 0-1,0 0 0,0 0 0,0 0 0,0 0 0,0-1 0,0 1 1,0 0-1,0 0 0,0 0 0,0 0 0,0 0 0,0 0 1,0 0-1,0 0 0,-1 0 0,1 0 0,0 0 0,0-1 0,16 11 1376,30 21-1,7 6 276,0-6-527,-8-6 291,42 33 0,-73-47-1065,0 1 1,-1 0-1,0 0 0,-1 2 1,0-1-1,18 30 1,-18-21 91,-1 1 0,-1 0-1,0 1 1,10 44 0,-11-24 93,7 84 0,-15-109-461,-1 0-1,0 0 1,-2 0-1,-3 20 1,3-28-58,-1 0 0,0-1 0,-1 1-1,0-1 1,-1 0 0,0 0 0,0-1 0,-10 14 0,-15 9-1034,4-1 218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1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51 199 2400,'0'0'36,"-1"0"1,1 0-1,0 0 1,0 0-1,0 0 1,0 0-1,0 0 1,0 0-1,0 0 1,0 0-1,0 0 1,0 0-1,-1 0 1,1 0-1,0 0 1,0 0-1,0-1 1,0 1-1,0 0 1,0 0-1,0 0 1,0 0-1,0 0 1,0 0-1,0 0 1,0 0-1,0 0 1,0 0-1,0 0 1,-1 0-1,1 0 1,0 0-1,0-1 1,0 1-1,0 0 1,0 0-1,0 0 1,0 0-1,0 0 1,0 0-1,0 0 1,0 0-1,0 0 0,0 0 1,0-1-1,0 1 1,0 0-1,0 0 1,0 0-1,0 0 1,1 0-1,-1 0 1,0 0-1,0 0 1,0 0-1,0 0 1,0 0-1,0 0 1,0-1-1,0 1 1,0 0-1,0 0 78,-6-11 9195,17 17-8983,0 0 149,-1-1 0,23 7-1,-29-11-385,0 0 1,-1 0-1,1-1 0,0 0 0,0 1 0,-1-1 0,1 0 1,0-1-1,-1 1 0,1-1 0,0 0 0,-1 0 0,1 0 1,3-1-1,-3 0-24,0 0 1,-1 0-1,1-1 0,-1 1 1,1-1-1,-1 1 1,0-1-1,0 0 0,-1 0 1,1-1-1,0 1 0,-1 0 1,0-1-1,0 0 1,0 1-1,0-1 0,-1 0 1,1 0-1,-1 0 1,0 0-1,0 0 0,0-7 1,1 0-30,-1-1-1,0 0 1,-2-21 0,1 30-37,0 1-1,0-1 1,0 0-1,-1 0 1,0 0 0,1 1-1,-1-1 1,0 0 0,0 1-1,0-1 1,-1 0 0,1 1-1,-1 0 1,1-1 0,-1 1-1,0 0 1,0 0 0,0 0-1,0 0 1,0 0-1,0 0 1,-4-2 0,4 4-12,1-1 0,-1 1 0,0-1 0,1 1 0,-1 0 0,0-1 0,0 1 0,1 0 0,-1 0 0,0 0 0,0 0 0,1 1 0,-1-1 0,0 0 0,-2 2 0,0 0-24,1-1 1,-1 1-1,1 0 1,0 0 0,0 0-1,-6 5 1,1 2-75,0 0 0,0 1 0,-10 14 0,-2 8 164,0 1 1,-24 56-1,42-84 18,0-1-1,1 0 1,0 1-1,0-1 1,0 1-1,1-1 1,0 1-1,0 0 1,0-1-1,0 1 1,0-1-1,1 1 1,0-1-1,0 1 1,0-1-1,1 0 1,-1 1-1,1-1 1,0 0-1,0 0 1,1 0-1,-1 0 1,1-1-1,0 1 1,0-1-1,4 5 1,-1-3 20,0 0 1,0-1 0,0 1-1,1-1 1,0-1 0,-1 1-1,1-1 1,1 0 0,-1-1 0,0 1-1,1-2 1,-1 1 0,1-1-1,-1 0 1,9 0 0,-7-1-310,0-1 0,1 0 1,-1-1-1,13-3 1,-1 1-525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1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 4224,'-9'-15'8331,"9"15"-8219,-9 7 1424,-7 9-1147,9-9 70,0 1 0,0 1 0,1 0 0,-8 15 0,12-22-388,1 0 0,0 0 0,0 0 0,0 0 0,1 0 0,-1 1 0,0-1 0,1 0 0,0 1 0,-1-1 0,1 0 0,0 1 0,0-1 0,0 0 0,1 1 0,-1-1 0,0 0 0,1 1 1,0-1-1,-1 0 0,1 0 0,0 1 0,0-1 0,0 0 0,0 0 0,4 3 0,-3-2-34,1-1 1,0 1 0,1-1 0,-1 0-1,0 0 1,1 0 0,-1-1 0,1 1-1,-1-1 1,1 0 0,0 0 0,0 0-1,-1-1 1,1 1 0,6-1 0,2 0-963,0 0 1,-1-1 0,21-4 0,-15-1-2735,4 0 1142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1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6880,'-20'-10'3136,"15"10"-2720,14 3-864,-1 0 352,9 4 64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4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56 136 3904,'-4'-3'633,"-1"0"0,1-1 0,-1 2 0,0-1 0,0 0 1,-9-3-1,13 6-412,0-1 0,0 1 0,0-1 0,0 1 0,1-1 0,-1 0 0,0 1 0,0-1 0,1 0 0,-1 0 0,1 1 0,-1-1 1,0 0-1,1 0 0,0 0 0,-1 0 0,1 0 0,-1 0 0,1-1 0,3 0 94,1 0 0,-1 1 0,1 0 0,0-1 0,7 0 0,-3 0-45,215-46 2844,2 21-2559,-121 23-257,-91 4-137,-12 0-190,0 0 0,0 0 1,-1 0-1,1 0 0,0-1 1,0 1-1,-1 0 0,1 0 0,0-1 1,0 1-1,-1 0 0,1-1 1,0 1-1,0-1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2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2912,'-10'-2'1190,"10"2"-1125,0 0 1,-2-1 1777,2 1-1777,0-1 0,0 1 0,0 0 0,0 0-1,0 0 1,0 0 0,0 0 0,0 0 0,0 0-1,0 0 1,0 0 0,0 0 0,0-1 0,0 1 0,0 0-1,0 0 1,0 0 0,0 0 0,0 0 0,0 0-1,0 0 1,0 0 0,0-1 0,0-1 1376,0 2-1165,1 1 1,-1-1-1,0 0 0,1 1 0,-1-1 0,0 1 0,1-1 0,-1 0 0,1 1 0,-1-1 0,0 0 0,1 1 1,-1-1-1,1 0 0,-1 0 0,1 1 0,-1-1 0,1 0 0,0 0 0,-1 0 0,2 0 0,20 5-235,-1 0 236,-5-1-123,-8-4-112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2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12 2816,'3'-11'6666,"-22"15"-4746,11 0-1800,1 0 0,0 0 0,0 0-1,0 1 1,1 0 0,-1 0-1,1 1 1,0-1 0,-8 12 0,1 1 232,1 1 1,-14 31 0,10-13 13,2-1-1,1 2 0,3 0 1,0 0-1,-6 72 0,14-98-394,2 0 0,-1 0 0,2 0-1,0 0 1,0 0 0,1 0 0,0-1 0,1 1-1,0-1 1,1 1 0,1-1 0,-1 0 0,2 0-1,0-1 1,0 0 0,0 0 0,2 0 0,8 10 0,-13-18-533,0 1 1,0 0 0,0-1 0,1 1 0,-1-1 0,0 0-1,1 0 1,4 1 0,11 3-1844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2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4480,'1'-1'199,"-1"-1"1,1 1-1,0 0 1,0-1-1,0 1 1,0 0-1,0 0 1,0 0-1,0 0 1,2-2-1,-3 3-148,1 0 0,-1-1-1,1 1 1,-1 0 0,1 0-1,-1-1 1,1 1 0,-1 0-1,1 0 1,-1 0 0,1 0-1,-1 0 1,1 0 0,-1 0-1,1 0 1,-1 0 0,1 0-1,-1 0 1,1 0 0,-1 0-1,1 0 1,-1 0 0,1 0-1,-1 0 1,0 1 0,1-1-1,-1 0 1,1 0 0,-1 1-1,1-1 1,-1 0 0,0 1-1,1-1 1,-1 0 0,0 1-1,1-1 1,-1 1 0,1-1-1,0 4 134,0-1 0,0 0-1,0 0 1,0 0 0,0 0-1,-1 1 1,1-1-1,-1 0 1,0 4 0,1 3 123,1 37 865,-3 0 1,-8 67-1,5-69-609,3-25-117,1 22-1,1-7 254,-1-35-668,0 1 0,0-1 1,0 1-1,0-1 1,0 1-1,0-1 1,0 1-1,0-1 1,0 1-1,1-1 0,-1 1 1,0-1-1,0 1 1,0-1-1,0 1 1,1-1-1,-1 1 1,0-1-1,1 0 1,-1 1-1,0-1 0,1 1 1,-1-1-1,0 0 1,1 1-1,-1-1 1,1 0-1,-1 0 1,1 1-1,-1-1 0,1 0 1,0 0-1,17-1 976,-8 0-993,10-1 14,-6 1 18,0 0-1,0-1 1,0-1-1,14-4 1,-1 1 25,-24 5-116,1 1 0,0-1 1,-1 0-1,1 0 0,5-3 1,-8 2 289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2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5888,'0'0'95,"0"0"1,-1-1-1,1 1 1,0 0-1,-1-1 1,1 1-1,0-1 0,0 1 1,-1 0-1,1-1 1,0 1-1,0-1 1,0 1-1,0-1 1,0 1-1,-1-1 0,1 1 1,0-1-1,0 1 1,0-1-1,0 1 1,0 0-1,1-1 1,-1 1-1,0-1 0,0 1 1,0-1-1,0 0 1,1 0 31,0 1 0,0-1-1,0 1 1,0-1 0,0 1 0,0-1 0,1 1 0,-1-1-1,0 1 1,0 0 0,0 0 0,0-1 0,2 1 0,18-3 479,0 1 0,0 1 0,0 1 0,1 0 1,34 7-1,-40-4-595,4 1 79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2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67 6720,'-9'-6'2266,"15"5"-231,5 0-1584,54-7 2400,19-2-940,-64 5-1855,26-10 0,-28 8 16,31-6 0,-48 12-234,0 1 1,0 0-1,0 0 0,0 0 0,0 0 1,0 0-1,0 0 0,0 0 0,0 1 0,-1-1 1,1 0-1,0 0 0,0 1 0,0-1 1,0 0-1,0 1 0,-1-1 0,1 1 0,0-1 1,0 1-1,-1 0 0,1-1 0,1 2 1,6 8-2111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2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55 4320,'-5'17'1574,"2"-9"-796,0 1-1,1 0 1,0-1-1,-2 14 1,4-20-677,0 0 0,0 0 0,0 0 0,0 0 0,1-1 0,-1 1 1,0 0-1,1 0 0,-1 0 0,1 0 0,0 0 0,0 0 0,0-1 0,0 1 0,0 0 0,0-1 0,0 1 1,0-1-1,0 1 0,1-1 0,-1 1 0,1-1 0,-1 0 0,1 0 0,3 2 0,-3-2-5,0 0 0,0 0 0,1-1 1,-1 1-1,0-1 0,1 0 0,-1 1 0,1-1 0,-1 0 0,0 0 0,1-1 0,-1 1 0,0 0 0,1-1 0,-1 1 0,0-1 0,3-1 0,5-2 167,-1-1 0,14-8 0,-22 13-258,10-7 205,0 0 0,-1 0 0,1-1 0,-2-1 0,1 0 0,-1 0 0,11-16 0,-18 24-168,-1-1 1,0 0-1,0 1 1,0-1-1,0 0 1,0 0-1,0 0 1,0 0-1,-1 0 1,1 0 0,-1 0-1,1 0 1,-1 0-1,0 0 1,0 0-1,0 0 1,0-3-1,-1 3-39,0 1-1,1-1 0,-1 0 1,0 1-1,0-1 1,0 1-1,-1-1 0,1 1 1,0 0-1,0 0 1,-1-1-1,1 1 1,-1 0-1,1 0 0,-1 0 1,1 0-1,-1 1 1,0-1-1,1 0 0,-5 0 1,-1-1-35,0 0 0,0 1 1,0 0-1,-1 1 0,1-1 1,0 1-1,-1 1 0,1-1 1,0 1-1,0 1 0,-1-1 1,1 1-1,0 0 0,0 1 1,1 0-1,-9 4 0,-4 10-123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2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46 2656,'0'0'91,"0"0"0,0 0 0,1 0 0,-1-1 0,0 1 0,0 0 1,0 0-1,1 0 0,-1 0 0,0-1 0,0 1 0,0 0 0,0 0 0,1-1 0,-1 1 0,0 0 1,0 0-1,0 0 0,0-1 0,0 1 0,0 0 0,0 0 0,0-1 0,0 1 0,0 0 0,0-1 0,0 1 1,0 0-1,0 0 0,0-1 0,0 1 0,0 0 0,0 0 0,0-1 0,0 1 0,0 0 0,0 0 1,0-1-1,0 1 0,-1 0 0,1 0 0,0 0 0,0-1 0,-1 1 0,-12-5 4170,12 5-4057,1 0 0,-1 0 0,0 0 0,1 0 0,-1 0 0,0 0 0,1 0 0,-1-1 0,1 1 0,-1 0 0,0 0 0,1-1 0,-1 1 0,1 0 1,-1-1-1,1 1 0,-1-1 0,1 1 0,-1-1 0,0 0 0,1-1 753,-5 3 203,12-4-97,12 0-361,132-8 1134,-84 5-1506,-18 6-757,-55 13-9087,5-7 6554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2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 4064,'-2'-7'966,"0"2"3299,-1 10-2003,1 3-1697,0 0 0,0 0 0,0 13 0,-2 7 380,-18 141 1610,5-28-1702,15-128-306,1-4-1468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2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7648,'-7'-3'2161,"7"1"-481,11-1 519,23-1-511,1 0-376,47-11 0,-46 7-941,43-4-1,-69 12-358,-3-1-141,0 0-1,0 1 0,10 1 0,-6 0-1123,1-1 336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2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7392,'0'-1'126,"-1"0"0,1 1 0,0-1 0,0 0 1,0 0-1,1 1 0,-1-1 0,0 0 0,0 0 0,0 1 1,1-1-1,-1 0 0,0 1 0,0-1 0,1 0 0,-1 1 0,1-1 1,-1 1-1,1-1 0,-1 0 0,1 1 0,-1-1 0,1 1 1,-1-1-1,1 1 0,0 0 0,-1-1 0,1 1 0,0 0 1,-1-1-1,1 1 0,0 0 0,0-1 0,31-10 583,-23 9 197,21-11 412,-23 10-1156,1-1 0,-1 1 0,0 1 0,1 0-1,-1 0 1,1 0 0,10 0 0,-17 2-141,0 0 1,0 0 0,0 0-1,0 0 1,0 1 0,0-1-1,0 0 1,0 1 0,0-1-1,-1 1 1,1-1 0,0 1-1,0-1 1,0 1-1,0 0 1,-1-1 0,1 1-1,0 0 1,-1 0 0,1-1-1,0 1 1,-1 0 0,1 0-1,-1 0 1,1 0 0,-1 0-1,0 0 1,1 0-1,-1 0 1,0 0 0,0 0-1,0 0 1,1 0 0,-1 2-1,0 5 68,0-1-1,0 1 1,-3 13-1,3-17-63,-7 27 52,0 0 1,-15 37 0,14-43 35,3-13 11,3-9-30,1-1 1,0 1-1,0-1 1,0 1-1,0 0 1,1-1-1,-1 1 1,1 0 0,-1-1-1,1 1 1,0 0-1,0-1 1,0 1-1,1 3 1,0-5-30,0-1 1,0 0-1,0 1 1,0-1-1,0 0 1,0 0-1,0 0 1,0 0-1,0 0 1,0 0-1,0 0 1,0 0 0,0 0-1,0 0 1,0 0-1,-1-1 1,1 1-1,0 0 1,0-1-1,1 0 1,2-1-74,137-51 584,-119 47-1642,29-5 0,-34 9-1063,0 1-1,25 0 1,-12 4-788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4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6656,'9'-10'3381,"-8"10"-3326,-1 0 1,0 0-1,0 0 1,0 0-1,0 0 1,0 0-1,1 0 0,-1 0 1,0 0-1,0 0 1,0 0-1,0 0 0,0 0 1,1 0-1,-1 0 1,0 0-1,0 0 1,0 0-1,0 0 0,0 0 1,0 0-1,0 1 1,1-1-1,-1 0 0,0 0 1,0 0-1,0 0 1,0 0-1,0 0 1,0 1-1,0-1 0,0 0 1,0 0-1,0 0 1,0 0-1,0 0 0,0 1 1,0-1-1,0 0 1,0 0-1,0 0 1,0 27 1925,-2-15-1613,0 0 1,-1-1-1,-8 21 0,-1 2-27,7-16-544,-8 25 469,10-13-3481,3-28 2778,0-1 0,0 0 1,0 1-1,0-1 0,1 0 1,-1 0-1,1 1 0,-1-1 1,1 0-1,-1 0 0,1 0 1,0 1-1,-1-1 0,1 0 1,1 1-1,10 13-2448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2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 1472,'0'-1'248,"-1"1"-1,1-1 1,-1 1 0,1-1-1,0 1 1,-1-1 0,1 0 0,0 1-1,0-1 1,-1 1 0,1-1-1,0 0 1,0 1 0,0-1-1,0 1 1,0-1 0,0 0 0,0 1-1,0-1 1,0 0 0,0 1-1,0-2 1,1-6 2460,-2 8-2613,1 0 0,-1 0 0,1 0 0,0 0 0,-1 0 0,1 0 1,-1 1-1,1-1 0,-1 0 0,1 0 0,-1 0 0,1 0 0,0 1 0,-1-1 0,1 0 0,-1 0 0,1 1 0,0-1 0,-1 0 0,1 1 0,0-1 1,-1 1-1,-3 3 122,0 1 1,1 0 0,-1 0 0,1 1 0,0-1-1,0 1 1,-3 10 0,-11 46 641,11-41-612,4-12-160,0 0 0,1-1 0,0 1 0,0 0 0,1 0 0,0 0 0,1 9 0,-1-16-64,1 0 1,-1 0-1,0 0 0,1 1 0,0-1 1,-1 0-1,1 0 0,0 0 1,0 0-1,0-1 0,0 1 0,0 0 1,1 0-1,-1 0 0,0-1 0,1 1 1,-1-1-1,1 1 0,0-1 1,-1 0-1,1 0 0,0 1 0,0-1 1,0-1-1,0 1 0,0 0 1,0 0-1,0-1 0,0 1 0,0-1 1,0 1-1,1-1 0,3 0 1,-4 0-317,0 0 0,0-1 1,0 1-1,0 0 0,0-1 1,0 0-1,0 1 0,3-3 1,-1 2-530,12-4-1210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2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5152,'-9'-37'2336,"1"29"-2048,3 5 1120,10 3-832,-5-8-640,8 8-32,-4-3 0,4 6 64,1-3-960,7 0 544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3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 3328,'2'-7'7154,"-2"7"-7050,1 2-2,0-1 0,0 0 0,0 1 1,0 0-1,-1-1 0,1 1 0,0-1 0,-1 1 0,1 0 0,-1 0 0,0-1 0,1 1 0,-1 0 0,0 2 0,-1 28 834,0-20-677,-28 282 1604,15-162-1097,13-128-661,1-1 0,-1 1 0,1-1 0,0 1 0,0 0 0,1-1 0,-1 1 0,1-1 0,1 7 0,-1-10-67,-1 1 1,0-1-1,1 1 1,-1-1-1,1 1 1,-1-1-1,0 1 0,1-1 1,-1 1-1,1-1 1,-1 0-1,1 1 1,0-1-1,-1 0 1,1 1-1,-1-1 1,1 0-1,0 0 0,-1 1 1,1-1-1,1 0 1,0 0-6,0 0 0,0 0 0,0-1 1,-1 1-1,1 0 0,0-1 0,0 1 0,0-1 1,0 0-1,2-1 0,10-7-2,0 0 0,-1-1 0,22-20 0,-25 21-48,9-12 9,-16 17-34,0 0-1,0 1 1,0-1-1,1 1 1,-1 0-1,1-1 1,0 2-1,0-1 1,0 0-1,0 1 1,5-3-1,-8 5 30,0 0 0,-1 0 0,1 0 0,0 0-1,-1 1 1,1-1 0,-1 0 0,1 0-1,0 0 1,-1 1 0,1-1 0,-1 0 0,1 1-1,-1-1 1,1 0 0,-1 1 0,1-1 0,-1 1-1,1-1 1,-1 1 0,1-1 0,-1 1-1,0-1 1,1 1 0,-1-1 0,0 1 0,1-1-1,-1 1 1,0 0 0,0-1 0,0 1-1,0-1 1,0 1 0,1 0 0,-1 0 0,4 30 69,-3-25-42,0 8 87,-1 0 0,-1 0 0,0 0 0,-5 22 0,2-10-14,0-8-1068,3-10 368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3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22 5408,'-14'-19'2432,"-2"16"-2112,2 3 1312,7 3-960,-13 2 352,-2 3-608,-15 3 416,4 2-512,-9 6 64,8-1-224,-3 1-160,13 1-32,-2-6 224,13 4-96,6-3-2144,7-1 1120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3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11 4992,'-1'-11'2850,"-3"23"60,-11 8-2235,-1 0 1,-1-2-1,-1 0 1,-22 18-1,16-15-268,-42 48 1,60-62-540,2-2-61,0 0-1,0 1 1,0 0-1,-4 9 1,7-12-724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3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 5408,'-12'-18'2885,"24"25"-1937,1 0 0,18 6 0,9 5 53,-5 3-151,-1 2-1,-1 2 1,31 29 0,-61-51-766,12 9 165,0 1 0,-1 1 0,-1 0 0,0 1 0,-1 1 0,-1 0 0,0 0 0,-1 1 0,-1 1 0,-1-1 0,0 2 0,4 18 0,-10-30-244,0 0 1,-1 0-1,0 0 0,0 1 1,-1-1-1,0 0 0,0 1 1,-1-1-1,0 0 0,0 0 1,0 0-1,-1 0 0,0 0 1,-1 0-1,0 0 0,0 0 1,0-1-1,-1 1 0,1-1 1,-2 0-1,1 0 0,-1-1 1,-8 9-1,-10 4-3290,1 1 864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3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2912,'-5'-15'8773,"6"17"-8667,0 1 0,-1-1 0,1 0 0,1 0 1,-1 0-1,0 0 0,0 0 0,4 3 0,0 2 267,23 30 744,6 7-90,-8-3-481,-2 0 0,29 71 0,-47-97-388,0 1 0,-2-1 0,0 2 0,0-1 1,-2 0-1,0 1 0,-1-1 0,-1 1 0,0-1 0,-1 1 1,-4 18-1,-6 9 49,-2-1 0,-24 52 1,-3 7-20,24-54-1820,15-32 592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3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15 2976,'0'-15'6250,"0"20"-3129,-1 52 361,-10 35-2012,-26 97 0,32-166-1301,2-9-39,0 0-1,1 1 1,1-1-1,0 0 1,1 0-1,2 20 1,-2-32-88,1 1 1,0 0 0,0-1-1,0 1 1,0-1 0,0 1-1,0-1 1,1 0 0,-1 1-1,1-1 1,-1 0 0,1 0-1,0 0 1,0 0 0,0 0-1,0-1 1,0 1 0,1 0-1,-1-1 1,0 0 0,1 1-1,-1-1 1,1 0 0,-1 0-1,1-1 1,0 1 0,-1 0-1,6-1 1,-1 1-269,0-1 0,0 0 0,0 0-1,0 0 1,0-1 0,0 0 0,0-1 0,0 0 0,11-4 0,-5-1-2659,0 4 869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3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9984,'0'-11'4512,"32"-15"-3936,-10 11 1183,-2 7-1087,13-13 640,1 2-768,3-4-416,-3 5-128,3-1 96,0 13-32,4 2-1504,-2 4 768,-2 4-5759,-4 7 3519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3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32 106 4064,'-7'-2'5670,"-6"1"-3398,6 0-502,4-3-848,3 4-913,0 0 1,0 0-1,0 0 0,0 0 1,0 0-1,0 0 0,0 0 1,0 0-1,0 0 0,0-1 0,-1 1 1,1 0-1,0 0 0,0 0 1,0 0-1,0 0 0,0 0 1,0 0-1,0 0 0,0 0 1,0 0-1,0 0 0,0 0 1,0 0-1,0 0 0,0 0 1,0 0-1,0-1 0,0 1 0,0 0 1,0 0-1,0 0 0,0 0 1,0 0-1,0 0 0,0 0 1,0 0-1,0 0 0,0 0 1,0 0-1,0 0 0,0-1 1,0 1-1,0 0 0,0 0 1,0 0-1,0 0 0,0 0 1,0 0-1,0 0 0,0 0 0,0 0 1,1 0-1,-1 0 0,0 0 1,0 0-1,0 0 0,0 0 1,0 0-1,0 0 0,0 0 1,0 0-1,0 0 0,0 0 1,0 0-1,1 0 0,1-10 338,1 6-236,0 1 0,0-1 0,0 1 0,1 0 0,0 0 0,-1 1 0,1-1 0,0 1 1,1 0-1,5-3 0,8-2 93,24-5 0,-29 8-144,29-5 16,-1 2 0,1 1 0,82 0 0,-28 9-273,-95-2-457,1 0 1,-1 0-1,0 0 0,0 0 0,0 0 0,0 1 0,0-1 1,0 0-1,1 3 0,-1-3-264,6 10-1156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4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17 3552,'11'-13'1518,"-6"9"-710,-3 5 546,0 12 860,-2-10-2062,0-1-1,1 0 0,-1 0 0,0 0 0,0 1 0,0-1 1,-1 3-1,-2 10 200,0 0 0,-1 0 1,-1-1-1,0 0 0,-1 0 0,-1 0 1,0-1-1,0 1 0,-2-2 0,0 1 1,0-1-1,-1-1 0,0 0 1,-19 15-1,-11 6 178,-2-2 0,-1-2 1,-74 34-1,5-5 751,112-57-1267,-20 13 644,20-13-648,-1 0-1,1 0 1,0 0-1,0 1 1,0-1-1,0 0 0,0 0 1,0 0-1,-1 0 1,1 0-1,0 1 1,0-1-1,0 0 1,0 0-1,0 0 1,0 0-1,0 1 0,0-1 1,0 0-1,0 0 1,0 0-1,0 0 1,0 1-1,0-1 1,0 0-1,0 0 1,0 0-1,0 1 0,0-1 1,0 0-1,0 0 1,0 0-1,0 0 1,0 1-1,0-1 1,13 4 83,31 1 73,1 2 0,81 25 1,-105-25-110,0 0 0,-1 2 1,0 1-1,-1 0 0,0 1 1,-1 1-1,0 1 0,17 16 0,-30-24-137,-1-1 0,0 1 0,0 0 0,0 0 0,0 1 0,-1-1 0,0 1 0,0 0 0,-1 0 0,1 0 0,-1 0 0,0 0 0,-1 0-1,2 10 1,-3-57-9961,3 17 7077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3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5056,'51'-4'7255,"14"-5"-4709,43-5-1083,59 6-594,-87 11-592,-68-3-240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4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28 191 2976,'-13'2'1929,"0"-1"3672,13-1-5546,0 0 0,0 0-1,0 0 1,0 0-1,0 0 1,0 0 0,0 0-1,0 0 1,0 0 0,-1 0-1,1 0 1,0-1-1,0 1 1,0 0 0,0 0-1,0 0 1,0 0 0,0 0-1,0 0 1,0 0-1,0 0 1,0 0 0,0 0-1,0-1 1,0 1 0,0 0-1,0 0 1,0 0 0,0 0-1,0 0 1,0 0-1,0 0 1,0 0 0,0-1-1,0 1 1,0 0 0,0 0-1,0 0 1,0 0-1,0 0 1,0 0 0,0 0-1,0 0 1,0 0 0,0 0-1,0-1 1,0 1-1,0 0 1,0 0 0,0 0-1,1 0 1,-1 0 0,0 0-1,0 0 1,0 0-1,0 0 1,0 0 0,0 0-1,0 0 1,9-10 1334,12-9-669,11-4-153,27-22 188,38-34-1096,-95 78 334,-1-1 0,1 1 0,0 0 0,-1 0 0,1 0 0,0 0 0,0 0 0,0 0 0,0 0 0,0 1 0,0-1 0,0 1 0,0-1 0,3 1 0,-3 0-3,-1 1 1,0-1-1,0 0 1,0 1-1,1-1 1,-1 1-1,0 0 1,0-1-1,0 1 1,0 0-1,0 0 1,0 0-1,0 0 1,0-1 0,-1 1-1,1 0 1,0 1-1,0-1 1,-1 0-1,1 0 1,-1 0-1,1 0 1,-1 0-1,0 1 1,1 1-1,3 13 15,0 1 1,1 32-1,-2-18 86,0-4-3,5 32 98,-7-54-86,0 1 0,1-1 0,0 0 0,0 0 0,0 0 0,1 0-1,-1 0 1,5 6 0,-6-11-65,0 1 0,-1 0 0,1 0 0,0 0-1,0 0 1,0-1 0,0 1 0,0 0 0,0-1 0,0 1 0,0-1-1,0 1 1,0-1 0,1 0 0,-1 1 0,0-1 0,0 0 0,0 0-1,0 0 1,1 0 0,-1 0 0,0 0 0,0 0 0,0 0 0,0 0-1,1-1 1,-1 1 0,0 0 0,0-1 0,0 1 0,0-1 0,0 1 0,2-2-1,3-2 67,1 0 0,-1-1 0,-1 0-1,7-7 1,-3 4-78,96-77 117,-86 71-204,2 1-1,0 1 1,33-15 0,-46 24 79,-1 1 1,1-1-1,-1 1 0,1 1 1,-1-1-1,1 1 1,0 1-1,0 0 1,0 0-1,-1 0 1,1 1-1,0 0 0,0 0 1,-1 1-1,1 0 1,-1 1-1,0-1 1,12 7-1,-11-5 29,33 16 218,0 1 1,39 29 0,-77-48-381,11 10-8,-14-12-63,1 0 0,-1 1 1,0-1-1,0 1 0,0-1 1,1 0-1,-1 1 0,0-1 1,0 1-1,0-1 0,0 1 1,0-1-1,0 0 1,0 1-1,0-1 0,0 1 1,0-1-1,0 1 0,0-1 1,0 1-1,0-1 0,0 0 1,0 1-1,0-1 0,-1 1 1,1-1-1,0 0 0,0 1 1,-1-1-1,1 1 0,0-1 1,0 0-1,-1 1 1,1-1-1,0 0 0,-1 0 1,0 1-1,-8 4-5715,-1-2 1899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4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 4064,'0'-1'98,"0"0"0,-1 1 0,1-1 1,0 0-1,0 1 0,0-1 0,-1 0 0,1 1 1,0-1-1,0 0 0,0 0 0,0 1 0,0-1 1,0 0-1,0 1 0,1-1 0,-1-1 0,3-7 4982,0 14-3327,4 11 457,0 15-719,-1 0 0,2 59 0,-7 66 371,-2-74-1408,0-16-64,2 72-162,0-117-230,2 1 0,0-1 0,1 0 0,9 27 0,-4-30-635,-8-16 124,0-1 0,0 1 0,1 0 0,-1 0 0,1-1 0,0 1 0,1 1 0,14 7-2329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4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4224,'-17'-14'3882,"18"22"-2095,7 9-904,-2 1-1,0 0 1,3 19-1,2 5 95,1 7 599,9 75-1,-20-108-1177,0-16-359,-1 0 1,0 1-1,0-1 0,0 1 0,0-1 0,0 1 0,0-1 0,0 0 0,0 1 0,0-1 0,0 1 0,-1-1 0,1 0 0,0 1 0,0-1 0,0 0 0,0 1 0,-1-1 0,1 1 1,0-1-1,0 0 0,-1 1 0,1-1 0,0 0 0,0 0 0,-1 1 0,1-1 0,-1 0 0,0-3 436,0-11-247,0 0 1,2-26-1,0-2-145,12-133-265,-12 167 178,0 0 0,0 0 0,1 0 0,1 1 0,-1-1-1,1 1 1,5-10 0,-7 14 33,1 0 0,0 0-1,0 1 1,0-1 0,0 1 0,1-1-1,-1 1 1,1 0 0,0 0 0,-1 0-1,1 0 1,0 1 0,0-1 0,0 1-1,0-1 1,0 1 0,0 0 0,1 0-1,-1 1 1,5-2 0,-1 2 25,1 0 0,-1 0 0,1 0 0,-1 1 0,0 0 0,1 1 0,-1 0 0,0 0 0,12 5 0,-14-5-200,-1 0 1,1 1-1,-1-1 1,1 1 0,-1 0-1,0 0 1,0 0 0,-1 1-1,1 0 1,0-1-1,-1 1 1,0 1 0,0-1-1,0 0 1,2 7-1,-1 0-1086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4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 7232,'-28'-7'2314,"24"7"-702,5 2 7,6 2-236,93 13 3032,51 16-4081,-137-30-257,5 2-163,7 1-24,-9-2-3219,-4-1 1180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4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4480,'-39'6'1445,"38"-5"-1408,0-1 1,0 0-1,0 0 0,0 0 1,0 1-1,0-1 0,0 1 1,0-1-1,0 0 0,0 1 1,0 0-1,0-1 0,0 1 1,0 0-1,-12 10 455,0 0 0,1 0-1,0 1 1,-16 21 0,12-12 398,0 2 1,1-1 0,2 2-1,0 0 1,-16 43 0,17-20 51,1 1 0,-7 91 0,16-114-828,2 0 0,0-1-1,2 1 1,0 0 0,2 0-1,11 39 1,-10-48-265,1 0-1,0-1 1,1 1 0,1-2-1,1 1 1,0-1-1,0 0 1,2-1 0,-1 0-1,22 19 1,-26-27-645,0 0 0,1-1 0,7 5 0,19 7-1481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4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6048,'-3'-1'1016,"7"6"693,90 83 4574,-13-25-3531,-59-47-2204,0 1 0,-1 0 1,-1 2-1,-1 0 1,20 25-1,-28-28-314,-1 1 0,0 0 0,-1 0 0,-1 1 0,-1 0 0,0 0 0,-2 1 0,0 0 0,5 36 0,-8-38-137,-2 1 1,1 0-1,-2-1 1,0 1-1,-2-1 1,0 1-1,0-1 0,-2 0 1,0 0-1,-1-1 1,-10 21-1,-8 10-419,-39 54-1,32-54-2184,5-2 667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4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13 174 2240,'-5'0'267,"5"0"-250,1 0 1,-1-1-1,0 1 1,0 0 0,0 0-1,0 0 1,0 0-1,0 0 1,0 0-1,0 0 1,0 0-1,0-1 1,0 1-1,0 0 1,0 0-1,0 0 1,0 0-1,0 0 1,0 0-1,0 0 1,0-1-1,0 1 1,0 0-1,0 0 1,0 0-1,0 0 1,-1 0-1,1 0 1,0 0-1,0 0 1,0-1 0,0 1-1,0 0 1,0 0-1,0 0 1,0 0-1,0 0 1,0 0-1,-1 0 1,1 0-1,0 0 1,0 0-1,0 0 1,0 0-1,0 0 1,0 0-1,0 0 1,-1 0-1,1 0 1,0 0-1,0 0 1,0 0-1,0 0 1,0 0-1,0 0 1,0 0-1,-1 0 1,1 0-1,0 0 1,0 0 0,0 0-1,0 0 138,0 0-109,0 0-1,0 0 1,-1 0 0,1 0-1,0 0 1,0 0 0,0 1 0,0-1-1,0 0 1,0 0 0,0 0 0,0 0-1,0 0 1,0 0 0,0 0 0,0 0-1,-1-1 779,1 1-779,0 0 1,0 0 0,0 0 0,0 0-1,0 0 1,-1 0 0,1-1 0,0 1-1,0 0 1,0 0 0,0 0 0,0 0-1,0 0 1,0 0 0,0 0-1,0 0 1,0 0 0,0 0 0,0 0-1,0 0 1,1 0 0,-1-1 23,0 1 0,0 0-1,0 0 1,0 0 0,0 0 0,0 0 0,0 0-1,0 0 1,0 0 0,0 0 0,0-1 0,0 1-1,0 0 1,0 0 0,0 0 0,0 0 0,0 0-1,0 0 1,0 0 0,0-1 0,0 1 0,0 0 0,0 0-1,0 0 1,0 0 0,0 0 0,0 0 0,0 0-1,0 0 1,0 0 0,-1-1 275,1 1-275,0 0 0,0 0-1,0 0 1,0 0 0,0 0 0,0 0 0,0 0 0,0 0-1,-1 0 1,1 0 0,0 0 0,0 0 0,0 0-1,0-1 1,0 1 0,0 0 0,0 0 0,0 0-1,-1 1 1,1-1 0,4-7 1211,35-53 3493,-28 46-4229,-2 1-220,1 1 1,0-1-1,1 1 0,17-13 0,-27 24-327,0 0-1,0 0 0,0 0 0,0 1 0,0-1 0,0 1 0,0-1 0,0 0 0,0 1 0,0 0 0,1-1 0,-1 1 0,0 0 0,0 0 0,1 0 1,-1 0-1,0 0 0,0 0 0,1 0 0,-1 0 0,0 0 0,0 0 0,0 1 0,1-1 0,-1 0 0,0 1 0,0-1 0,0 1 0,0 0 0,0-1 1,0 1-1,0 0 0,0 0 0,0-1 0,0 1 0,0 0 0,0 0 0,0 0 0,-1 0 0,1 0 0,0 0 0,-1 0 0,2 3 0,0 2 52,1 0 0,-1 0-1,0 0 1,0 1 0,0-1-1,-1 0 1,1 8-1,-1 69 196,-1-55-30,1 0 0,0 0-1,8 34 1,-8-59-141,0 0 0,0 0 0,0 1 0,0-1 0,0 0 0,1 0 0,3 5 0,-4-7-37,0 0 0,0 0 0,-1-1 1,1 1-1,0 0 0,0 0 1,0-1-1,0 1 0,0 0 0,0-1 1,1 1-1,-1-1 0,0 1 1,0-1-1,0 0 0,0 1 0,1-1 1,-1 0-1,0 0 0,0 0 1,0 0-1,1 0 0,-1 0 0,0 0 1,2-1-1,4-1 25,-1 0-1,1-1 1,-1 0-1,1 0 1,7-6-1,32-24 27,-32 24-86,172-147 16,-136 112 149,-47 41-121,0 0-1,0 1 1,1-1-1,-1 1 1,1 0 0,5-3-1,-7 4-12,-1 1-1,1 0 1,0-1-1,-1 1 1,1 0-1,0 0 1,-1 0-1,1 0 1,0 0-1,-1 0 1,1 1 0,0-1-1,-1 1 1,1-1-1,-1 1 1,1-1-1,-1 1 1,3 1-1,15 11 198,0 1 0,-1 1 0,-1 1 0,25 28 0,-15-17-104,-6-5-252,74 81-192,-90-98-2421,0-1 714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4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 7040,'0'-1'49,"0"1"1,0 0-1,0 0 1,0 0-1,0 0 1,0 0-1,0 0 1,0 0-1,0 0 1,0-1-1,0 1 1,0 0-1,0 0 1,0 0-1,0 0 1,0 0 0,0 0-1,0 0 1,0-1-1,0 1 1,0 0-1,0 0 1,0 0-1,0 0 1,0 0-1,0 0 1,-1 0-1,1 0 1,0 0-1,0 0 1,0 0-1,0-1 1,0 1-1,0 0 1,0 0-1,0 0 1,0 0-1,0 0 1,-1 0-1,1 0 1,0 0-1,0 0 1,0 0-1,0 0 1,0 0-1,0 0 1,0 0-1,-1 0 1,1 0-1,0 0 1,0 0 0,0 0-1,0 0 1,0 0-1,0 0 1,0 0-1,0 0 1,-1 0-1,1 1 1,-1 8 1651,1 27 5,0-22-671,-15 231 5045,6-143-5008,-1 26-346,-6 72-316,15-183-466,0 35 173,1-48-257,0 0 0,1 1 0,-1-1-1,1 0 1,0 0 0,0 1 0,1-1 0,3 7 0,3-3-3658,5-4 1031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4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16 4480,'-10'-15'5685,"10"17"-5275,-1 1 0,0 0 0,0-1 0,0 1 0,0-1 0,0 1 0,-1-1 0,-2 4 0,-2 5 577,-31 74 2471,6-13-1576,-52 88-1,9-30-3534,69-119 538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1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 4480,'-27'-3'2016,"17"-5"-1728,7 3 96,6 10-256,7-5-640,-1 0 352,9 0 64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4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88 2656,'16'-14'2400,"-1"-1"0,-1-1 0,20-26 0,-47 69 873,7-12-2827,-14 23 0,7-20-262,0-2 0,-2 1-1,0-2 1,-24 20 0,-70 47 427,72-58-131,-74 36 0,58-30 139,56-29-518,0-1-1,0 1 0,0-1 1,0 0-1,6 1 1,18-1-1,1 3 1,-1 0-1,0 1 0,1 2 1,50 18-1,-70-21-58,-1 0-1,1 0 0,-1 1 0,0 0 1,0 1-1,0-1 0,0 1 0,-1 1 1,0-1-1,0 1 0,0 0 0,-1 1 1,1-1-1,5 11 0,1-30-10227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4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8896,'0'0'4032,"21"10"-3520,-4-2 1984,3 3-1473,9 1 865,0 2-1120,1-2 160,3 2-576,0-3-128,-4 4-128,0-4 64,-4 0-96,-4-7-224,-1 4 64,2-13-5663,2 5 3135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4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395 311 7552,'-46'4'3424,"-7"14"-2976,23-6 1312,10 2-1056,-18 2 832,6-3-864,-7 0-161,10-3-319,-8-7-64,13 2-64,-6-10-1727,13 5 895</inkml:trace>
  <inkml:trace contextRef="#ctx0" brushRef="#br0" timeOffset="1">76 1 7136,'-10'21'3232,"10"47"-2816,0-31 2528,10 3-1696,-3 12 1567,3 4-1663,2-12-96,0-4-640,1-3-128,-1-8-192,0-3 96,5-3-128,-5-9-1856,5 2 960,3-6-6559,2 1 4095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4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 7232,'0'0'65,"0"0"-1,-1 0 1,1 0 0,0 0 0,-1-1 0,1 1 0,0 0 0,-1 0 0,1 0-1,0 0 1,-1 0 0,1 0 0,0 0 0,-1 0 0,1 0 0,-1 0-1,1 0 1,0 0 0,-1 0 0,1 0 0,0 0 0,-1 0 0,1 1-1,0-1 1,-1 0 0,1 0 0,0 0 0,-1 1 0,1-1 0,0 0-1,0 0 1,-1 1 0,1-1 0,0 0 0,0 0 0,-1 1 0,1-1-1,0 0 1,0 1 0,0-1 0,0 0 0,-1 1 0,1-1 0,0 0-1,0 1 1,0-1 0,0 0 0,0 1 0,0-1 0,0 1 0,0-1 0,0 0-1,0 1 1,0-1 0,0 0 0,0 1 0,0-1 0,1 0 0,-1 1-1,0 3-73,0 0 337,1 1-1,0-1 0,-1 1 1,2-1-1,-1 0 0,0 0 0,4 6 1,1 6 424,11 30 1169,24 45 0,-29-66-1486,-11-22-301,0 0 0,1-1 0,-1 1 0,0 0 0,-1 0 0,1 0 0,0 0-1,-1 4 1,0-6 350,-2-3-213,-2-11 9,1-5-254,0 0 0,1 0 1,1 0-1,1-1 0,1 1 0,0-1 1,1 1-1,1 0 0,1 0 0,0 0 0,9-22 1,-11 37 20,-1 0 0,0-1 0,1 1 0,0 0 0,0 1 0,0-1 0,0 0 0,0 0 0,0 1 0,1-1 0,-1 1 0,1 0-1,3-2 1,-3 2-2,0 1-1,-1 0 0,1 0 0,0 0 1,0 1-1,0-1 0,0 1 0,0-1 0,0 1 1,0 0-1,0 0 0,0 1 0,0-1 1,0 0-1,4 2 0,7 3 146,0 0 0,-1 1 0,0 0 1,0 1-1,15 11 0,-10-6-779,21 9 0,-33-20-3022,-1-1 993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4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9312,'-22'-15'4192,"39"15"-3616,-4 0 2559,7 4-1823,13-1 320,1 2-992,3-2-192,-3 0-288,-5 2-32,0-2-64,-4 2-128,0-2 32,-9-3-3360,1 3 1856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4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7296,'0'-1'365,"0"1"-308,0 0 1,1 0-1,-1-1 1,0 1-1,0 0 1,0-1-1,0 1 1,0 0-1,0 0 0,0-1 1,0 1-1,0 0 1,1 0-1,-1-1 1,0 1-1,0 0 1,0 0-1,1 0 1,-1-1-1,0 1 1,0 0-1,0 0 1,1 0-1,-1 0 0,0 0 1,0-1-1,1 1 1,-1 0-1,0 0 1,1 0-1,-1 0 1,0 0-1,0 0 1,1 0-1,-1 0 1,0 0-1,0 0 1,1 0-1,-1 0 1,0 0-1,1 0 0,-1 0 1,0 0-1,0 1 1,1-1-1,-1 0 1,0 0-1,0 0 1,1 0-1,-1 1 1,14 5 609,-1 0 1,-1 1 0,1 1 0,21 17-1,-11-5 347,16 14 1071,38 43 0,-66-64-1803,-1-1 0,0 2 0,-1-1 0,-1 1 0,0 0 1,-1 1-1,0 0 0,4 16 0,-3 3-144,-1 0 0,-2 0 0,-1 0 1,-2 1-1,-1 0 0,-2-1 0,-1 1 1,-2-1-1,-2 1 0,0-1 0,-3-1 1,-14 38-1,-73 147-1621,65-154 443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4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0 4896,'-46'8'2208,"-17"34"-1920,31-13 2592,7 0-1632,-18 37 1632,7 8-1664,-1 23 831,7-8-1183,1-1 160,12-10-608,5 0-96,7-4-192,15-5 64,5-6-128,28-10-1280,6-13 640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5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80 192 5728,'-21'-14'7418,"22"16"-6154,3 0-975,0 1 0,0-1 0,0 0 0,0 0 0,0 0 0,0 0 0,1-1 0,-1 0-1,1 0 1,-1 0 0,1 0 0,-1-1 0,1 0 0,0 1 0,-1-2 0,1 1 0,-1-1 0,1 1 0,-1-1-1,1 0 1,-1-1 0,6-2 0,1 0-105,0-1-1,0-1 0,0 1 1,-1-2-1,0 0 0,0 0 1,12-12-1,-17 14-131,0 0-1,-1 0 1,1 0-1,-1-1 1,0 0 0,-1 1-1,0-1 1,0-1-1,4-10 1,-6 15-56,-1 0 1,1 0-1,-1 0 0,0 0 0,1 0 1,-1 0-1,0 0 0,0 0 0,-1 0 1,1 0-1,0 0 0,-1 0 0,1 1 0,-1-1 1,0 0-1,1 0 0,-1 0 0,0 1 1,0-1-1,0 0 0,0 1 0,-1-1 1,1 1-1,0-1 0,-1 1 0,1-1 1,-1 1-1,1 0 0,-1 0 0,0 0 1,1 0-1,-1 0 0,0 0 0,0 0 1,1 1-1,-1-1 0,-3 0 0,-1 0-19,0-1 1,0 1-1,-1 1 0,1-1 0,0 1 0,-1 0 0,1 1 0,0-1 0,-1 1 0,1 0 1,0 1-1,0 0 0,0 0 0,0 0 0,-10 6 0,4-2 21,1 0 1,0 1-1,1 1 0,0 0 0,0 0 0,-15 17 1,17-15 76,0 0 0,1 0 0,0 1 0,1 0 1,0 0-1,1 1 0,0-1 0,0 1 0,2 1 1,-5 18-1,7-24 16,0-1 0,0 1-1,1 0 1,0 0 0,0 0 0,1 0 0,0 0 0,0-1 0,0 1 0,1 0 0,0-1-1,0 1 1,1-1 0,-1 0 0,2 1 0,-1-1 0,1-1 0,-1 1 0,2-1 0,8 10 0,-4-7-50,1 0 1,-1-1-1,2 0 1,-1 0 0,1-1-1,0-1 1,0 0-1,1 0 1,-1-1 0,1-1-1,0 0 1,0-1-1,0 0 1,0 0 0,1-1-1,-1-1 1,0 0-1,1-1 1,12-2 0,35-9-3078,-8 3-2595,-10-1 1333,3-11-2870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5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7648,'-7'-8'1661,"9"5"628,16 2 2118,-5 2-3271,76-2 1758,9 0-2120,124 14 0,-210-11-560,27 2-2216,-35-4 1028,0-1 0,1 1 0,-1 0 1,0-1-1,0 0 0,0 0 1,5-2-1,11-7-5623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5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7232,'1'0'3973,"-2"0"-3627,-1 0 0,0 0 0,1 1 0,-1-1 1,1 1-1,-1-1 0,1 1 0,-1 0 0,1-1 0,-3 3 0,-5 2 508,-24 10 870,-59 40 0,76-44-1506,1 0 0,1 2 1,0 0-1,1 0 0,-19 26 0,7-5-119,1 2-1,2 1 0,2 1 1,1 1-1,3 0 0,-17 57 0,28-74-952,5-21 647,0 0 1,0-1-1,0 1 1,0 0-1,0 0 1,0-1-1,-1 1 0,2 0 1,-1 0-1,0 0 1,0-1-1,0 1 1,0 0-1,0 0 1,1-1-1,-1 1 1,0 0-1,1-1 0,-1 1 1,0 0-1,1-1 1,0 2-1,0-2-33,-1-1-1,0 1 1,1 0-1,-1 0 1,1 0-1,-1-1 1,1 1-1,-1 0 1,0-1-1,1 1 1,-1 0-1,0-1 1,1 1-1,-1 0 1,0-1-1,1 1 1,-1-1-1,0 1 1,0 0-1,0-1 1,1 1-1,-1-1 1,0 1-1,0-1 1,4-6-1092,13-19-3286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5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7648,'0'0'101,"0"0"0,0-1 0,0 1 0,0 0 0,0-1 0,0 1 0,0 0 0,0-1 0,0 1 0,0 0 0,0-1 0,0 1 0,0 0 0,0-1 0,0 1 0,0 0 0,1-1 0,-1 1 0,0 0 0,0 0 0,0-1 0,1 1 0,-1 0 0,0 0 0,0-1 0,0 1 0,1 0 0,-1 0 0,0 0 0,1-1 0,0 1 0,10 2 837,-8 0-645,-1-1-1,1 0 1,-1 1-1,0-1 0,1 1 1,2 2-1,7 6 467,95 47 3096,-15-8-1981,-75-38-1506,0 0-1,-1 1 1,18 18-1,-15-11-74,-1 0 0,-1 2-1,-1 0 1,-1 1 0,24 47 0,-31-53-280,-1 0 0,-1 1 0,0 0 0,-2 0 0,0 0 1,0 1-1,-2 0 0,0-1 0,-1 35 0,-2-46-267,0 0 0,0 0-1,0 0 1,-4 7 0,-4 9-3745,7-15 1670,-4 5-1335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4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5 2496,'0'0'82,"0"0"1,0 0-1,0 0 1,0 0-1,0-1 1,0 1-1,0 0 1,0 0-1,0 0 1,0 0-1,0 0 1,0 0-1,0-1 1,0 1-1,0 0 1,0 0-1,0 0 1,0 0-1,0 0 1,0 0-1,0-1 1,0 1-1,0 0 1,0 0-1,0 0 1,0 0-1,1-1 496,-1 1-496,0 0 1,0 0-1,0 0 1,0 0-1,0 0 1,0 0-1,1 0 1,-1 0-1,0 0 1,0 0-1,0 0 1,0 0-1,0 0 1,0 0-1,0-1 1,1 1-1,-1 1 1,0-1-1,0 0 1,0 0-1,0 0 1,0 0-1,0 0 1,1 0-1,-1 0 1,0 0-1,0 0 1,0 0-1,0 0 1,0 0-1,0 0 1,0 0-1,1 0 1,-1 1 55,1-1 0,-1 0-1,1 0 1,-1 0 0,0 0 0,1 1 0,-1-1 0,1 0 0,-1 0 0,0 1 0,1-1 0,-1 0-1,0 0 1,1 1 0,-1-1 0,0 1 0,1-1 0,-1 0 0,0 1 0,0-1 0,1 1 0,-1-1-1,0 0 1,0 1 0,0-1 0,0 1 0,1-1 0,-1 1 0,0-1 0,0 1 0,0-1-1,0 1 1,0 0 0,7 82 3052,-11 77-2145,-2-72-538,3-61-159,2 1 0,2 39 1,0-6 334,-1-37-390,0-23 768,-15 6-1269,-77 29 243,52-22-61,-41 21 1,-14 9 142,95-44-118,0 0 1,0 0-1,0 0 0,0 0 0,0 0 0,0 0 0,-1 0 0,1 0 0,0 0 0,0 0 0,0 0 0,0 0 0,0 0 1,0 0-1,0 0 0,0 0 0,-1 0 0,1 0 0,0 0 0,0 0 0,0 0 0,0 0 0,0 0 0,0 0 0,0 0 1,0 0-1,0 0 0,0 0 0,0 1 0,-1-1 0,1 0 0,0 0 0,0 0 0,0 0 0,0 0 0,0 0 0,0 0 0,0 0 1,0 0-1,0 1 0,0-1 0,0 0 0,0 0 0,0 0 0,0 0 0,0 0 0,0 0 0,0 0 0,0 0 0,0 1 1,0-1-1,0 0 0,0 0 0,0 0 0,0 0 0,0 0 0,1 0 0,7 1 241,13-2 197,30-4 146,99 2 0,-88 4-447,-24 0-118,46 9 0,-42-4 154,-39-6-402,8 2 829,-10-1-673,-1-1 1,0 0 0,0 0-1,0 0 1,1 0 0,-1 0-1,0 0 1,0 0 0,1 0-1,-1 0 1,0 0 0,0 0-1,1-1 1,-1 1 0,0 0 0,0 0-1,0 0 1,1 0 0,-1 0-1,0 0 1,0 0 0,0-1-1,1 1 1,-1 0 0,0 0-1,0 0 1,0 0 0,0-1-1,1 1 1,-1 0 0,0 0-1,0 0 1,0-1 0,0 1-1,0 0 1,0 0 0,0-1-1,0 1 1,5-11-4491,1-2 56,-3 2 2130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5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85 3808,'0'0'25,"0"-3"144,0 0 1,0 0-1,0 0 1,0 0 0,1 0-1,-1 1 1,1-1-1,0 0 1,0 0-1,0 1 1,0-1 0,3-4-1,-1 2 966,-1 1 1,1-1-1,0 1 0,-1-1 0,0 0 0,3-11 1350,-6 32-443,-2 5-1443,-2 0-1,0-1 1,-1 1-1,-13 28 0,6-21-101,-2-1-1,-20 29 1,17-27-34,-23 46 0,29-48-194,2 0-1,-11 46 0,17-54-136,1-1 1,0 1 0,2 0-1,0 1 1,3 19-1,-2-34-78,1 0 0,0 0-1,0-1 1,0 1 0,1 0-1,-1 0 1,1-1 0,0 1-1,1-1 1,-1 1 0,1-1-1,0 0 1,0 0 0,0 0-1,1-1 1,-1 1 0,1-1-1,0 0 1,0 0 0,0 0-1,4 2 1,-2-2-6,0 0 0,0-1 1,0 0-1,0 0 0,0-1 0,0 1 0,0-1 0,1-1 1,-1 1-1,0-1 0,1 0 0,-1-1 0,0 1 1,0-1-1,1 0 0,7-3 0,16-8-21,-1-1-1,0-1 0,34-24 1,-40 24-21,-17 11-49,66-44-1661,-62 40 119,-1-1 1,14-15-1,-21 21 1011,1-1 0,-1 0 0,-1 1 0,1-1 0,0 0 0,1-5 0,-2 7 191,-1 0 0,0 0 1,1-1-1,-1 1 0,0 0 0,0-1 1,1 1-1,-1-1 0,0 1 0,0 0 1,-1-1-1,1 1 0,0 0 0,0-1 1,-1 1-1,1 0 0,-1-1 0,0-1 1,-7-5-4514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49:5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55 8320,'-25'-26'3072,"37"23"-2400,27-1-160,-7 1 3839,27-1-2463,7 0 1088,4 4-1760,1-3-32,1-2-672,2 5-416,1-3-64,-4 3-192,-5 3 96,-7 5-4672,-9 0 2560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50:1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50 910 1664,'-1'-2'277,"0"0"1,0 0-1,1 0 0,-1 0 0,0 0 1,1 0-1,0 0 0,-1 0 1,1-3-1,0 3 125,0-1 0,0 1 0,0 0 0,-1 0 0,1 0 0,-1 0 0,1 0 0,-1 0 0,0 0-1,-1-3 1,-6-9 5935,8 22-5079,-5 59 487,0-15-1021,-4 76 587,-1 56 663,10-183-1200,0-2-737,0 0 0,0 0 0,0-1 0,0 1 1,0 0-1,0 0 0,1 0 0,-1 0 0,1 0 0,-1 0 1,0 0-1,1 0 0,0-2 0,3-4 67,18-44 365,-4 9-188,1 1 0,31-48 0,-15 41 119,63-68 0,-47 60-283,93-114 94,85-97-406,37-8-5021,-150 167 2181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51:11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5 886 1984,'-4'-4'7537,"4"3"-7294,0-10 1400,5-11-1733,1 6 410,2 0 1,0 0-1,1 0 0,0 1 0,21-25 1,-7 14-123,1 1 1,29-22-1,-21 17-32,-20 19-22,0 0 0,0 0 0,1 2 0,18-12 0,14-2 922,-44 23-1064,-1-1 0,0 1 0,0 0 0,1 0 0,-1 0-1,0-1 1,0 1 0,1 0 0,-1 0 0,0 0 0,1 0 0,-1 0 0,0 0-1,1 0 1,-1 0 0,0 0 0,0 0 0,1 0 0,-1 0 0,0 0 0,1 0-1,-1 0 1,0 0 0,1 0 0,-1 0 0,0 0 0,0 0 0,1 1 0,-1-1-1,0 0 1,1 0 0,4 11 268,-3 19 231,-2-27-494,-2 26 397,-6 40 0,-2 16-205,5 77 9,13-171 32,29-50 223,-22 33-473,33-42 0,-31 47-14,2 1 0,0 1 0,38-28 0,-55 45 15,0 1 0,0 0 0,0 0 0,0 0 0,1 0-1,-1 0 1,0 0 0,5 0 0,-7 0 11,1 1 0,-1 0-1,1 0 1,0 0 0,-1 0-1,1 1 1,-1-1 0,1 0 0,-1 0-1,1 0 1,-1 0 0,1 0 0,-1 1-1,1-1 1,-1 0 0,1 0 0,-1 1-1,1-1 1,-1 0 0,1 1 0,-1-1-1,0 1 1,1-1 0,-1 1 0,0-1-1,1 0 1,-1 1 0,0-1 0,1 1-1,-1-1 1,0 1 0,0-1 0,0 1-1,0 0 1,0-1 0,1 1 0,-1-1-1,0 1 1,0-1 0,0 1 0,0-1-1,0 1 1,-1 1 0,0 14 90,-1 0-1,0 0 1,-2 0 0,-8 25 0,8-28-95,0 1 0,0-1-1,1 1 1,1 0 0,0 0 0,1 28 0,1-41 1,0 0 0,0 0 1,0 0-1,0 0 0,1-1 0,-1 1 0,0 0 0,0 0 1,1 0-1,-1-1 0,0 1 0,1 0 0,-1 0 1,1-1-1,-1 1 0,1 0 0,-1-1 0,1 1 0,-1 0 1,1-1-1,0 1 0,-1-1 0,1 1 0,1 0 0,-1-1 6,1 1-1,-1-1 1,0 0-1,1 0 1,-1 0-1,0 0 1,1 0-1,-1 0 1,0-1-1,1 1 1,-1 0-1,0-1 1,1 1-1,0-1 1,7-3 26,-2-1 0,1 0 0,12-9 0,-17 12-34,129-108-162,-85 70 199,-29 25-26,31-23 1,-48 39-6,-1-1 0,1 0-1,-1 1 1,0-1-1,1 1 1,-1-1 0,0 1-1,1-1 1,-1 1-1,0-1 1,1 1 0,-1-1-1,0 1 1,0 0-1,1-1 1,-1 1 0,0-1-1,0 1 1,0 1-1,1 8-14,0 1-1,-1 0 0,-1-1 1,1 1-1,-3 10 0,-2 29 16,5-46 2,0 11-38,0-1 1,4 20-1,-3-30 50,0 1 0,0-1 1,0 0-1,0 0 0,1 0 0,0 0 0,0-1 0,0 1 0,0 0 0,1-1 0,-1 1 0,7 5 0,-9-9-12,1 1 0,-1-1-1,1 1 1,-1-1 0,1 1-1,-1-1 1,1 0-1,0 1 1,-1-1 0,1 0-1,0 1 1,-1-1 0,1 0-1,0 0 1,-1 0-1,1 0 1,0 0 0,-1 1-1,1-1 1,0-1 0,0 1-1,-1 0 1,1 0-1,0 0 1,1-1 0,-1 1 10,0-1 0,1 0-1,-1 0 1,0 0 0,0 0 0,0 0 0,0 0 0,0 0 0,0 0 0,0-1 0,1-1 0,2-4 29,-1-1 0,1 1 0,2-12 0,-6 18-50,2-5 43,0-1 0,-1 1 0,0-1 1,-1 1-1,1-1 0,-1 0 0,-1 1 0,0-9 0,-2-1 78,-1 0 0,-6-18 0,8 30-103,0 0 1,0 0-1,0 1 1,0-1 0,-1 0-1,1 1 1,-1-1-1,0 1 1,0 0 0,0 0-1,-7-4 1,3 2-96,0 0 1,0 1-1,-1 0 0,1 0 1,-11-2-1,9 2-208,15 3 132,1-1 20,76-2-180,-65 0 418,0-1 1,-1-1-1,28-12 0,48-30 167,-64 33-246,-13 7 21,-1-1 0,0-1 0,-1 0-1,0-1 1,0 0 0,-1-1 0,-1 0-1,0-1 1,0-1 0,13-21 0,-10 10 59,0-1 0,-2-1 0,-1 0 0,-1-1 0,-2 0-1,0 0 1,-2-1 0,7-59 0,-14 81-62,0 0 0,0-1 0,-1 1 0,1-1 0,-4-7 1,4 12-22,-1 1 1,1-1 0,-1 1 0,0 0 0,0 0 0,0-1 0,0 1 0,0 0 0,-1 0 0,1 0 0,-1 0 0,1 0 0,-1 0 0,0 1 0,0-1 0,0 1-1,0-1 1,-3-1 0,3 2-20,0 1-1,0-1 0,1 1 0,-1 0 0,0 0 1,0 0-1,0 0 0,1 0 0,-1 0 1,0 0-1,0 1 0,1-1 0,-1 1 1,0-1-1,0 1 0,1 0 0,-1-1 0,1 1 1,-1 0-1,0 0 0,1 0 0,0 0 1,-3 3-1,-1 1-3,0 0 0,0 0-1,1 0 1,0 1 0,-6 8 0,-1 7 68,1 1 0,1 0 0,-9 30 0,-14 75 89,22-85-117,-9 42 57,-16 149 1,26 16-855,9-141-3437,1-103 1789,2-10 753,2-15-841,-1-8 713,13-74-3401,-1 53 3273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51:11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11 5216,'-27'0'3781,"34"4"-1642,-4-3-1799,0-1 1,1 0-1,-1 1 1,0-1-1,0 0 1,0-1-1,0 1 1,0 0-1,3-2 1,10 0 190,201-8 2023,2 19-4004,-212-9 546,0 0 0,0 0 0,0-1 0,0 0 0,9-2 0,-7 1-366,11-1-3828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51:15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1394 4576,'-4'3'1776,"9"-4"-370,-3 0-1236,-1 1 0,0-1 0,0 1 0,1-1 0,-1 0 0,0 1 0,0-1 0,0 0-1,1 0 1,-1 0 0,1-2 0,25-41 1913,-15 24-1431,21-29 0,32-26 478,-59 69-1142,3-2 224,-7 10-96,-3 9-64,-13 75 217,-26 88-1,24-112-90,-2 7 270,-42 99 0,60-168-429,0 0 1,0 1 0,0-1-1,0 0 1,0 0 0,0 1-1,0-1 1,0 0 0,-1 0-1,1 0 1,0 1 0,0-1-1,0 0 1,0 0-1,0 0 1,0 1 0,0-1-1,-1 0 1,1 0 0,0 0-1,0 1 1,0-1 0,0 0-1,-1 0 1,1 0 0,0 0-1,0 0 1,0 0 0,-1 1-1,1-1 1,0 0-1,0 0 1,0 0 0,-1 0-1,1 0 1,0 0 0,-1 0-1,-1-9 395,1-18-86,21-90-270,-13 59-189,2 1 0,28-94 0,-30 130 105,1 1 0,0 0-1,2 1 1,0 0 0,1 1-1,1 0 1,0 0 0,1 1-1,1 1 1,29-26 0,-33 35 15,0-1 0,0 2 1,1-1-1,0 1 0,1 1 1,19-7-1,-27 11 18,-1 0-1,0 0 0,1 0 1,-1 1-1,1 0 1,-1 0-1,1 0 1,-1 0-1,0 0 0,1 1 1,-1-1-1,1 1 1,-1 0-1,0 0 1,0 0-1,1 0 1,-1 1-1,0-1 0,0 1 1,0 0-1,-1 0 1,1 0-1,0 0 1,-1 1-1,1-1 0,-1 1 1,4 4-1,-2-1 46,0 0 0,0 1 0,-1-1-1,0 1 1,0 0 0,-1-1 0,1 1 0,-1 0-1,-1 1 1,0-1 0,0 0 0,0 10-1,-1 2 63,-1-1 0,-2 0 0,0 1 0,0-1 0,-2 0 0,0-1 0,-1 1 0,-1-1 0,0 0 0,-18 27 0,21-38-93,0 0-1,-1-1 1,1 0 0,-1 0 0,-1 0 0,1 0 0,-1-1-1,1 0 1,-1 0 0,0 0 0,-1-1 0,1 0 0,0 0-1,-1-1 1,0 0 0,1 0 0,-1 0 0,0-1 0,0 0-1,0-1 1,0 1 0,0-1 0,0 0 0,0-1 0,0 0-1,0 0 1,0-1 0,0 1 0,0-1 0,1-1 0,-13-5-1,12 5-79,1-1-1,-1 0 1,1 0-1,0 0 1,0-1-1,-10-10 1,15 13 32,-1 1-1,1-1 1,0 1 0,0-1-1,0 0 1,0 0 0,0 0-1,0 1 1,1-1 0,-1 0-1,0 0 1,1 0 0,0 0-1,-1 0 1,1 0-1,0 0 1,0 0 0,0 0-1,0-1 1,1 1 0,-1 0-1,0 0 1,1 0 0,0 1-1,-1-1 1,1 0 0,0 0-1,0 0 1,0 0 0,2-2-1,0-1-23,1 1 0,0 0 0,1-1 0,-1 1 0,1 1-1,0-1 1,-1 1 0,1 0 0,1 0 0,4-2 0,13-5-57,26-7 1,-39 13 100,176-51-121,96-20 331,-41 20 256,-226 52-239,-10 3 26,-5 0 221,-28 12-461,0 0 0,1 2-1,1 0 1,-29 22 0,42-26-20,0 0 0,1 1 0,0 0 0,1 1 0,0 0-1,1 1 1,1 0 0,0 1 0,-12 23 0,20-34-10,0 0 0,-1 0 0,1 0-1,0 0 1,0 0 0,1 0 0,-1 0 0,1 0-1,-1 1 1,1-1 0,0 0 0,0 0 0,1 0 0,0 5-1,0-6 25,0 0-1,0 0 1,0 0 0,0 0-1,0-1 1,0 1-1,1 0 1,-1-1-1,1 1 1,0-1-1,-1 0 1,1 1-1,0-1 1,-1 0-1,1 0 1,0 0 0,0 0-1,0 0 1,0-1-1,0 1 1,0 0-1,4 0 1,2 0 21,-1 0 1,1-1-1,-1 0 1,1 0-1,-1 0 1,1-1-1,-1 0 0,0-1 1,1 0-1,-1 0 1,9-4-1,-6 3 45,-1-2 0,0 1-1,0-1 1,-1 0-1,0-1 1,0 0 0,0 0-1,8-9 1,-13 12-36,0-1-1,-1 0 1,1 0 0,-1 0 0,0 0-1,0 0 1,0-1 0,0 1 0,-1-1 0,1 1-1,-1-1 1,-1 1 0,1-1 0,-1 0-1,1 0 1,-1 1 0,0-1 0,-1 0-1,1 1 1,-1-1 0,0 0 0,0 1 0,-1-1-1,1 1 1,-1 0 0,0-1 0,0 1-1,-1 0 1,1 0 0,-1 0 0,0 0 0,0 1-1,0-1 1,0 1 0,-8-6 0,-3 0-93,-1 1 1,0 0 0,-1 1 0,0 0 0,-24-5-1,36 10-14,0 1-1,0 0 0,0 0 0,-1 1 0,1-1 0,0 1 0,0 0 0,-1 0 1,-6 1-1,11 0 62,0-1-1,0 0 1,0 1 0,0-1 0,0 0 0,0 1-1,0-1 1,0 0 0,0 0 0,0 1-1,0-1 1,1 0 0,-1 1 0,0-1 0,0 0-1,0 0 1,1 1 0,-1-1 0,0 0 0,0 0-1,1 1 1,-1-1 0,0 0 0,0 0 0,1 0-1,4 4 15,0-1 0,-1 0 0,2 0 0,-1-1 0,0 0 0,0 0-1,8 2 1,41 7 305,-36-8-311,-2 1 59,1-2 0,0 0 0,-1-1 1,30-2-1,-27-1 18,-10 2-19,-1 0 0,1-1 0,0-1 0,-1 1 0,1-1 0,-1-1 0,0 1-1,0-2 1,0 1 0,10-6 0,-6-1-12,0 1-1,-1-2 0,0 1 1,-1-1-1,0-1 0,0 0 1,-2 0-1,11-19 0,-18 29-28,0-1-1,1 1 1,-1 0-1,0 0 1,1 0-1,-1 0 1,1 1-1,3-4 1,-5 5-8,0 0 0,0 0 0,0 0 0,1 0 0,-1 0 0,0 0-1,0 0 1,0 0 0,0 0 0,1 0 0,-1 0 0,0 0 0,0 0 0,0 0 0,0 0 0,1 0 0,-1 0 0,0 1 0,0-1 0,0 0 0,0 0 0,1 0 0,-1 0 0,0 0 0,0 0-1,0 0 1,0 1 0,0-1 0,0 0 0,0 0 0,1 0 0,-1 0 0,0 0 0,0 1 0,0-1 0,0 0 0,4 15 10,-3-2 38,-1 1 1,-3 22-1,1 6 11,2-16 58,-1 1 0,-1-2 1,-2 1-1,0 0 0,-14 44 0,18-70-108,0 1 0,0-1-1,0 0 1,0 1 0,-1-1-1,1 0 1,0 1 0,0-1-1,0 0 1,0 0 0,0 1-1,-1-1 1,1 0 0,0 0-1,0 1 1,-1-1 0,1 0-1,0 0 1,0 1 0,-1-1-1,1 0 1,0 0 0,-1 0-1,1 0 1,0 0-1,0 0 1,-1 1 0,1-1-1,0 0 1,-1 0 0,1 0-1,0 0 1,-1 0 0,1 0-1,-1 0 1,0-1-3,0 1-1,0-1 0,0 1 1,0-1-1,0 0 1,0 1-1,0-1 0,0 0 1,0 0-1,-1-1 1,-20-30-210,20 29 179,-33-66-217,12 21 104,23 47 116,-1 1 0,1-1 1,-1 0-1,1 0 0,0 0 0,-1 0 1,1 1-1,0-1 0,0 0 1,-1 0-1,1 0 0,0 0 1,0 0-1,0 0 0,0-1 0,1 2 3,-1-1 0,0 1-1,0 0 1,0-1 0,1 1-1,-1 0 1,0 0-1,0-1 1,1 1 0,-1 0-1,0 0 1,0 0 0,1-1-1,-1 1 1,0 0 0,1 0-1,-1 0 1,0 0-1,1 0 1,-1-1 0,0 1-1,1 0 1,-1 0 0,0 0-1,1 0 1,0 0 0,2 1-19,0-1 0,0 1 1,0-1-1,0 1 1,0 0-1,0 0 0,4 3 1,19 9 221,2-1 0,41 13 1,-60-22-109,0-1-1,1 0 1,-1-1 0,0 1 0,1-2-1,-1 0 1,1 0 0,0 0 0,-1-1-1,0-1 1,19-5 0,-12 1 7,-1-2 1,0 0-1,0 0 1,-1-2-1,0 0 1,-1 0-1,0-1 1,0-1-1,-1 0 0,-1-1 1,11-15-1,-9 9-117,-2 0 0,-1-1 0,15-37 1,-20 47-98,-5 10 121,0-1-1,0 1 1,0 0-1,0-1 1,0 1 0,0 0-1,0-1 1,0 1-1,0 0 1,0-1-1,0 1 1,1 0 0,-1-1-1,0 1 1,0 0-1,0 0 1,1-1 0,-1 1-1,0 0 1,0 0-1,1-1 1,-1 1 0,0 0-1,0 0 1,1 0-1,-1-1 1,0 1-1,1 0 1,-1 0 0,0 0-1,1 0 1,-1 0-1,0 0 1,1 0 0,0 0-1,4 12-59,-1 20 125,-2-13-32,-2-1 1,0 0-1,-1 1 0,-1-1 0,0 0 1,-1 1-1,-2-2 0,-10 33 1,8-33-13,1-2 35,-12 24 0,16-36-9,-1 1 0,1-1 0,0 1 0,-1-1-1,0 0 1,0 0 0,0 0 0,0-1-1,0 1 1,0-1 0,-7 4 0,8-5-49,-1 0 1,0 0 0,0-1 0,1 1 0,-1-1 0,0 0 0,0 0-1,1 0 1,-1 0 0,0 0 0,0-1 0,1 1 0,-1-1 0,0 0-1,1 1 1,-5-3 0,-4-2-191,1 0 0,-15-10 0,22 13 145,-1 0 17,0 0-9,1 0 0,-1 0 0,0-1 0,1 1 1,-1-1-1,1 0 0,0 0 0,0 0 0,0 0 0,0-1 0,1 1 0,-1-1 0,-1-3 0,-3-4-94,6 11 102,1-1 1,-1 1-1,1 0 1,-1-1-1,1 1 1,0-1-1,-1 1 0,1-1 1,0 1-1,0-1 1,-1 1-1,1-1 0,0 1 1,0-1-1,0 0 1,0 1-1,0-1 0,-1 1 1,1-1-1,0 1 1,0-2-1,14 2-93,101 9 34,2 0 622,-103-9-427,0 0-1,1-2 1,-1 0-1,-1 0 1,1-1-1,17-6 1,-17 4-31,0 0 0,0-1-1,-1-1 1,0 0 0,-1-1 0,21-15-1,47-57 310,-77 75-404,8-6 330,-8 12-149,-4 7-130,-2 4-36,-2 15 78,0 32-148,5-58 26,14-3-17,-9 2 128,1-1 0,-1 1 0,0-1 0,1-1 0,-1 1 0,8-4 0,8-6-73,0 0 0,-1-1 1,-1-1-1,0-1 0,0-1 0,-2-1 0,0 0 0,-1-1 0,0-1 0,-2 0 0,0-1 0,12-23 0,19-46-13,53-144-1,-77 166 44,22-124 0,-15 56 234,-25 124-255,-1 0 0,-1 0 0,1-12 0,-15 103-201,0 73 418,11 247 1,17-212-68,-15-160-119,0-25 15,0 1 1,0-1-1,0 1 0,1-1 1,-1 1-1,1-1 0,2 5 1,-3-9-29,0 0 0,0 0 0,1 0 0,-1 0 0,0 0 0,0 0 0,1 0 0,-1 0 0,0 0 0,0 0 0,1 0 1,-1 0-1,0 0 0,0 0 0,1 0 0,-1 0 0,0 0 0,0 0 0,1 0 0,-1 0 0,0 0 0,0-1 0,0 1 0,1 0 0,-1 0 1,0 0-1,0 0 0,0 0 0,1-1 0,-1 1 0,0 0 0,0 0 0,0-1 0,0 1 0,1 0 0,2-8-46,0 0-1,0 0 0,0 0 1,-1 0-1,-1 0 1,2-16-1,0 5 27,-2 0-22,1-8-158,-2 26 166,0-1-1,1 1 1,-1 0-1,0 0 1,0 0-1,1 0 1,-1-1-1,1 1 0,-1 0 1,1 0-1,-1 0 1,1 0-1,0 0 1,0 0-1,-1 0 1,2 0-1,-1 0-88,-1 8 80,0 0 1,1-1-1,0 1 0,0 0 1,1-1-1,0 1 1,4 10-1,-5-14 37,1 0 0,-1-1 0,1 1 0,-1-1 0,1 1 0,0-1 0,0 0 0,0 0 0,0 1 0,0-1 0,1-1 0,-1 1 0,1 0 0,-1-1 0,1 1 0,-1-1-1,1 0 1,0 1 0,0-2 0,4 2 0,4 0 40,0-2-1,0 1 0,-1-1 1,1-1-1,0 0 1,0-1-1,0 0 0,-1 0 1,1-1-1,-1-1 1,0 0-1,0 0 0,0-1 1,0 0-1,8-6 0,3-3 1,-1-1 0,-1-1 0,-1 0 0,0-1 0,25-33 0,-2-3-95,38-66 0,-60 86 49,-1-2 0,-2 0 0,18-54 0,38-184-74,-44 158 315,-24 102-246,-1-1 1,-1 0-1,2-26 0,-6 35-77,-1 13 63,-5 18 58,-18 98 233,11-46-158,-7 34 114,5 1 1,4 1 0,4 162-1,10-249-226,0 0-1,10 43 0,-10-62 13,1 0 0,1 0 0,-1 0 0,1 0 0,1-1 0,-1 1 1,1-1-1,1 0 0,-1 0 0,1 0 0,0-1 0,12 11 0,-14-15-1,0 0 0,0 0 0,0 0-1,1-1 1,-1 1 0,1-1 0,-1 0 0,1 0 0,0 0 0,-1 0 0,1-1-1,0 1 1,-1-1 0,1 0 0,0 0 0,0-1 0,-1 1 0,6-2 0,2 0 15,-1-1 1,0-1 0,0 1-1,-1-2 1,14-6 0,-10 3-53,1-1 1,-1-1 0,0 0 0,-1-1 0,0 0 0,-1-1-1,0 0 1,-1-1 0,0 0 0,-1-1 0,-1 0 0,0 0 0,-1-1-1,10-27 1,-15 36 23,-1 1-1,0-1 0,0 1 0,0-11 1,-1 16 0,0-1-1,0 0 1,0 0 0,0 1 0,0-1 0,0 0 0,0 0 0,0 1-1,0-1 1,-1 0 0,1 0 0,0 1 0,0-1 0,-1 0 0,1 0 0,0 1-1,-1-1 1,1 0 0,-1 1 0,1-1 0,-1 1 0,1-1 0,-1 1 0,1-1-1,-1 1 1,0-1 0,1 1 0,-1-1 0,1 1 0,-1 0 0,0-1 0,0 1-1,1 0 1,-1 0 0,0-1 0,0 1 0,1 0 0,-1 0 0,0 0 0,0 0-1,1 0 1,-1 0 0,0 0 0,-1 0 0,0 1 14,-1 0 1,0 0 0,0 0-1,0 1 1,1-1-1,-1 1 1,0-1-1,1 1 1,0 0-1,-1 0 1,1 0 0,-2 2-1,-25 33 378,24-30-323,-15 20 624,-24 46 0,40-65-609,0 0-1,0 1 0,1 0 0,0 0 1,0 0-1,1 0 0,1 0 0,-1 1 0,1-1 1,1 15-1,0-19-64,1 0 1,0 0 0,1 1-1,-1-1 1,1 0-1,0 0 1,0 0 0,1 0-1,-1-1 1,1 1-1,0-1 1,0 1 0,1-1-1,-1 0 1,1 0-1,0-1 1,0 1 0,0-1-1,1 0 1,-1 0-1,1 0 1,0 0 0,5 1-1,-1 0-386,0 0-1,1-1 1,-1-1 0,1 0-1,-1 0 1,1-1-1,0 0 1,0 0 0,0-1-1,-1-1 1,19-2-1,-21 1-393,-1 0-1,0 0 1,-1 0-1,1-1 1,0 0-1,-1 0 1,1 0-1,-1-1 1,0 0-1,0 0 1,0 0-1,-1 0 1,0-1-1,0 0 1,0 0-1,0 0 1,-1 0-1,1-1 1,-1 0-1,-1 1 1,1-1-1,1-7 1,-2 3-213,-2 0 0,1-13 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51:15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14 14112,'-25'-14'5247,"33"17"-4095,6-3-288,-11 0-1760,-3-3 320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51:15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454 5 11392,'-13'-5'4224,"13"21"-3297,-12 28-255,-2-7 1056,-6 11-1088,-5 12 576,-8-2-704,-1 8-352,-3 5-128,-9 13-384,-3 2 192,-5-1-4160,-9-4 2369,9-4-5409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3:51:16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1 13312,'-100'21'4927,"92"-16"-3839,-1 6-320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2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394 225 1984,'-1'-23'2318,"0"0"0,-6-29 0,7 47-2157,-1 0 0,0 0 0,0 0 0,-1 0 0,1 1 0,-1-1 0,0 0-1,0 1 1,-1-1 0,1 1 0,-7-8 0,6 7-107,-1 0-1,-1 1 1,1-1 0,-1 1 0,0 0-1,0 0 1,0 0 0,0 1-1,-1-1 1,1 2 0,-1-1 0,0 0-1,-7-1 1,5 2-46,3 0-20,-1 1 0,0 0 0,0 0 0,1 0 0,-1 1 1,0-1-1,0 2 0,0-1 0,0 0 0,-6 2 0,-1 1-47,-7 1-12,-20 6-1,34-8 65,0 1-1,-1-1 1,1 1 0,0 1-1,0-1 1,1 1-1,-8 5 1,7-2 37,-1-1 0,1 1 0,0 0 0,1 1 0,0-1 0,0 1 0,1 0 0,-1 1 0,2-1 0,-1 1 0,1-1 0,1 1-1,0 0 1,0 0 0,0 0 0,1 0 0,1 1 0,-1-1 0,2 0 0,-1 0 0,1 0 0,1 0 0,-1 0 0,2 0 0,-1 0 0,1 0 0,0 0 0,1-1 0,0 0 0,1 0 0,-1 0 0,1 0 0,8 8 0,-7-10 85,0 1 1,1-1-1,0-1 1,0 1 0,0-1-1,1 0 1,-1-1-1,15 7 1,-17-10-36,-1 1-1,1 0 1,-1-1 0,1 0-1,0 0 1,-1-1 0,1 1-1,0-1 1,0 0 0,0 0-1,-1-1 1,1 1 0,0-1-1,-1 0 1,1-1 0,0 1 0,7-4-1,-11 4-39,1 0 0,-1 0-1,0 0 1,1 0 0,-1 0 0,0 0-1,0 0 1,0-1 0,0 1 0,0 0-1,0-1 1,-1 1 0,1 0-1,0-1 1,-1 1 0,1-1 0,-1 0-1,1 1 1,-1-1 0,0 1 0,1-4-1,-1 4-41,0 0 0,0 0 0,0 1 0,0-1 0,-1 0 0,1 0 0,0 0 0,0 0-1,0 0 1,-1 0 0,1 1 0,-1-1 0,1 0 0,0 0 0,-1 0 0,0 1 0,1-1 0,-1 0 0,1 1-1,-1-1 1,0 0 0,1 1 0,-1-1 0,0 1 0,0-1 0,1 1 0,-1-1 0,0 1 0,0 0 0,0 0-1,0-1 1,0 1 0,0 0 0,1 0 0,-1 0 0,0 0 0,-2 0 0,-1 0-36,0 0 1,0 1-1,-1 0 0,1 0 1,0 0-1,0 1 0,1-1 1,-1 1-1,0 0 0,-5 3 1,-4 4-104,-17 15 0,18-15 32,-3 4-132,0 0 1,-24 29 0,32-34 150,1 0 0,0 1 0,1 0 0,0 0 0,0 0 0,1 1 1,-3 11-1,5-17 86,2 0 1,-1-1 0,0 1 0,1 0 0,-1 0 0,1 0 0,0-1 0,1 1 0,-1 0-1,1 0 1,-1 0 0,1-1 0,0 1 0,0 0 0,1-1 0,-1 1 0,1-1 0,0 1-1,0-1 1,3 4 0,-1-2 74,0 0-1,1-1 0,0 0 1,0 0-1,0 0 0,0 0 1,0-1-1,1 0 0,0 0 1,0 0-1,10 2 0,-4-1 45,0-1 1,1-1-1,-1 0 0,1 0 0,0-2 0,-1 1 0,1-2 1,0 1-1,-1-2 0,1 0 0,19-5 0,-13 0-46,-1 1-1,0-2 1,0-1-1,-1 0 1,0-1-1,28-22 1,-34 23-40,78-56-81,-77 58-108,0 0-1,1 0 0,0 1 0,0 1 1,21-6-1,-30 10 110,0 0 1,0 1 0,0 0-1,0 0 1,-1 0-1,1 0 1,0 1 0,0-1-1,0 1 1,0 0-1,-1 0 1,1 0 0,0 1-1,-1 0 1,1-1-1,5 5 1,3 3-25,1 0 0,20 22 0,-11-10 5,64 48 559,-2-2 110,-51-38 542,-32-28-1151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4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49 137 5728,'-15'-13'726,"-15"-11"1118,29 23-1775,1 1 0,0 0 0,0 0 0,0 0 0,0 0 0,-1 0-1,1 0 1,0 0 0,0 0 0,0 0 0,0-1 0,0 1-1,0 0 1,-1 0 0,1 0 0,0 0 0,0 0 0,0-1 0,0 1-1,0 0 1,0 0 0,0 0 0,0 0 0,0-1 0,0 1-1,0 0 1,0 0 0,0 0 0,0 0 0,0-1 0,0 1 0,0 0-1,0 0 1,0 0 0,0 0 0,0-1 0,0 1 0,0 0 0,0 0-1,0 0 1,0 0 0,0-1 0,0 1 0,1 0 0,-1 0-1,10-6 1646,20-2-232,183-26 2856,-132 22-4116,-12-3 48,-44 8-1939,35-3 1,-58 10 1359,12 0-2235,-3 4-2880,1 3 1803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2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 3968,'0'0'38,"0"0"1,0 0 0,0 0-1,0 0 1,0 0-1,0 0 1,-1 0-1,1 0 1,0 0 0,0 0-1,0 0 1,0 0-1,0 0 1,0 0-1,-1-1 1,1 1 0,0 0-1,0 0 1,0 0-1,0 0 1,0 0-1,0 0 1,-1 1-1,1-1 1,0 0 0,0 0-1,0 0 1,0 0-1,0 0 1,0 0-1,0 0 1,-1 0 0,1 0-1,0 0 1,0 0-1,0 0 1,0 0-1,0 0 1,0 1 0,0-1-1,0 0 1,-1 0-1,-3 9 489,-3 15-159,6-21-9,-4 12 214,-1-1 0,0 0 0,-1 0 0,0-1 1,-19 25-1,22-32-423,-12 14 446,0 1-1,-1-2 1,-31 27 0,-63 40 621,31-21-934,47-38 693,-43 29 0,73-54-927,-1 0 1,0 0-1,0 0 1,-6 3-1,7-5-523,1 0 0,-1 1-1,1-1 1,-1 0 0,1 0-1,-1 0 1,0 0 0,-3-1-1,5 0 106,0 1 0,0 0-1,1 0 1,-1 0 0,0 0-1,0 0 1,1 0 0,-1 0-1,0 0 1,0 0 0,0 0-1,1 0 1,-1 1 0,0-1-1,0 0 1,-4 7-2196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2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208 596 1984,'17'0'3045,"-13"3"-528,-30 16 502,-85 32-1513,75-35-1289,31-14-223,1 0 0,-1 1 0,0 0 1,1-1-1,0 2 0,0-1 0,0 0 0,0 1 1,0 0-1,1 0 0,-5 5 0,8-8 14,0 0 0,-1 0-1,1 1 1,0-1 0,0 0-1,0 0 1,0 0 0,0 0-1,0 0 1,0 0 0,0 0-1,0 0 1,1 0 0,-1 0 0,0 0-1,1 0 1,-1 0 0,1 0-1,-1 0 1,1-1 0,-1 1-1,1 0 1,0 0 0,-1 0-1,1-1 1,0 1 0,0 0-1,-1 0 1,3 0 0,0 1 101,1 1 1,-1-1-1,1 0 1,0 0 0,-1-1-1,6 3 1,5-1 71,1 0 0,-1-1 1,0-1-1,1 0 0,-1-1 1,1-1-1,-1 0 0,1 0 1,-1-2-1,0 0 0,26-9 1,-19 3-69,-1-2 0,35-24 0,-22 13-164,-4 3-664,-29 19 704,0 0 0,0 0 0,0 0 1,0 0-1,1 0 0,-1 0 0,0 0 0,0 0 0,0 0 1,0 0-1,0 0 0,0 0 0,0 0 0,1 0 1,-1 0-1,0 0 0,0 0 0,0 0 0,0 0 0,0 0 1,0 0-1,0 0 0,1 0 0,-1 0 0,0 0 0,0 0 1,0 0-1,0 0 0,0 0 0,0 0 0,0 0 1,0 0-1,0 1 0,1-1 0,-1 0 0,0 0 0,0 0 1,0 0-1,0 0 0,0 0 0,0 0 0,0 0 0,0 1 1,0-1-1,0 0 0,0 0 0,0 0 0,0 0 1,0 0-1,0 0 0,0 0 0,0 1 0,0-1 0,0 0 1,0 0-1,0 0 0,0 0 0,0 0 0,0 0 0,0 0 1,0 1-1,0-1 0,0 0 0,-2 8-101,2-7 58,-2 10 17,1 1 0,1-1-1,0 0 1,0 1 0,3 15-1,-2-23 94,-1 0-1,1 0 1,0 0-1,1 0 0,-1 0 1,1 0-1,0 0 1,0-1-1,2 5 1,-3-7 12,0 0 1,0 0-1,0 1 0,0-1 1,0 0-1,1 0 1,-1 0-1,0-1 1,0 1-1,1 0 1,-1 0-1,1-1 1,-1 1-1,0 0 0,1-1 1,-1 0-1,1 1 1,-1-1-1,1 0 1,0 0-1,-1 0 1,1 0-1,-1 0 0,1 0 1,-1 0-1,1 0 1,-1-1-1,1 1 1,1-1-1,28-12 264,-1-1 0,45-28-1,-67 37-323,9-4 23,-2-1 0,1 0 1,-2-1-1,1-1 0,-1 0 0,15-18 0,-8 3-25,-2-1-1,-1 0 1,16-31 0,38-95 188,-65 139-176,11-28-21,-2-1 0,-1-1 0,-2 0-1,8-63 1,-20 105 9,0 0-71,-1-1 0,1 1 0,-1-1 0,1 1 1,-1-1-1,0 1 0,0-1 0,-1 0 0,1 1 0,-1-1 1,1 1-1,-3-5 0,3 8 48,0 0 0,0 0 0,0-1 0,0 1 0,-1 0 0,1 0 0,0 0 0,0 0 0,0 0 0,0 0 0,0 0 0,0 0 1,-1 0-1,1 0 0,0-1 0,0 1 0,0 0 0,0 0 0,0 0 0,-1 0 0,1 0 0,0 0 0,0 0 0,0 0 0,0 0 0,0 0 0,-1 0 0,1 0 0,0 0 1,0 1-1,0-1 0,0 0 0,0 0 0,-1 0 0,1 0 0,0 0 0,0 0 0,0 0 0,0 0 0,0 0 0,0 1 0,-8 7-296,-2 9 111,-1 7 139,1 0 0,1 1 0,1 0-1,-8 44 1,-6 107 177,21-165-165,-10 133-180,10-106 233,6 68 0,-4-99 76,1 0 0,-1 0 0,1 0 1,0 0-1,1 0 0,0 0 0,0 0 0,0-1 0,1 1 0,0-1 0,0 0 0,1 0 0,8 8 0,-11-13-28,-1 1 0,1-1 0,0 0 0,0 0-1,0 0 1,0 0 0,1 0 0,-1 0-1,0 0 1,0-1 0,0 1 0,1-1 0,-1 0-1,0 0 1,1 0 0,-1 0 0,0 0-1,0 0 1,1 0 0,-1-1 0,0 1 0,3-2-1,5-2 100,-1 1-1,0-2 1,15-9-1,-15 9-132,10-7 100,0 0 1,32-29-1,-46 38-104,-1-1 1,0 0-1,0-1 1,0 1-1,-1-1 0,0 0 1,0 0-1,0 0 1,0 0-1,-1 0 1,0 0-1,0-1 0,0 1 1,-1-1-1,1 0 1,-1-9-1,0 14-41,-1 0 0,0 0 0,0 1 0,0-1 0,0 0 0,0 0 0,0 0 0,0 0 0,-1 1 0,1-1 0,0 0 0,0 0 0,-1 0 1,1 1-1,0-1 0,-1 0 0,1 0 0,-1 1 0,1-1 0,-1 0 0,1 1 0,-1-1 0,0 1 0,1-1 0,-1 1 0,-1-2 0,1 2 2,0 0-1,-1 0 1,1 0 0,0 0-1,0 0 1,-1 0 0,1 0-1,0 0 1,0 0 0,-1 1-1,1-1 1,0 0-1,0 1 1,0-1 0,-2 2-1,-3 1-23,1 1-1,-1-1 0,1 1 0,0 0 0,-7 8 0,5-4 22,0 0-1,0 0 0,1 1 1,0 0-1,1 1 0,0-1 1,1 1-1,0 0 0,0 0 1,1 0-1,-3 14 0,6-23 50,0 1-1,0-1 0,0 0 0,0 0 1,0 1-1,0-1 0,0 0 0,0 1 0,0-1 1,1 0-1,-1 1 0,0-1 0,1 0 0,-1 0 1,1 0-1,-1 1 0,1-1 0,0 0 0,0 0 1,-1 0-1,1 0 0,0 0 0,0 0 0,0 0 1,0 0-1,0-1 0,0 1 0,0 0 0,0 0 1,1-1-1,-1 1 0,0-1 0,0 1 1,0-1-1,2 1 0,4 0 64,1 0-1,-1 0 1,0-1 0,0 1-1,9-2 1,-15 1-81,42-3 77,0-2 0,-1-1-1,0-3 1,0-1 0,-1-3-1,58-24 1,-61 18-15,48-32 0,-74 44-56,8-4-433,-19 11 417,-1 0 1,0 0 0,0 0 0,0 1-1,0-1 1,0 0 0,0 0-1,0 0 1,0 1 0,1-1-1,-1 0 1,0 0 0,0 0-1,0 1 1,0-1 0,0 0-1,0 0 1,0 0 0,0 1-1,0-1 1,0 0 0,0 0 0,0 0-1,0 1 1,-1-1 0,1 0-1,0 0 1,0 0 0,0 1-1,0-1 1,0 0 0,0 0-1,-1 0 1,-8 16-101,-1-1 0,0 0 0,-19 20 1,5-6 116,19-22-29,-1-1 0,2 1-1,-1 0 1,1 1 0,0-1-1,0 1 1,1 0 0,-3 9-1,5-16 38,1-1 0,0 1 0,0-1-1,0 0 1,-1 1 0,1-1-1,0 1 1,0-1 0,0 1-1,0-1 1,0 0 0,0 1 0,0-1-1,0 1 1,0-1 0,0 1-1,0-1 1,0 1 0,0-1-1,1 0 1,-1 1 0,0-1 0,0 1-1,0-1 1,1 0 0,-1 1-1,0-1 1,0 0 0,1 1-1,-1-1 1,0 0 0,1 1 0,-1-1-1,0 0 1,1 1 0,-1-1-1,0 0 1,1 0 0,-1 0-1,1 1 1,-1-1 0,0 0 0,1 0-1,-1 0 1,1 0 0,-1 0-1,1 0 1,-1 0 0,1 0-1,-1 0 1,0 0 0,1 0 0,-1 0-1,1 0 1,0-1 0,2 1 75,-1-1 0,1 0 1,-1 0-1,1 0 0,-1-1 1,1 1-1,-1-1 0,4-2 1,2-4-31,0 0 0,0-1 0,-1 0 0,0 0 0,10-20 0,19-52-65,149-382-17,-178 447-30,-1 1-1,-1-1 0,-1 0 1,0 0-1,2-21 1,-6 34 22,0 1 0,0 0 0,0-1 1,0 1-1,0-1 0,-1 1 0,0-3 0,1 5 20,0-1 1,0 1-1,0 0 0,0 0 0,0-1 0,0 1 0,-1 0 0,1 0 0,0-1 0,0 1 0,0 0 1,-1 0-1,1-1 0,0 1 0,0 0 0,-1 0 0,1 0 0,0 0 0,0 0 0,-1-1 0,1 1 0,0 0 1,-1 0-1,1 0 0,-1 0 0,1 0-12,-1 0 0,0 0 0,0 0-1,0 1 1,0-1 0,0 0 0,1 1 0,-1-1 0,0 0 0,0 1 0,1-1 0,-1 1 0,-1 0-1,-4 4-59,0 1 0,0 0 0,0 0-1,1 0 1,0 1 0,0-1 0,0 1-1,1 0 1,-4 9 0,-2 9 21,-13 41-1,6 0 61,2 1 0,-7 92 0,20-136 53,1 0 1,1 0-1,3 25 1,-2-39 7,0 1 0,1-1 0,1 0 0,-1 0 0,1 0 0,1 0 0,0 0 0,0-1 0,1 1 0,7 10 0,-10-17-124,1 1 0,-1 0 0,1-1 0,-1 0 0,1 1 0,0-1 0,0 0 0,0-1 0,0 1 0,0 0 0,0-1 0,0 0 0,1 1 0,-1-2 0,5 2 0,13 3-737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2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25 137 4736,'-24'-3'3411,"24"3"-3336,10 3 641,14-2-115,0-1-1,0-1 1,-1 0-1,26-7 1,97-25-34,-76 16-297,-60 14-352,159-40 1548,-100 20-3868,-39 14 754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2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 5216,'-22'-4'2368,"27"4"-2048,-1-4 32,-1 4-256,14-8-256,5 5 96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2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1119 3072,'-20'7'5349,"21"-8"-5203,0 1 1,0-1-1,0 1 0,0-1 0,0 1 0,-1-1 1,1 0-1,0 1 0,0-1 0,-1 0 1,1 0-1,0 1 0,0-2 0,4-4 266,16-14 979,45-34 1,12-10-394,-61 47-786,-1-2 0,0 0-1,-2 0 1,0-1 0,20-40 0,38-113 19,-59 139-341,0 8-476,-13 25 566,0 1-1,1-1 0,-1 1 0,0-1 0,0 1 0,1-1 0,-1 1 0,0 0 0,1-1 0,-1 1 1,0-1-1,1 1 0,-1 0 0,1-1 0,-1 1 0,1 0 0,-1 0 0,0-1 0,1 1 0,-1 0 0,1 0 1,-1 0-1,1 0 0,-1-1 0,1 1 0,0 0 0,-1 0 0,1 0 0,-1 0 0,1 0 0,-1 0 0,1 0 1,-1 1-1,1-1 0,-1 0 0,1 0 0,-1 0 0,1 0 0,-1 1 0,1-1 0,-1 0 0,0 1 1,1-1-1,-1 0 0,1 1 0,0-1 0,0 3 0,1-1 0,-1 1 1,0-1-1,0 1 0,0 0 1,0-1-1,0 1 0,0 0 1,-1 0-1,1 0 0,-1 4 0,2 4-23,0 3 10,21 155-130,-22-147 181,1 10 108,-1 1 0,-2-1 0,-8 61 1,9-91-149,-1 3 189,0 0-1,-1 0 0,1 0 0,-1-1 1,-2 7-1,3-10-88,0 0 1,1 0-1,-1 0 1,1-1-1,-1 1 1,0 0-1,0 0 1,0 0-1,1 0 1,-1-1-1,0 1 0,0 0 1,0-1-1,0 1 1,0-1-1,0 1 1,0-1-1,0 0 1,-1 1-1,1-1 1,0 0-1,0 0 0,0 1 1,0-1-1,0 0 1,-1 0-1,1 0 1,0-1-1,0 1 1,-2 0-1,-8-4 104,-1 0-1,1-1 1,0 0-1,0-1 1,-13-9-1,-1 0-164,22 14-27,1 0-131,-1-1 1,1 1-1,0-1 0,-1 1 1,1-1-1,0 0 1,0 0-1,-2-2 0,4 4 124,0 0-1,0 0 0,0 0 1,0-1-1,0 1 0,0 0 0,0 0 1,0 0-1,0 0 0,0 0 0,0 0 1,0-1-1,0 1 0,0 0 0,0 0 1,0 0-1,0 0 0,0 0 0,0 0 1,0-1-1,0 1 0,0 0 1,0 0-1,0 0 0,1 0 0,-1 0 1,0 0-1,0 0 0,0 0 0,0-1 1,0 1-1,0 0 0,0 0 0,1 0 1,-1 0-1,0 0 0,0 0 0,0 0 1,0 0-1,0 0 0,0 0 1,1 0-1,-1 0 0,0 0 0,0 0 1,0 0-1,0 0 0,0 0 0,0 0 1,1 0-1,-1 0 0,0 0 0,0 0 1,0 0-1,0 0 0,0 1 0,10 0-82,-8-1 17,15 2 28,1-1 0,22-2-1,-7 0 215,-24 1-93,1 0-1,-1-1 0,1 0 1,-1 0-1,1-1 0,-1 0 0,0-1 1,0 0-1,0 0 0,0-1 0,0 0 1,-1-1-1,0 0 0,0 0 0,0-1 1,-1 0-1,1 0 0,-2-1 1,13-14-1,12-21-7,28-49 1,-4 3-8,71-85-9,-40 58-130,-68 88 88,-1-1 0,-1-1 0,-1 0 0,15-46 0,-25 61-39,0-1 0,-1 0 0,0-1 0,-1 1 0,1-26 0,-4 40 26,0 0 0,0 1 0,0-1 0,0 0 1,0 0-1,0 0 0,0 0 0,0 0 0,0 0 0,0 0 1,-1 0-1,1 0 0,0 1 0,-1-1 0,1 0 0,-1 0 1,1 0-1,-1 0 0,0 0 0,0 1 5,1-1 0,-1 1-1,1 0 1,-1 0 0,1 0-1,-1 0 1,1 0 0,-1 0-1,1 1 1,-1-1 0,1 0 0,-1 0-1,1 0 1,-1 0 0,1 0-1,-1 1 1,1-1 0,-1 0-1,1 1 1,0-1 0,-1 0-1,1 1 1,0-1 0,-1 1 0,-4 4-41,0 0-1,1 1 1,-8 11 0,-51 92-248,44-76 323,2 0 1,1 1-1,2 0 0,-14 50 1,11-18-127,-12 101 0,20-65 155,9-86-31,0 0 0,1 0 1,1 0-1,4 21 1,-4-31 25,0 0 1,0-1-1,0 1 1,0 0-1,1 0 1,0-1-1,1 0 1,-1 1-1,1-1 0,0-1 1,6 8-1,-6-9 8,0 0 0,0 0 0,0-1 0,0 1 0,0-1 0,1 0 0,-1 0 0,0 0-1,1-1 1,0 0 0,-1 0 0,1 0 0,0 0 0,0-1 0,5 1 0,6-2 125,1 0 1,-1 0 0,0-2-1,20-4 1,-26 4-154,0-1-1,0 0 1,0 0-1,-1 0 1,1-2-1,-1 1 1,13-11-1,-3 0-15,-1 0 1,-1-2-1,16-21 0,-20 25-103,0-1-1,1 2 0,1 0 1,17-12-1,-16 16-81,0 0 101,-16 9 75,0 0 0,-1 0-1,1 0 1,0 0 0,0 0 0,0 0 0,0 0-1,0 0 1,0 0 0,0 0 0,0 0 0,0-1-1,0 1 1,0 0 0,-1 0 0,1 0 0,0 0-1,0 0 1,0 0 0,0 0 0,0 0-1,0 0 1,0 0 0,0 0 0,0-1 0,0 1-1,0 0 1,0 0 0,0 0 0,0 0 0,0 0-1,0 0 1,0 0 0,0 0 0,0-1 0,0 1-1,0 0 1,0 0 0,0 0 0,0 0 0,0 0-1,0 0 1,0 0 0,0 0 0,0 0 0,0-1-1,0 1 1,0 0 0,1 0 0,-5 1-13,0-1 1,0 1 0,0 0-1,0 0 1,0 1-1,1-1 1,-1 1 0,0 0-1,1 0 1,-1 0 0,1 0-1,0 0 1,0 1-1,0 0 1,0 0 0,-3 4-1,-8 9-160,-21 33 0,28-38 138,-4 4 79,2-1-65,0-1 0,-9 19 0,16-28 39,1 0 0,-1 0-1,1-1 1,0 1 0,0 0 0,0 0 0,1 0 0,-1 0 0,1 0 0,0 0 0,0 0-1,0 0 1,1 0 0,0 6 0,0-9 4,-1 0 0,0 0 1,1 1-1,-1-1 0,1 0 0,-1 0 0,1 0 0,-1 0 0,1 0 1,0 0-1,-1 0 0,1 0 0,0 0 0,0-1 0,0 1 0,0 0 1,0 0-1,0-1 0,0 1 0,0 0 0,0-1 0,2 1 1,-1 0 17,0-1 1,0 0 0,0 0 0,-1 0-1,1 0 1,0 0 0,0-1 0,0 1 0,0 0-1,0-1 1,-1 0 0,1 1 0,2-2 0,3-2 63,0 0 0,-1 0 0,1 0 0,-1-1 0,9-9 0,5-8-69,-1-1 1,29-46-1,-44 61-82,2-2-397,-4 10 131,-2 7-14,0 3 275,1 0-1,-1 1 0,1-1 1,1 0-1,0 0 1,6 17-1,-7-24 75,0-1-1,0 1 0,0-1 1,1 1-1,-1-1 1,1 0-1,0 1 0,0-1 1,-1 0-1,1 0 0,0 0 1,1-1-1,-1 1 1,0 0-1,1-1 0,-1 1 1,1-1-1,-1 0 0,1 0 1,-1 0-1,1 0 0,0 0 1,-1-1-1,1 1 1,0-1-1,0 0 0,0 1 1,-1-1-1,6-1 0,2-1 23,1 0 0,-1-1-1,0 0 1,0 0 0,0-1 0,0-1-1,0 1 1,-1-2 0,0 1-1,0-1 1,-1-1 0,1 1-1,-1-1 1,-1-1 0,0 0-1,7-8 1,6-10-31,-2-1 0,-1 0 0,15-34 0,37-98 93,-50 115-32,2-17-138,-2-1-1,17-103 1,-36 162 58,11-53-236,-3 0 1,2-64-1,-12 109-34,2 11 258,-1 0 1,1 1-1,0-1 1,0 0-1,-1 0 1,1 0-1,0 1 1,0-1-1,-1 0 1,1 0-1,0 1 1,0-1-1,0 0 1,-1 1-1,1-1 1,0 0-1,0 1 1,0-1-1,0 0 1,0 1-1,0-1 1,0 0-1,0 1 1,-1-1-1,1 0 1,0 1-1,1-1 1,-1 0-1,0 1 1,-11 56-202,-4 64-1,8-52 97,-6 65 141,7 169-1,6-267 39,2 0 0,2 1 0,10 42 0,-13-74-35,1-1 1,-1 0-1,1 0 1,-1 0-1,1 0 1,0 0-1,1 0 0,-1-1 1,1 1-1,4 4 1,-5-6-16,0-1 0,-1 0 0,1 1 0,0-1 0,0 0 0,0 0 0,1 0 0,-1 0 0,0 0 0,0-1 0,0 1 0,1-1 0,-1 1 0,0-1 0,1 0 0,-1 0 1,0 0-1,1 0 0,-1 0 0,4-2 0,18-4 104,-1-1 1,0-2 0,0 0-1,-1-2 1,37-22 0,-43 22-51,-1 0-1,0-1 1,-1 0 0,0-2 0,21-25 0,-27 28-57,0 1 0,-1-1 0,0-1 0,-1 1 0,0-1 0,-1 0 0,-1-1 0,1 1 0,1-15 0,-5 24-37,-1 0 0,0-1 1,0 1-1,0 0 0,0-1 0,-1 1 1,1 0-1,-1-1 0,-2-5 0,3 8 17,0 0-1,-1 0 1,1 0 0,-1 0-1,1 0 1,-1 0 0,0 0-1,1 0 1,-1 0 0,0 1-1,1-1 1,-1 0 0,0 0-1,0 1 1,0-1-1,0 0 1,0 1 0,0-1-1,0 1 1,0-1 0,0 1-1,0 0 1,0-1 0,0 1-1,0 0 1,0 0 0,0 0-1,-1 0 1,1 0 0,0 0-1,0 0 1,0 0-1,-2 1 1,-2 0-41,0 1 1,0 0-1,0 0 0,0 1 1,1-1-1,-1 1 0,1 0 1,0 0-1,0 1 0,-6 5 1,2-1 11,1 1 0,-1 0 0,-10 18 1,13-18 46,1-1 1,0 1 0,0 0-1,1 0 1,0 1 0,1-1-1,-3 15 1,5-20-6,-1 1 1,1-1-1,0 1 1,1-1-1,-1 1 1,1-1-1,0 1 1,0-1-1,0 1 0,0-1 1,1 0-1,0 0 1,0 1-1,0-1 1,0-1-1,0 1 1,7 7-1,-1-3 68,0-1-1,1 1 1,0-2 0,1 1-1,-1-1 1,1-1 0,0 1-1,1-2 1,-1 0 0,1 0-1,14 3 1,-10-4 26,0 0 0,0-1 0,0-1 0,0 0 0,0-1 0,0-1 1,0-1-1,15-2 0,-25 2-183,1 1 1,0-1 0,-1 0-1,1-1 1,-1 1 0,0-1-1,7-5 1,-9 6-362,0 0 0,-1 0 0,1 0 0,-1 0 0,0-1 0,0 1-1,0-1 1,0 0 0,0 1 0,0-1 0,-1 0 0,1 0 0,1-5 0,-3 7 113,0-1 0,1 1 1,-1-1-1,0 0 0,0 1 0,0-1 0,0 1 0,0-1 1,0 0-1,-1 1 0,1-1 0,0 1 0,-1-1 1,0 1-1,1-1 0,-1 1 0,-1-3 0,-2-3-1259,-4-16-1774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2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5632,'14'1'2471,"16"1"-1021,31-3-1,173-25 1002,-59 6-1878,186-18-946,-349 38-2303,-18 3-800,2-1 2401,-12 9-1511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2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20 163 5408,'-20'-4'2432,"37"4"-2112,3-4 1248,9 1-928,42-4 800,9-1-832,20-7-64,-5 4-320,22-8 64,-9 6-160,4-6 512,-12 7-384,-9-2-1632,-16 2 704,-4-2-5152,-13 6 3200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3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8 459 3392,'0'0'99,"0"0"-1,-1 0 1,1-1 0,0 1 0,-1 0-1,1 0 1,0-1 0,-6-1 4657,8-16-2334,1 8-2266,2 1 0,-1 0 0,1 0 0,1 1 0,-1-1 0,8-7 0,4-3 124,24-21 1,48-33 390,4-4-398,14-24-44,-105 99-283,0 1 0,0-1 0,1 0 0,-1 1-1,0-1 1,1 1 0,-1 0 0,1 0 0,-1 0 0,6-1 0,-7 1 36,0 1 0,0 0 1,1 0-1,-1 0 0,0 1 1,0-1-1,0 0 0,0 0 1,0 1-1,0-1 0,0 0 1,0 1-1,0-1 0,0 1 1,0-1-1,0 1 0,-1 0 1,1-1-1,0 1 1,0 0-1,0-1 0,-1 1 1,1 0-1,0 0 0,-1 0 1,1 0-1,-1 0 0,1 0 1,0 2-1,4 11 7,-1 0 0,0 0 0,-1 1 0,0 0 0,1 23 0,-2-14 36,7 29 0,-5-34 122,1-1-1,1 1 1,1-1 0,0 0-1,10 16 1,-15-32-80,-1 0 0,1 0 1,-1 0-1,1 0 0,0 0 0,0 0 1,0-1-1,0 1 0,0-1 0,0 1 1,0-1-1,0 0 0,0 0 0,1 0 1,-1 0-1,0 0 0,1-1 0,-1 1 1,1 0-1,-1-1 0,1 0 0,-1 0 1,1 0-1,-1 0 0,1 0 0,-1 0 1,4-1-1,4-2 140,0 0 0,0-1 0,0 0 1,19-10-1,-24 11-220,31-16 152,0-1 0,-2-3-1,0 0 1,-1-2 0,55-55-1,-25 6-200,20-19-638,-82 92 682,0 0 0,-1 0 1,1 1-1,0-1 0,0 0 1,0 1-1,0-1 0,0 1 1,0-1-1,0 1 0,-1-1 1,1 1-1,0 0 0,1 0 0,-1-1 1,0 1-1,0 0 0,0 0 1,0 0-1,0 0 0,1 0 1,0 1-2,-1-1 0,1 1 0,-1-1 0,1 1 0,-1 0 0,1 0 0,-1 0 0,1 0 0,-1 0 0,0 0 0,1 0 0,0 1 0,4 5-45,-1 0 0,0 1 0,0-1-1,3 9 1,-5-10 8,18 33 68,-13-22 29,0-1 1,1 0-1,1 0 1,1-1-1,18 20 1,-17-22 148,15 22 0,-17-21 230,-9-13-580,-5-1-3157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3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81 5152,'19'-56'2810,"-8"35"-340,-6 17-1691,-3 9-550,10 167 1059,-7-124-1142,27 344 1396,-7-16-225,-24-308-320,-1-44-629,0-21 437,-17 5-485,-46-1-168,41-5-33,-33 6 0,30-5-178,22-3 103,0 0 1,0 0-1,0 0 0,0 0 0,0 1 0,-6 1 0,23-5 142,0 1 1,1 0-1,19 1 0,-14 0-173,155 3 155,-51 3 368,-124-5-622,1 0 1,0 0 0,-1 0-1,1 0 1,0 0-1,-1 0 1,1 0 0,0 0-1,-1 0 1,1 0-1,-1-1 1,1 1 0,0 0-1,-1 0 1,1 0-1,-1-1 1,1 1 0,0-1-1,-1 1 1,1 0-1,-1-1 1,1 1 0,-1-1-1,0 1 1,1-1-1,-1 1 1,1-1 0,-1 1-1,0-1 1,1 1-1,-1-1 1,0 0 0,0 1-1,1-1 1,-1 0-1,0 1 1,0-1 0,0 1-1,0-1 1,0 0-1,0-1 1,-1-2-1092,0-1 1,0 1-1,0-1 1,0 1-1,-3-6 0,-1-1-341,-3-18-1714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3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79 6880,'-3'-13'3136,"11"3"-2720,0 2 480,1 5-576,11-8 768,6 3-608,16-2 128,7 5-352,17-1-96,1 1-96,0 5 32,-9 5-64,-4-2 416,0 0-256,-13 2-2560,-2 2 1312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52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0 992,'-2'5'4279,"1"8"-3343,1 15-877,1 25 835,11 77-1,-4-64-572,2 19 457,-9-63 425,-1-15-1231,0-11-3814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3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53 3808,'0'-8'660,"1"-17"313,-1 24-795,1-1-1,-1 1 0,0 0 0,0 0 0,1 0 0,-1 0 0,1 0 1,-1 0-1,1 0 0,0 0 0,-1 0 0,1 0 0,0 0 1,-1 0-1,1 0 0,2-1 0,-13 29 1386,-13 56-545,-12 38 156,23-87-848,-8 24 231,-21 102 0,33-101-311,2 0 1,2 1 0,7 85-1,-2-131-144,1 0 0,0-1 0,2 1-1,-1 0 1,8 15 0,-8-21-143,1-1-1,0 1 1,0-1 0,0 0-1,1 0 1,1 0 0,-1-1-1,1 1 1,12 9 0,-16-14-175,0-1 1,-1 1 0,1-1 0,0 0 0,0 0 0,0 0 0,1 0 0,-1 0 0,0 0-1,0 0 1,0-1 0,1 1 0,-1-1 0,0 1 0,1-1 0,-1 0 0,3 0 0,16-4-1657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3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4992,'-8'-3'1019,"5"4"-58,6 11 371,0-2-1172,20 77 1459,17 60 762,-19-72 253,-21-75-2605,0 0-1,0 1 1,0-1-1,0 0 1,0 0 0,0 0-1,0 0 1,0 1-1,0-1 1,1 0-1,-1 0 1,0 0 0,0 0-1,0 0 1,0 1-1,0-1 1,0 0-1,0 0 1,1 0 0,-1 0-1,0 0 1,0 0-1,0 1 1,0-1-1,1 0 1,-1 0 0,0 0-1,0 0 1,0 0-1,0 0 1,1 0-1,-1 0 1,0 0 0,0 0-1,0 0 1,0 0-1,1 0 1,-1 0-1,0 0 1,0 0 0,0 0-1,1 0 1,-1 0-1,0 0 1,0 0-1,0-1 1,0 1 0,0 0-1,1 0 1,-1 0-1,0 0 1,0 0-1,0 0 1,0 0 0,0-1-1,1 1 1,-1 0-1,0 0 1,0 0-1,0 0 1,0-1 0,0 1-1,0 0 1,0 0-1,0 0 1,8-16 944,-1-5-641,-1 0 0,-1 0 1,2-25-1,5-20-493,-5 33-74,-5 22 137,0 0 0,1 0 0,0 0 0,0 0 0,1 1 0,1 0 0,9-17 0,-13 27 88,-1-1 1,1 0-1,0 1 0,0-1 0,-1 1 1,1 0-1,0-1 0,0 1 1,0 0-1,0-1 0,-1 1 0,1 0 1,0 0-1,0 0 0,0 0 0,0 0 1,0 0-1,0 0 0,0 0 0,0 0 1,-1 0-1,3 1 0,17 6-70,-9-1 92,-1 1 0,-1 0 0,1 0 0,9 11-1,4 3-337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3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53 5408,'-21'-8'2432,"25"8"-2112,1-4 1152,2 1-864,6-5 256,4 5-512,7-8-288,2 3-64,2 1 0,1 7 0,1 0 416,-1 3-224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3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4064,'-10'15'1307,"10"-15"-1289,0 0 0,0 1 0,-1-1 0,1 0 0,0 0 0,0 0 0,0 0 0,0 1 0,0-1 0,0 0 1,0 0-1,-1 1 0,1-1 0,0 0 0,0 0 0,0 0 0,0 1 0,0-1 0,0 0 0,0 0 0,0 1 1,0-1-1,0 0 0,0 0 0,0 0 0,1 1 0,-1-1 0,3 19 1386,-1 0 0,-1 0-1,0 0 1,-4 36 0,2-49-1212,0 0 1,0 0-1,-1 0 1,1-1-1,-2 1 1,1 0-1,0-1 1,-6 8-1,6-9-27,0-1-1,-1 1 1,0-1-1,1 0 1,-1 0 0,0 0-1,0 0 1,-1-1-1,1 1 1,-1-1-1,1 0 1,-8 4-1,10-6-272,1 0 0,-1 0 0,0 0-1,0 1 1,1-1 0,-1 0 0,0 0-1,0 0 1,1 0 0,-1 0-1,0 0 1,0 0 0,0 0 0,1-1-1,-1 1 1,0 0 0,1 0 0,-1-1-1,0 1 1,0 0 0,1-1-1,-1 1 1,0-1 0,-1 0-248,-4-3-1489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3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5888,'-1'1'2371,"1"-1"-2316,0 0 0,0 0 0,0 0 0,-1 0 0,1 0 0,0 0 0,0 0 0,0 0 0,-1 0 0,1 0 0,0 1 0,0-1 0,0 0 0,0 0 0,-1 0 0,1 0 0,0 0 0,0 0 0,0 1 0,0-1 0,0 0 0,-1 0 0,1 0 0,0 1 0,0-1 0,0 0 0,0 0 0,0 0 1,0 1-1,0-1 0,0 0 0,0 0 0,0 0 0,0 1 0,0-1 0,0 2 34,1 0 1,-1 0 0,0 0-1,0 0 1,0 0 0,0-1-1,0 1 1,0 0 0,0 0-1,-1 0 1,1 0 0,-1 2 0,-1 5 296,-20 98 1413,3-18-980,-2 109 118,20-174-701,1 0-1,2 1 1,0-1 0,1 0-1,2-1 1,8 29 0,-12-49-153,0 0 0,0-1 0,0 1 0,0-1-1,0 1 1,1-1 0,-1 0 0,1 0 0,-1 1 0,1-1 0,0 0 0,0 0 0,0-1 0,0 1 0,5 3 0,-5-4-51,0 0 0,1-1 0,-1 1 0,1-1 0,-1 1 0,1-1 0,0 0 0,-1 0 0,1 0 0,-1 0 0,1-1 0,-1 1 0,1 0 1,-1-1-1,1 0 0,-1 0 0,3-1 0,15-8-619,1-2 128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3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93 5728,'-13'-8'2592,"9"8"-832,11 5-1184,3-10 544,7 5-640,7-8 512,5 1-576,5-4 0,-2 3-256,10-5 192,-4 2-224,7-5-96,-4 6-64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3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4640,'0'2'188,"0"0"1,0 0-1,0 1 0,0-1 1,1 0-1,-1 0 1,1 0-1,-1 0 0,1 0 1,0 0-1,2 4 0,1 3 85,3 6 357,0 0 1,10 14-1,-1-2 274,30 54 967,-23-43-839,32 73 1,-31-41-251,-2 0 0,21 133 0,-38-173-586,-1 0 0,-2 1 0,-1-1 0,-3 36 0,1-54-104,-1 0 1,-1 0 0,1 0-1,-2 0 1,1-1 0,-2 1-1,0-1 1,0 0 0,-1 0 0,0-1-1,-1 0 1,0 0 0,-9 10-1,10-14-499,0-1 0,0 1-1,0-1 1,-1 0 0,0-1 0,0 1-1,-10 3 1,-18 11-1742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3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50 3232,'0'0'142,"-1"-1"0,0 1 1,0 0-1,1 0 0,-1 0 0,0 0 0,0-1 1,1 1-1,-1 0 0,0-1 0,0 1 0,1 0 1,-1-1-1,-2-1 1659,-3 3 2113,3 0-2158,10-5 2403,-2 3-4120,1-1 0,0 1 0,-1 0 0,1 0 0,11 1 0,-3-1-60,211-1 94,-119 3 249,-31-5 163,-74 4-437,0 0 0,1 0 0,-1 0 0,0 0 0,0-1 0,0 1 1,1 0-1,-1 0 0,0-1 0,0 1 0,0-1 0,0 1 0,0-1 0,1 0 0,-1 1 0,0-1 0,-1 0 0,1 0 0,2-1 0,2-3 95,-4-3-974,0 2-2741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3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15 180 6144,'-11'-5'3062,"10"5"-3017,1 0 1,0 0 0,0 0-1,0 0 1,0 0 0,0 0-1,-1 0 1,1 0 0,0-1-1,0 1 1,0 0 0,0 0-1,0 0 1,0 0 0,-1 0-1,1 0 1,0 0 0,0 0-1,0 0 1,0-1 0,0 1-1,0 0 1,0 0 0,0 0-1,0 0 1,0 0 0,-1-1-1,1 1 1,0 0 0,0 0 0,0 0-1,0 0 1,0 0 0,0-1-1,0 1 1,0 0 0,0 0-1,0 0 1,0 0 0,0 0-1,1-1 1,-1 1 0,0 0-1,0 0 1,0 0 0,0 0-1,0 0 1,0 0 0,0-1-1,0 1 1,0 0 0,1 0-1,0-12 4878,-2 5-3601,2 6-1307,0 0 0,0 1 0,0-1 0,0 0-1,0 0 1,0 0 0,0 1 0,0-1 0,0 0-1,1 1 1,-1-1 0,0 1 0,0-1 0,0 1-1,2-1 1,34-9-88,-20 5 59,153-38 593,-47 13-486,-79 18-109,92-23 64,-130 34-260,0 0 1,0 0-1,12 0 1,-17 1-187,1 0 0,0 0 0,-1 1 0,1-1 1,0 0-1,-1 1 0,1-1 0,0 1 0,-1 0 0,1-1 0,-1 1 1,1 0-1,-1 0 0,0 0 0,1 0 0,-1 0 0,0 1 1,3 1-1,7 15-3042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4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20 316 2720,'-1'4'529,"-1"-1"0,1 1 0,0 0 0,0-1 1,0 1-1,0 0 0,0 7 1505,-3-4 1876,4-8-3813,-1 1 0,0-1 0,1 0-1,-1 1 1,1-1 0,-1 0 0,1 0 0,-1 0 0,1 0 0,0 0 0,-1 1 0,1-1 0,0 0 0,0 0 0,0 0 0,-1 0 0,1 0 0,0 0 0,0 0 0,0 0 0,1 0 0,-1 0 0,0 0 0,0-1 0,2-2-81,0-1 1,0 1 0,0 0-1,4-5 1,3-7 169,18-27-170,1 1 0,37-41 0,-51 66-18,-1 0-60,0 1 1,17-15-1,-29 30 38,0 0 0,-1 0 1,1 1-1,0-1 0,0 0 0,0 1 0,0-1 0,0 1 0,-1-1 0,1 1 0,0 0 1,0-1-1,0 1 0,0 0 0,1-1 0,-1 1 0,0 0 0,1 0 0,-1 1 11,0-1 0,0 1 0,0-1 0,0 1-1,0 0 1,0-1 0,-1 1 0,1 0 0,0 0-1,0-1 1,-1 1 0,1 0 0,-1 0 0,1 0 0,-1 0-1,1 0 1,-1 0 0,1 0 0,-1 0 0,0 2 0,8 24-55,-3 0 0,0 1 1,2 45-1,-6-46 134,2 1 0,0-1 0,2 0-1,10 32 1,-11-49 91,0-1 0,0 1 0,1-1-1,0 1 1,11 14 0,-14-22-81,-1 0 1,1 0 0,0 0-1,-1-1 1,1 1-1,0 0 1,0-1-1,0 1 1,1-1-1,-1 0 1,0 0 0,0 0-1,1 0 1,-1 0-1,0 0 1,1-1-1,-1 1 1,1-1-1,-1 1 1,1-1-1,-1 0 1,1 0 0,0 0-1,-1 0 1,1-1-1,-1 1 1,0-1-1,1 0 1,2 0-1,8-5 68,-1-1-1,0 0 0,0 0 1,0-1-1,-1-1 0,17-17 0,-7 4-27,-1 0-1,18-27 1,49-91-265,4-4-236,-90 142 360,0 0-1,1 0 1,0 0-1,-1 0 1,1 1-1,0-1 0,0 0 1,0 1-1,0 0 1,0-1-1,0 1 0,0 0 1,4-2-1,-4 3 12,-1 0 0,1 0 0,-1 0 0,1 0 0,-1 0 0,1 0 0,-1 0 1,1 1-1,-1-1 0,1 1 0,-1-1 0,1 1 0,-1-1 0,1 1 0,-1 0 0,0 0 0,0-1 0,1 1 0,-1 0 0,0 0 0,0 0 0,0 1 0,1 0 0,6 8-4,0 0-1,0 1 1,8 17-1,-2-4 18,9 17 209,-1 0 0,21 58 0,-40-91-474,-1 1-1,0-1 0,0 0 1,-1 1-1,1 16 0,-2-25 188,0 0 0,1 0 0,-1 0-1,0 1 1,0-1 0,0 0-1,0 0 1,0 1 0,0-1 0,0 0-1,0 0 1,0 1 0,0-1-1,0 0 1,0 1 0,0-1 0,0 0-1,0 0 1,0 1 0,0-1-1,0 0 1,0 0 0,-1 0 0,1 1-1,0-1 1,0 0 0,0 0-1,0 1 1,-1-1 0,1 0 0,0 0-1,0 0 1,0 0 0,0 1-1,-1-1 1,1 0 0,0 0 0,0 0-1,-1 0 1,1 0 0,0 0-1,0 0 1,-1 1 0,1-1 0,0 0-1,0 0 1,-1 0 0,1 0-1,0 0 1,0 0 0,-1 0 0,1 0-1,0-1 1,0 1 0,-1 0-1,1 0 1,0 0 0,0 0 0,-1 0-1,-3-1-2122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52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 1888,'1'-1'150,"-1"1"-136,0 0 0,0 0 0,0 0 0,0 0 0,0 0 0,0 0 0,0 0 0,-1 0-1,1 0 1,0 0 0,0 0 0,0 0 0,0 0 0,0 0 0,0 0 0,0 0 0,0-1 0,0 1-1,0 0 1,0 0 0,-1 0 0,1 0 0,0 0 0,0 0 0,0 0 0,0 0 0,0 0 0,0 0-1,0 0 1,0 0 0,0 0 0,0-1 0,0 1 0,0 0 0,0 0 0,0 0 0,0 0 0,0 0-1,0 0 1,0 0 0,0 0 0,0 0 0,0 0 0,0 0 0,0-1 0,0 1 0,0 0 0,0 0-1,0 0 1,0 0 0,0 0 0,0 0 0,0 0 0,0 0 0,0 0 0,0 0 0,0 0 0,0-1-1,1 1 1,-1 0 0,0 0 0,0 0 0,0 0 0,4 12 1419,-1 1 0,3 20-1,-4 7-300,-2 51-1,-2-32-674,2 60 1106,0-117-2662,14-2-6303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4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3328,'5'-18'5589,"2"39"-5296,2 16 408,-1 1 0,4 55 1,-1-6-16,56 230 857,-40-201-1006,-9-44-344,14 74 739,-30-124-205,-3-22-1181,1 0 423,0 0 1,0 0 0,0 0 0,0 0-1,0 0 1,0 0 0,0 0 0,0 0-1,0 0 1,0 0 0,0 0 0,0 0-1,0 0 1,0 0 0,0 0 0,0 0-1,0 0 1,-1 0 0,1 1-545,-4-13-2153,0-6 184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4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8 3328,'11'-7'2881,"-16"10"501,-20 18-1533,-320 406 2119,331-407-3855,0 1 1,1 0 0,2 1 0,0 1-1,1 0 1,1 0 0,2 1 0,0 0-1,1 0 1,2 1 0,0-1 0,2 1 0,0 0-1,3 30 1,0-45-48,1-1-1,0 1 0,0-1 1,1 1-1,0-1 0,1 0 1,0 0-1,0 0 1,1-1-1,0 1 0,0-1 1,11 11-1,-11-12-49,1-1 1,1-1-1,-1 1 0,1-1 0,0 0 0,0-1 1,0 1-1,0-1 0,1-1 0,0 1 1,0-1-1,0-1 0,0 0 0,13 3 0,-13-4-837,-1 0 0,0-1 0,0 0-1,1 0 1,-1 0 0,0-1-1,1 0 1,-1 0 0,11-4-1,7-4-1940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4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6048,'1'1'200,"-1"-1"1,1 1 0,0-1-1,0 1 1,-1-1-1,1 1 1,0-1-1,-1 1 1,1-1 0,-1 1-1,1 0 1,-1 0-1,1-1 1,-1 1 0,1 0-1,-1-1 1,0 1-1,1 1 1,8 21 609,-7-18-301,12 38 1257,16 72-1,-29-111-1519,-1-1-33,1 0-1,0 0 1,0 0-1,-1 0 1,2 0-1,-1-1 1,2 5 0,-3-8-199,0 1 1,0 0-1,0 0 1,0 0-1,0 0 1,0 0 0,0 0-1,0 0 1,0 0-1,0 0 1,0 0 0,0-1-1,0 1 1,0 0-1,0 0 1,0 0 0,0 0-1,0 0 1,0 0-1,0 0 1,0 0-1,0 0 1,0 0 0,0-1-1,0 1 1,0 0-1,0 0 1,0 0 0,1 0-1,-1 0 1,0 0-1,0 0 1,0 0 0,0 0-1,0 0 1,0 0-1,0 0 1,0 0-1,0 0 1,0 0 0,1 0-1,-1 0 1,0 0-1,0 0 1,0 0 0,0 0-1,0 0 1,0 0-1,0 0 1,0 0 0,0 0-1,0 0 1,1 0-1,-1 0 1,0 0 0,0 0-1,0 0 1,0 0-1,0 0 1,0 0-1,0 0 1,0 0 0,0 1-1,1-15 790,-1 11-680,0-208 910,0 203-1207,2-1-1,-1 1 1,1-1-1,4-11 1,-2 8 38,-4 10 132,1 1 0,-1 0 0,1 0 0,-1 0 0,1 0 0,0 0-1,0 0 1,-1 0 0,1 0 0,0 0 0,0 0 0,0 0 0,0 1 0,0-1 0,0 0 0,0 1 0,1-1 0,-1 0 0,0 1 0,0 0 0,0-1 0,1 1 0,-1 0 0,0-1 0,3 1 0,4 0 40,0-1 1,0 1 0,10 2-1,1-1-82,46-1 51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4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7296,'0'0'313,"1"0"0,-1 0-1,1 0 1,-1 0 0,1 0 0,-1 0 0,1 0 0,-1 0 0,1 0 0,-1 0-1,1 0 1,-1 0 0,1 0 0,-1 0 0,1 0 0,-1-1 0,1 1 0,-1 0-1,2-1 1,13-6 2203,-2-1-2184,-1 1 0,2 0 0,-1 1 0,0 0 0,1 1 0,17-4 0,-6 3-296,0 2 0,43-4 0,11 9-1220,-57 2 378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4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5152,'23'30'5205,"-14"-18"-4669,-1-1 1,0 1-1,-1 0 0,0 0 0,9 24 1,20 72 723,-28-82-1018,11 35 114,-1-6 84,-3 1-1,9 59 0,-18-67-223,-3 1 0,-1-1 0,-7 55 0,2-65-30,-3 0 0,-1 0-1,-2-1 1,-20 56-1,22-79-133,0 1 0,-11 16-1,6-12-3,3 3-11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5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23 3392,'6'2'2755,"-14"-1"1018,4-2-3597,-126-20 2487,106 19-2617,0 1 0,0 1 0,-34 3 1,43-1 24,2-1-112,1 1 1,-17 5-1,26-7 55,0 1 1,0 1 0,0-1 0,-1 0-1,2 1 1,-1 0 0,0 0-1,0 0 1,0 0 0,1 0-1,-1 0 1,1 1 0,-4 4-1,3-3 58,1 1 0,-1-1 0,1 1 0,0 0 0,0-1 0,1 1 0,0 0 0,-1 0 0,2 0 0,-1 0 0,0 0 0,1 0 0,0 0 0,0 0 0,2 8 0,0 12-2,-1 0-1,-2 28 0,0-5 209,1 491 1604,0-538-1621,4 0 107,5 2-262,0-1-1,0 0 0,1 0 0,-1-1 0,0 0 1,0 0-1,1-1 0,10-2 0,8 2 26,5-1-50,9 1-71,0 1 1,71 11-1,-76-7 38,-35-4 21,-16-12-3482,4 4 634,0 0 913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5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80 4896,'-9'-5'965,"8"0"1256,15-5 2107,-5 4-4034,5-1 250,0 0 0,0 1 1,0 0-1,0 1 0,1 1 1,0 0-1,25-2 1,8 1-307,54 2 0,-69 3-120,62 9-1,-77-8-124,-10-1-2604,-3 0 963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5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4384,'25'-6'7435,"-20"4"-7306,1 1-1,-1-1 1,1 1 0,8 0-1,-12 1-122,0 0 0,0 0 0,0 0 0,0 0 0,0 1 0,0-1 0,0 1 0,0 0 0,-1-1 0,1 1 0,0 0 0,0 0 0,0 0 0,-1 0 0,1 1 0,0-1 0,1 2 0,2 3 50,1 0 0,-1 0 0,-1 1 0,1 0 0,-1 0 1,-1 0-1,5 11 0,14 56 297,-10-29-205,2 6 82,-10-31-28,2-1 1,0 1-1,1-2 1,12 25-1,-18-42-267,-1 0-1,1 0 0,-1 0 0,1 0 1,0 0-1,0-1 0,-1 1 1,1 0-1,0 0 0,0 0 1,0-1-1,-1 1 0,1-1 1,0 1-1,0 0 0,0-1 1,0 0-1,0 1 0,0-1 1,1 0-1,-1 1 0,0-1 1,0 0-1,0 0 0,0 0 0,0 0 1,0 0-1,0 0 0,1 0 1,-1 0-1,0 0 0,0-1 1,0 1-1,0 0 0,0-1 1,0 1-1,2-2 0,13-2-1320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5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9 4576,'-3'-9'4701,"3"9"-4628,-7 6 827,-86 62 1503,-158 148 0,251-216-2403,-133 144 1072,132-142-1060,-1 0 0,0 0 0,0 0 0,0 0 0,0-1 0,0 1 0,0-1 0,-1 1 1,1-1-1,-5 2 0,7-3-52,0 0 1,0 0-1,0 0 1,0 0-1,0 0 1,0 0-1,0 0 1,0 0 0,0 0-1,0 0 1,0 0-1,0 0 1,-1 1-554,1-1 554,0 0-1,0 0 1,0 0-1,0 0 1,0 0-1,0 0 1,0 0 0,0 0-1,0 0 1,0 0-1,0 0 1,0 0-1,0 0 1,0 1-1,0-1 1,0 0-1,0 0 1,0 0-1,0 0 1,1 0-672,-1 0 672,7 0-1417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82 5632,'-7'39'3802,"10"50"-890,10 88 75,-2-53-1862,-6-13 128,-21-198 1702,13 32-2941,2-1 0,3 1 0,3-1 0,21-101-1,-23 143-7,1 1 0,0 0 0,1 0 0,0 1 0,1 0 0,11-18 0,-14 26-9,0-1 1,0 1-1,1 0 1,-1 1-1,1-1 1,0 1-1,1-1 1,6-3-1,-8 5-16,0 1 0,0 0 0,1-1 1,-1 1-1,1 0 0,-1 1 0,1-1 0,-1 0 0,1 1 0,-1 0 1,1 0-1,0 0 0,5 1 0,-6 0 2,0-1 0,-1 1 0,1 0-1,0 0 1,-1 0 0,1 0 0,0 1 0,-1-1 0,0 1 0,1-1-1,-1 1 1,0 0 0,0 0 0,4 4 0,-3-2 12,0 0-1,-1 1 1,1-1-1,-1 1 1,0 0 0,0 0-1,2 8 1,-1 2 59,0 1-1,-1-1 1,-1 1-1,-1 23 1,-1-26 21,0 1 0,-1 0 0,0-1-1,-1 1 1,-1-1 0,0 0 0,-12 25 0,12-30-27,-1 1 0,0-1 1,-1 0-1,0-1 0,0 1 1,0-1-1,-1 0 0,0-1 0,-1 0 1,1 0-1,-1 0 0,-10 4 1,10-6-96,0-1 0,0 1 0,-18 3 1,6-2-2677,0 2-4143,14-2 3917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53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3072,'-1'50'5675,"-2"3"-3639,-2 102-1955,8-77 118,3 37 748,-6-87-498,0-22-920,0 0 0,0 0 1,2 9-1,5 5-793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5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3712,'-2'1'416,"1"0"0,-1 0 1,0 0-1,1 0 0,-1 0 1,0-1-1,0 1 0,0-1 1,1 1-1,-1-1 0,0 0 0,-4 1 1,-30-1 765,12 0-395,-87 14 178,101-13-923,1 2-1,-1-1 0,1 2 0,-1-1 1,1 1-1,0 0 0,-14 10 0,19-11-11,-1 1 0,1-1 0,0 1 1,1 0-1,-1 0 0,1 0 0,0 1 0,0-1 0,0 1 0,0 0 0,1 0 0,0 0 0,0 0 0,0 0 0,-1 8 0,-3 25 138,3 0 0,1 0 1,5 64-1,0-44 140,2 75 453,3 207 324,-4 94 77,-4-139-223,5-220 165,-3-75-951,1 1 1,-1 0-1,0-1 1,1 0-1,-1 1 1,1-1-1,-1 0 1,4-1-1,52-5-24,0 3 1,1 3-1,61 6 0,-9 5-155,-92-10 282,-15-3-1175,-8-4-1810,-2 3 356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49:5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3552,'0'0'9125,"6"8"-7840,-1-6-1069,0 0 0,0-1 0,0 0 0,0 0 0,0 0 0,0 0 0,0-1 0,0 0 0,1 0 0,-1 0 0,8-2 0,32-11 343,-36 9-541,0 1 0,1 0-1,-1 1 1,1 0 0,0 1 0,0 0 0,0 0 0,14 1 0,-17 1-11,41 8 163,-45-9-198,1 1 1,0 1-1,0-1 0,-1 1 0,1-1 0,-1 1 0,0 0 0,1 0 1,4 4-1,-8-5-264,1 0-1,-1 0 1,0-1 0,0 1 0,0 0-1,0 0 1,0 0 0,1-1 0,-1 1-1,0 0 1,-1 0 0,1-1 0,0 3-1,0 0-1087,0 7-593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0:1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72 1664,'-6'1'8792,"3"-3"-7035,-4 2-1337,4 1-151,5-1 962,7 0-762,3-1-201,-1 0-1,1 0 1,12-4-1,20-3 194,-27 6-194,25-7 0,-5 0 63,27-5-35,-42 8-274,0 1 0,0 1 0,0 1 0,1 1 0,29 1 0,17 2-33,-37-2 851,-36 1-1239,-20 0-5323,15 0 3809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1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2144,'4'5'11701,"-32"14"-12170,23-16 465,-1 1 1,1 0 0,0 0-1,0 1 1,0 0-1,0-1 1,1 1 0,0 1-1,0-1 1,0 1 0,1 0-1,-5 9 1,2-1-1,0 1 0,1 0 0,1 1 0,-3 17 0,5-24 100,1 1 1,0-1 0,0 0-1,1 1 1,1-1 0,-1 0 0,1 1-1,1-1 1,0 0 0,0 0 0,1 0-1,0 0 1,1 0 0,-1 0-1,2-1 1,-1 0 0,1 0 0,1 0-1,-1-1 1,1 1 0,8 7 0,-13-15-154,-1 1 1,0-1 0,0 0-1,1 0 1,-1 1 0,0-1 0,0 0-1,1 0 1,-1 1 0,0-1-1,1 0 1,-1 0 0,0 0 0,1 0-1,-1 1 1,1-1 0,-1 0 0,0 0-1,1 0 1,-1 0 0,0 0-1,1 0 1,-1 0 0,1 0 0,-1 0-1,0 0 1,1 0 0,-1 0-1,0 0 1,1-1 0,-1 1 0,0 0-1,1 0 1,9-12-5632,-6 6 4500,7-8-1718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1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51 6816,'-8'-29'3072,"3"15"-2656,1 6 384,1 8-512,-6 0-448,5 3 64,-5-3-160,5 5 160,-4-2 192,8 8-32,-5-4-736,5 4 384,0-3-4000,10 7 2368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1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2 1888,'1'-1'5511,"-3"5"-2534,-2 1-3903,-9 3 1251,1 0-1,-1-1 1,-18 8-1,14-8-149,-30 20 0,31-15-124,1 0 0,0 1 0,1 1-1,1 0 1,0 1 0,1 1-1,0 0 1,2 0 0,0 1 0,-9 20-1,-3 14 127,2 1 0,-17 72-1,22-61-6,3 0 0,-6 87 0,17 128 547,7-197-96,34 157 1,-25-162-276,-9-39-31,2-2 0,21 59-1,-24-81-98,4 9 192,-9-21-436,0 0 0,1-1-1,-1 1 1,1 0 0,-1-1 0,1 1-1,-1-1 1,1 1 0,0 0-1,-1-1 1,1 1 0,0-1 0,-1 0-1,1 1 1,0-1 0,0 0-1,-1 1 1,1-1 0,0 0-1,0 0 1,-1 0 0,3 1 0,9-1-436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2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2560,'-1'-1'1274,"0"0"-849,1 1 0,0-1-1,-1 1 1,1-1 0,0 1 0,-1-1-1,1 0 1,0 1 0,0-1-1,0 1 1,-1-1 0,1 0 0,0 1-1,0-1 1,0 0 0,0 1 0,0-1-1,0 1 1,0-1 0,1 0 0,-1 0-1,8 0-319,0 0 0,0 0 0,10-4-1,19-2 405,-28 6-423,81-4 443,-81 5-477,0 0 1,1 1-1,-1 1 1,0-1-1,0 2 1,0-1-1,13 6 1,-19-6-34,0-1 1,0 0-1,-1 1 1,1 0-1,-1-1 1,1 1-1,-1 0 1,0 0-1,0 1 1,0-1-1,0 0 1,0 1-1,-1-1 1,1 1-1,-1-1 1,1 1-1,-1 0 0,0 0 1,0 0-1,0 0 1,0 0-1,0 3 1,-1-6 2,0 0 1,0 0-1,0 0 1,0 0-1,0 1 0,0-1 1,0 0-1,0 0 1,0 0-1,0 0 0,0 1 1,0-1-1,0 0 1,0 0-1,0 0 1,0 0-1,0 1 0,0-1 1,0 0-1,-1 0 1,1 0-1,0 0 0,0 0 1,0 0-1,0 1 1,0-1-1,0 0 0,0 0 1,-1 0-1,1 0 1,0 0-1,0 0 1,0 0-1,0 0 0,0 0 1,0 0-1,-1 1 1,1-1-1,0 0 0,0 0 1,0 0-1,-1 0 1,1-1-69,0 1 1,0 0-1,0-1 1,-1 1-1,1 0 1,0-1-1,0 1 1,0-1-1,0 1 1,0 0-1,0-1 1,0 1-1,0-1 1,0 1-1,0 0 1,0-1 0,0 1-1,0-1 1,0 1-1,0 0 1,0-1-1,0 1 1,0 0-1,0-1 1,1 0-1,0-34-7346,2 24 5174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2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 3968,'1'1'122,"-1"-1"-1,0 0 1,1 0-1,-1 0 1,0 0 0,1 0-1,-1 0 1,0 0 0,0 0-1,1 0 1,-1 0 0,0 0-1,1 0 1,-1 0 0,0-1-1,1 1 1,-1 0 0,0 0-1,0 0 1,1 0-1,-1 0 1,0-1 0,1 1-1,-1 0 1,0 0 0,0-1-1,0 1 1,1 0 0,-1 0-1,0-1 1,0 1 0,0 0-1,0 0 1,1-1 0,-1 1-1,0 0 1,0-1-1,0 1 1,0 0 0,0-1-1,0 1 1,0 0-79,0 0-1,0 0 1,0 0 0,0 0-1,0 0 1,0 0-1,0 0 1,-1-1 767,1 1-768,0 0 1,0 0-1,0 0 1,0 0 0,-1 0-1,1 0 1,0 0-1,0-1 1,0 1 0,0 0-1,0 0 1,0 0 0,0 0-1,0 0 1,0 0-1,0 0 1,1-1 767,-1 1-768,-8 3 782,-2 0-876,2 0 90,0 0 0,0 1 1,0-1-1,1 1 1,0 1-1,-1 0 0,2 0 1,-1 0-1,0 1 0,-9 11 1,12-12-3,0-1 0,1 1 0,0 0 0,0 0 0,0 0 0,1 0 0,-1 1 0,1-1 0,0 1 0,1 0 0,0-1 0,0 1 0,0 0 0,0 0 0,1 0 0,0 10 0,1-10 66,0 0 1,1 0-1,-1 0 0,1 0 0,0 0 0,1 0 0,-1-1 0,1 1 1,0-1-1,6 8 0,-7-11-100,0 1 0,0-1 1,1 1-1,-1-1 0,1 0 0,-1 0 1,1 0-1,0 0 0,0 0 1,0-1-1,0 1 0,0-1 0,0 0 1,0 0-1,0 0 0,1 0 0,-1-1 1,0 1-1,1-1 0,-1 0 0,5 0 1,-3 0-614,-1-1 1,1 0 0,-1 0 0,1 0 0,-1-1-1,0 0 1,1 1 0,-1-1 0,0-1 0,0 1-1,6-6 1,10-7-1763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 4160,'-22'-26'1856,"18"23"-1600,1-2 64,6 10-224,1-5-416,5 7 320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2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2912,'6'-9'2672,"-6"15"-166,-2 8-2676,7 167 1146,4-19 318,-1-46-578,-2-43-345,0 22 85,-4-61 55,-2-32-404,0 0 0,0 0 0,1 0 0,-1 0 0,1 0 1,-1 0-1,1 0 0,0 0 0,0 0 0,0-1 0,0 1 0,0 0 0,1 1 1,0-4 47,0-1 1,-1 1 0,0-1-1,1 1 1,-1-1 0,0 0-1,0 0 1,0 0 0,0 1 0,2-5-1,-1 2 15,10-16 107,10-15-1,27-32 0,-40 56-394,0 1 0,0 1-1,1 0 1,1 0 0,-1 1-1,1 0 1,14-7 0,-24 14 41,1 1 1,0-1-1,-1 0 1,1 0-1,0 1 0,0-1 1,-1 1-1,1-1 1,0 1-1,0 0 0,0 0 1,-1 0-1,1 0 1,0 0-1,0 0 0,0 0 1,-1 1-1,1-1 1,0 1-1,0-1 1,-1 1-1,4 1 0,-3 0 12,0-1-1,0 1 0,0 0 1,0 0-1,0 0 0,0 0 1,-1 0-1,1 1 0,-1-1 1,1 0-1,-1 1 0,0-1 1,0 1-1,1 2 0,4 17 329,0 1 0,-2-1 1,-1 1-1,0 0 0,-2 0 0,0 0 0,-2 0 0,-6 39 0,7-61-266,0 0 0,0 1 0,0-1 0,0 0-1,-1 0 1,1 1 0,0-1 0,-1 0 0,0 1 0,1-1 0,-1 0-1,1 0 1,-1 0 0,0 0 0,-1 2 0,1-3-35,1 0 0,0 0-1,0 0 1,0 0 0,-1 0 0,1 0 0,0 0 0,0 0-1,-1 0 1,1 0 0,0 0 0,0 0 0,0 0 0,-1 0 0,1 0-1,0 0 1,0 0 0,-1 0 0,1 0 0,0 0 0,0 0-1,0 0 1,-1-1 0,1 1 0,0 0 0,0 0 0,0 0 0,0 0-1,-1-1 1,1 1 0,0 0 0,-7-15-2088,1-4-178,4-4 779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54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79 155 2976,'-4'3'1036,"5"-7"-733,2 3 2822,3 15-2190,-5-12-840,0 0 0,0 0-1,0-1 1,0 1-1,0 0 1,-1 0-1,1 0 1,0 3-1,-2 4 797,-2-8 1330,-9-12 745,9 7-3353,-5-6 714,1-1 0,-8-15 0,10 17-252,-1 1 4,2-1 1,-1 1-1,1-1 0,1 0 1,0 0-1,0-1 1,1 1-1,-2-12 0,5 13 20,-1 7-88,0 0 0,0 1 0,0-1 0,0 0 0,0 1 0,0-1 0,0 0 0,0 1 0,0-1 0,0 0 0,0 1 0,0-1 0,-1 0 0,1 1 0,0-1 0,0 1 1,-1-1-1,1 0 0,0 1 0,-1-1 0,0 0 0,1 1-13,0 0 1,0 0-1,0 0 1,0 0 0,-1-1-1,1 1 1,0 0-1,0 0 1,0 0-1,0 0 1,0-1-1,0 1 1,0 0-1,0 0 1,0 0-1,0 0 1,0-1 0,0 1-1,0 0 1,0 0-1,0 0 1,0 0-1,0-1 1,0 1-1,0 0 1,0 0-1,0 0 1,0 0-1,0-1 1,0 1 0,0 0-1,0 0 1,0-1-1,2-4-44,-2 5 40,0 1 0,0-1 1,0 0-1,0 0 0,0 0 1,0 1-1,0-1 0,0 0 0,0 0 1,0 1-1,0-1 0,0 0 1,0 0-1,0 1 0,0-1 0,0 0 1,0 0-1,0 1 0,1-1 1,-1 0-1,0 0 0,0 0 0,0 1 1,0-1-1,0 0 0,1 0 1,-1 0-1,0 0 0,0 0 0,0 1 1,1-1-1,-1 0 0,0 0 1,0 0-1,1 0 0,-1 0 0,0 0 1,0 0-1,1 0 0,-1 0 0,1 1-1,-1-1 1,1 0-1,-1 0 1,1 0 0,-1 1-1,1-1 1,-1 0-1,1 0 1,-1 1-1,0-1 1,1 0 0,-1 1-1,0-1 1,1 0-1,-1 1 1,0-1-1,1 1 1,-1 0-1,20 27-25,0 0 0,40 41 0,-54-63 27,1 0 0,0 0-1,0 0 1,0-1 0,1 0-1,13 6 1,-14-7 496,-3-5 199,2-3-490,-3 1-130,0 1-1,0-1 1,-1 1-1,1-1 0,-1 0 1,1 0-1,-1 0 1,0 0-1,3-6 0,-4 6-45,1 0-1,0-1 1,0 1-1,0 0 0,0 0 1,1 1-1,-1-1 1,1 0-1,4-3 0,-5 5-19,0 0 0,0-1-1,-1 0 1,1 1 0,-1-1-1,1 0 1,-1 0 0,0 0-1,1 0 1,-1 0 0,0 0-1,0 0 1,-1 0 0,1 0-1,1-4 1,-2 6-2,0-1 0,0 1 0,1 0-1,-1-1 1,0 1 0,0-1 0,0 1 0,0-1 0,0 1 0,1 0-1,-1-1 1,0 1 0,0-1 0,0 1 0,0-1 0,0 1 0,-1-1-1,1 1 1,0-1 0,0 1 0,0 0 0,0-1 0,0 1-1,0-1 1,-1 1 0,1-1 0,0 1 0,0 0 0,-1-1 0,1 1-1,0 0 1,-1-1 0,1 1 0,0 0 0,-1 0 0,1-1-1,0 1 1,-1 0 0,1 0 0,-1-1 0,1 1 0,-1 0 0,0 0-1,-1-1 14,-6-4-13,0 1-1,0 0 1,0 0 0,-1 0 0,0 1-1,0 1 1,0 0 0,-13-2-1,18 3-122,-1 1 1,1 0-1,0 0 0,0 1 0,-1-1 0,1 1 0,0 0 1,-7 3-1,8-3-232,0 1-1,0-1 1,0 1 0,1 0 0,-1-1 0,1 2-1,-1-1 1,1 0 0,0 0 0,0 1 0,0-1-1,-3 6 1,1-3-2073,3-2 826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2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11 4640,'-4'-9'1504,"3"8"-912,-7 1 896,-89 35 1475,35-15-2347,1 4 0,-84 44-1,128-58-596,0 0 23,1 0 0,-17 13-1,27-15-704,7-1-3207,7 0 1401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2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31 2816,'0'0'917,"5"4"545,-5-5-1343,0 0 0,1 1 1,-1-1-1,0 0 1,1 1-1,-1-1 0,0 0 1,1 1-1,-1-1 1,1 0-1,-1 1 1,1-1-1,-1 1 0,1-1 1,0 1-1,-1-1 1,2 0-1,-1 1 27,-1-1-1,1 1 1,0-1 0,0 1-1,-1-1 1,1 0 0,0 1-1,-1-1 1,1 0 0,-1 0-1,1 1 1,-1-1 0,1 0-1,-1 0 1,1 0 0,-1 0-1,0 0 1,1-1 0,2-5 144,-1 7-6,-3 1 315,-11-1-12,7 2-595,0-1 1,0 1-1,0 0 0,0 1 1,0-1-1,-6 5 1,-5 3-170,1-2 193,0 1-1,0 1 0,1 0 0,0 1 1,-13 14-1,18-16 10,1 0 1,0 0-1,1 1 0,0 0 1,1 0-1,0 1 1,1 0-1,-5 11 0,5-5 134,1-1 1,1 1-1,0 0 0,1 0 0,1 24 0,1-36-60,-1-1-1,2 0 1,-1 0 0,0 1-1,1-1 1,0 0 0,0 0-1,0 1 1,1-1 0,-1 0-1,1 0 1,0-1 0,3 5-1,-5-7-152,0-1-1,0 0 0,0 1 0,1-1 1,-1 0-1,0 1 0,0-1 1,1 0-1,-1 0 0,0 0 1,1 1-1,-1-1 0,0 0 1,1 0-1,-1 0 0,0 0 1,1 0-1,-1 1 0,0-1 0,1 0 1,-1 0-1,0 0 0,1 0 1,-1 0-1,1 0 0,-1 0 1,0 0-1,1 0 0,-1 0 1,0-1-1,1 1 0,-1 0 1,0 0-1,1 0 0,-1 0 0,0 0 1,1-1-1,7-10-1953,-7 10 1625,8-14-1286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2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 2560,'-4'-5'-119,"3"3"420,-1 0 0,1 0 1,0 0-1,0 0 1,0 0-1,0 0 0,-1-3 1,2 4-184,0 0 1,0 1-1,0-1 0,0 0 0,0 1 1,0-1-1,0 0 0,0 1 1,1-1-1,-1 0 0,0 1 1,0-1-1,1 1 0,-1-1 1,0 0-1,1 1 0,-1-1 1,1 1-1,-1-1 0,1 1 1,-1-1-1,1 1 0,-1-1 1,1 1-1,-1 0 0,1-1 1,1 0-1,1 0-25,0-1 1,1 1-1,0-1 0,-1 1 1,1 0-1,0 0 0,0 1 0,-1-1 1,1 1-1,0 0 0,0 0 1,0 0-1,5 1 0,5 1 57,0 1-1,17 6 1,-2 2 103,0 1 0,-2 2 1,1 0-1,-2 2 0,28 21 1,-38-26-144,-1 2 1,-1 0-1,0 0 1,0 1-1,-1 1 1,-1 0-1,-1 1 1,16 28-1,-19-29 18,-1 0 0,-1 0 0,0 0-1,-2 1 1,1 0 0,-2 0 0,0 0-1,-1 0 1,-1 1 0,-1 27 0,-4-4 662,-14 55 0,11-67-45,5-22-2174,5-1 293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2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3328,'0'0'70,"0"0"0,0-1 0,0 1 1,0 0-1,0 0 0,0 0 0,0-1 0,0 1 0,0 0 1,0 0-1,0-1 0,0 1 0,0 0 0,0 0 0,0 0 1,0-1-1,0 1 0,0 0 0,0 0 0,1-1 1,-1 1-1,0 0 0,0 0 0,0 0 0,0 0 0,0-1 1,0 1-1,1 0 0,-1 0 0,0 0 0,0 0 0,0 0 1,1-1-1,-1 1 0,0 0 0,0 0 0,0 0 0,1 0 1,-1 0-1,0 0 0,0 0 0,1 0 0,-1 0 1,0 0-1,1 0 0,12 6 1314,6 3-615,-1-7-334,0 0 1,25 0-1,-5-1-66,396-9 1901,-236 0-1831,2 0-7,328-1 405,-214 32 630,-313-23-1531,0 1-1,0-1 1,0 0 0,0 0-1,0 0 1,1 0 0,-1 0-1,0 0 1,0 0 0,0-1 0,0 1-1,0 0 1,0-1 0,0 1-1,0 0 1,0-1 0,0 0-1,0 1 1,0-1 0,0 1-1,-1-1 1,1 0 0,0 0 0,0 1-1,-1-1 1,1 0 0,0 0-1,-1 0 1,1 0 0,-1 0-1,1 0 1,-1 0 0,1 0 0,-1-2-1,9-9-1577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3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71 2720,'-3'1'542,"1"1"0,-1-1 0,0 1 1,0-1-1,0 0 0,0 0 0,0-1 0,-1 1 1,1 0-1,0-1 0,0 0 0,0 0 0,-1 0 0,-3-1 1,5 1-420,1 0-63,0 1 0,1-1 0,-1 0 0,1 0 0,-1 0 0,1 0 0,-1-1 0,0 1 0,1 0 0,-1 0 0,1 0 0,-1 0 0,1-1 0,-1 1 0,1 0 0,-1 0 0,1-1 0,-1 1 0,1 0 0,-1-1 0,1 1 0,-1-1 0,1 1 0,0 0 0,-1-1 0,1 1 0,0-1 0,-1 1 0,1-1 0,0 1 0,0-1 0,-1 0 0,1 1 0,0-1 0,0 1 0,0-1 0,0 1 0,0-1 0,0 0 0,0 1 0,0-1 0,0 1 0,0-1 0,0 1 0,0-1 0,0 0 0,1 1 0,-1-1 0,0 1 0,0-1 0,1 0 0,28-15 75,-13 9-41,-3 0 3,0 1-1,1 1 1,0 0 0,0 1 0,1 0-1,26-2 1,-37 5-96,0 1 0,0 0 0,-1 0 0,1 1 0,0-1 0,0 1 1,-1 0-1,1 0 0,0 0 0,-1 0 0,1 0 0,-1 1 0,0 0 0,1 0 0,-1 0 0,0 0 0,0 0 0,0 1 0,0-1 0,-1 1 0,1 0 0,-1-1 0,1 1 0,-1 1 0,0-1 0,0 0 1,2 5-1,-1-1 17,0 0 1,-1 0 0,1 0-1,-1 1 1,-1-1 0,1 1-1,-1-1 1,-1 1 0,1 0-1,-1-1 1,-1 1 0,-1 13-1,0-15 9,0 0 0,0-1 0,0 1 0,0-1 0,-1 0 0,0 1 0,0-1 0,-1-1 1,1 1-1,-1 0 0,0-1 0,-7 7 0,-5 2 60,-2 0 0,-20 12 0,24-16-17,-54 27 297,26-16-275,39-18-4,0-1 1,0 1 0,0-1 0,0 0 0,0 0 0,-1 0 0,1 0 0,-6 0-1,8-1 152,10-1 310,17-2-606,0 2 0,0 0 0,39 4 0,-37-1-83,-6-1 241,-14-1-75,0 0 0,1 0-1,-1 1 1,0 0-1,0 1 1,0-1-1,0 2 1,0-1 0,0 1-1,9 5 1,-16-8-73,-1 0 0,1 0 1,-1 1-1,1-1 0,-1 0 0,1 0 1,-1 0-1,1 0 0,0 0 0,-1 0 1,1 0-1,-1 0 0,1 0 0,-1 0 1,1-1-1,-1 1 0,1 0 1,-1 0-1,0 0 0,1-1 0,-1 1 1,1 0-1,-1 0 0,1-1 0,-1 1 1,0 0-1,1-1 0,-1 1 0,0-1 1,1 1-1,-1-1 0,0 1 1,1 0-1,-1-1 0,13-22-6239,-8 13 2395,3-2 509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3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3072,'0'0'42,"-1"0"-1,1 0 1,0-1 0,0 1 0,-1 0-1,1-1 1,0 1 0,0 0 0,0-1-1,0 1 1,0-1 0,0 1-1,0 0 1,-1-1 0,1 1 0,0 0-1,0-1 1,0 1 0,1-1 0,-1 1-1,0 0 1,0-1 0,0 1-1,0 0 1,0-1 0,0 1 0,0 0-1,1-1 1,-1 1 0,0 0 0,0-1-1,0 1 1,1 0 0,-1-1 0,0 1-1,0 0 1,1 0 0,-1-1-1,1 1 1,4-6 1830,-5 6-1794,0 0 0,1 0 0,-1 0 0,0 0 0,0 0 0,1 0 0,-1 0 0,0 0 0,0 0 0,1 0 0,-1 0 0,0 0 0,0 0 0,1 0 0,-1 0 0,0 0 0,0 0 0,1 0-1,-1 0 1,0 0 0,0 0 0,1 0 0,-1 1 0,0-1 0,0 0 0,0 0 0,1 0 0,-1 0 0,0 0 0,0 1 0,0-1 0,0 0 0,1 0 0,-1 1 0,0-1 0,0 0 0,0 0 0,0 0 0,0 1 0,0-1 0,0 0 0,0 0 0,0 1 0,0-1 0,0 1 0,2 1-136,-1 0 1,0 0-1,-1 1 1,1-1-1,0 1 1,0 3-1,3 200 1275,-6-121-749,-7 22 445,5-73-940,4-28 181,-1 0 1,1 0 0,1 1 0,0 7 0,-1-13-70,1 1-1,-1-1 1,0 0 0,1 0 0,-1 0 0,1 1 0,-1-1 0,1 0-1,0 0 1,-1 0 0,1 0 0,1 1 0,-2-1-24,1-1-1,0 0 1,-1 1 0,1-1-1,-1 0 1,1 0 0,0 1 0,-1-1-1,1 0 1,-1 0 0,1 0-1,0 0 1,-1 0 0,1 0 0,0 0-1,-1 0 1,1 0 0,0 0-1,-1 0 1,1 0 0,-1 0 0,1-1-1,0 1 1,-1 0 0,2-1 0,9-5 33,-1-1 0,0 1 1,0-2-1,0 0 0,-1 0 1,0-1-1,14-18 0,-11 13-447,0 1 0,22-17 1,-22 24 76,-12 6 256,0 0 1,1 0 0,-1 0-1,0 0 1,1 0-1,-1 0 1,0 0 0,1 0-1,-1 0 1,0 1 0,1-1-1,-1 0 1,0 0-1,1 0 1,-1 0 0,0 1-1,0-1 1,1 0-1,-1 0 1,0 1 0,0-1-1,1 1 1,0 1-79,0 1 0,0-1 0,0 1 0,-1-1 0,1 1 0,-1 0 0,1 2 0,0 3 36,0 4 167,-1-1 0,0 1 0,-1 0 0,0-1 0,-1 1 0,-4 14 1,-10 26 1200,9-37-721,4-11-1222,3-16-5215,0 1 3986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3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0 5888,'-2'0'240,"-1"1"-1,1-1 1,0 1 0,-1-1-1,1 1 1,0 0 0,0 0-1,0 0 1,0 0 0,0 0 0,0 0-1,0 1 1,0-1 0,-3 3-1,-23 28 828,13-14-193,-5 2-402,-1-2 0,-1 0 0,0-1 0,-34 19 0,-101 43 53,111-58-385,-100 50 541,138-66-2499,6-1 442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3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3968,'0'0'1285,"3"-7"283,6 18 2539,3-1-3764,0-2 1,1 1-1,-1-2 1,22 10-1,-21-11-246,0 1 0,-1-1-1,0 2 1,0 0 0,-1 0 0,13 13-1,-5 1-28,-1 1-1,0 1 1,-2 1 0,21 41-1,41 112 86,-56-115 16,-2 0 1,16 94-1,4 128 251,-26-6 113,-15-211-339,-2 0 0,-4-1 0,-2 1-1,-4-2 1,-38 122 0,-63 97 118,89-231-222,-4-1 0,-1-2 0,-42 54 0,67-98-120,4-6-137,1 0 0,-1 1 0,0-1 0,1 0 0,-1 0 1,0 0-1,0 0 0,0 0 0,0 0 0,0 0 0,0 0 0,0-1 0,-1 1 1,1 0-1,0-1 0,0 1 0,-1-1 0,1 1 0,0-1 0,-1 1 0,-1-1 1,-10-3-1914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3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3072,'0'0'12378,"-4"4"-12426,0 3 3,0 0 1,0 0-1,-1-1 0,-7 9 0,-4 6 3,1 0 98,0 1 1,2 1 0,1 0 0,0 1 0,2 0 0,1 1 0,0 0 0,2 0 0,1 1-1,1 0 1,2 0 0,0 0 0,2 0 0,2 41 0,0-57 31,1-1 1,0 1-1,1-1 1,-1 1 0,2-1-1,-1 0 1,1 0-1,1 0 1,0-1-1,0 1 1,0-1-1,1-1 1,0 1-1,13 11 1,-13-14 9,0 0 1,0 0-1,1 0 0,0-1 1,0 0-1,0 0 0,1-1 1,-1 0-1,1 0 1,0-1-1,-1 0 0,1 0 1,0-1-1,1 0 0,-1 0 1,0-1-1,16-1 0,-7-1 37,23-6 0,-37 8-135,0-1 1,0 0-1,1 0 1,-1 0 0,0-1-1,0 1 1,0-1-1,-1 0 1,1 0-1,0 0 1,-1 0 0,1 0-1,2-3 1,-5 4-123,1 0 1,-1 0 0,0 1-1,0-1 1,0 0-1,0 0 1,0 1 0,1-1-1,-1 0 1,-1 0-1,1 0 1,0 1 0,0-1-1,0 0 1,0 0-1,-1 0 1,1 1 0,0-1-1,0 0 1,-1 1-1,1-1 1,-1-1 0,-12-15-4360,12 15 3951,-4-4-1144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3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75 3712,'-34'-10'1696,"17"9"1658,22 0-2118,1-1 0,-1 1-1,11-6 1,4 0-483,17-4 105,0 2-1,63-7 0,77 7-357,-92 15-413,-3 0-1198,-74-6 573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5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1 426 1888,'0'0'3355,"0"-12"-1132,0 2-2058,0 3-127,0 1 0,0 0 0,1 0 0,-1-1 0,2 1 1,-1 0-1,4-10 0,3-7 14,2 0-1,1 0 1,0 2 0,2-1 0,0 2 0,24-29-1,-31 42-20,6-6-35,1 0-1,16-13 0,-26 23-18,1 0-1,0 1 0,0-1 1,1 1-1,-1 0 0,0 0 1,1 0-1,0 0 0,-1 1 0,1 0 1,0 0-1,-1 0 0,6 0 1,-7 2 19,-1-1 0,1 1 0,-1-1-1,1 1 1,-1 0 0,1 0 0,-1 0 0,0 0 0,1 0 0,-1 0 0,0 1 0,0-1 0,0 1 0,0 0 0,0-1 0,0 1-1,-1 0 1,1 0 0,0 0 0,-1 0 0,0 0 0,2 3 0,3 7-5,0 0 1,-1 0-1,3 13 1,-5-17-3,11 31 4,2 0 1,1-2-1,34 56 0,-36-68 58,-12-18 55,1-1 1,-1 1-1,2-1 0,-1 1 1,1-2-1,0 1 0,11 10 1,-15-16-38,0 1 1,0 0 0,1-1 0,-1 1-1,0-1 1,0 0 0,1 1 0,-1-1-1,0 0 1,1 0 0,-1 0 0,0 0-1,1 0 1,-1 0 0,0 0 0,1 0-1,-1-1 1,0 1 0,0 0-1,1-1 1,-1 1 0,0-1 0,0 0-1,0 1 1,1-1 0,-1 0 0,0 0-1,0 1 1,2-3 0,-1 0-7,1 0 0,0 0 0,-1 0-1,1 0 1,-1 0 0,0 0 0,0-1 0,0 1 0,0-1 0,1-5 0,35-139 235,-30 114-398,22-60-1,-14 48-556,-16 45 614,0 0 1,1 0-1,-1 0 0,0 0 1,1 0-1,-1 1 1,1-1-1,-1 0 1,1 0-1,-1 0 1,1 0-1,0 1 0,-1-1 1,1 0-1,0 1 1,0-1-1,0 0 1,-1 1-1,3-2 1,-2 2 24,-1 0 0,1 1 0,-1-1 0,1 0 0,0 0 0,-1 0 0,1 0 0,-1 1 0,1-1 0,-1 0 0,1 1 0,-1-1 0,1 0 0,-1 1 0,1-1 0,-1 0 0,1 1 1,-1-1-1,1 1 0,-1-1 0,0 1 0,1-1 0,-1 1 0,0-1 0,0 1 0,1 0 0,-1-1 0,0 1 0,0-1 0,0 1 0,0 0 0,0-1 0,0 1 0,59 230 8,-52-215 224,0 0 1,0 0-1,13 17 1,-20-33-215,0 0 32,1 1-1,-1-1 1,1 1-1,0-1 1,-1 0-1,1 1 1,0-1-1,-1 0 1,1 1-1,0-1 1,-1 0-1,1 0 0,0 0 1,0 0-1,-1 0 1,1 0-1,0 0 1,0 0-1,-1 0 1,1 0-1,0 0 1,0 0-1,-1 0 1,1 0-1,0-1 1,0 1-1,20-9 453,-15 6-415,0-1 0,-1 0 0,1 0 0,-1 0 0,0-1 0,0 0 0,-1 0 0,1 0 0,-1 0 0,4-8 0,4-8 116,15-33 0,-21 40-98,8-18-82,2 0 0,1 2 1,1 0-1,2 1 0,33-38 1,-20 28-934,-33 38 903,1 1 0,-1 0 1,0 0-1,1-1 0,-1 1 1,0 0-1,1 0 0,-1 0 1,1 0-1,-1 0 0,0 0 1,1 0-1,-1 0 0,1 0 1,-1 0-1,0 0 0,1 0 1,-1 0-1,1 0 0,-1 0 1,0 0-1,1 0 0,-1 0 1,0 1-1,1-1 0,-1 0 1,1 0-1,-1 0 0,0 1 1,0-1-1,1 0 0,-1 0 1,0 1-1,1-1 0,-1 0 1,0 1-1,0-1 0,1 0 1,-1 1-1,0-1 0,0 0 1,0 1-1,11 19-98,-10-16 0,7 14 90,-1 1 1,-2 0-1,0 0 0,4 32 1,1 1 14,-3-17 107,-4-16 63,0-1-1,7 18 0,-8-31-127,-1-1-1,1 0 0,0 0 0,0 1 1,1-2-1,-1 1 0,1 0 0,-1 0 1,1-1-1,1 0 0,-1 1 0,0-1 1,6 3-1,-7-5 16,0 1 0,0-1 0,0 0 0,0-1 0,0 1 0,0 0 0,1-1 0,-1 1 0,0-1 0,0 0 0,1 0 0,-1 0 0,0 0 0,1 0 0,-1 0 0,0 0 0,1-1 1,-1 1-1,0-1 0,0 0 0,0 0 0,0 0 0,4-1 0,3-4 9,-1 0 0,1 0 0,-1-1 0,8-8-1,8-6-178,-20 18 115,1 0-1,0 0 1,1 0-1,-1 1 1,0 0-1,1 0 1,-1 0-1,1 1 1,8-2-1,6 1-32,30 1 0,-41 1 51,0 0-121,-3 0 888,-11-5-176,-17-8-227,-26-22 1,41 29-351,1 0-1,0 0 1,0 0 0,0-1-1,1 0 1,0 0 0,-7-15-1,-20-47-212,28 62 112,4 7 80,-1-1 0,1 1 1,-1-1-1,1 1 0,0-1 1,-1 1-1,1-1 0,0 1 1,-1-1-1,1 0 1,0 1-1,0-1 0,-1 1 1,1-1-1,0 0 0,0 1 1,0-1-1,0 1 0,0-1 1,0 0-1,0 1 1,0-1-1,0-1 0,11 5-322,-8-2 414,41 12-184,-33-11 106,0 1 1,0 1-1,19 9 1,-6-1-71,4 3 155,48 34 1,-63-42-1,4 4-131,-17-11 40,1 1 0,0 0 0,-1-1 1,1 1-1,-1 0 0,0 0 0,1 0 1,-1-1-1,0 1 0,1 0 0,-1 0 1,0 0-1,0 0 0,0-1 0,0 1 1,0 0-1,0 0 0,0 0 0,0 0 0,0 0 1,-1 1-1,-1 6 22,0-1 1,0 0-1,-1 0 1,-1 0-1,1-1 0,-1 1 1,0-1-1,-6 7 1,-42 45 399,50-57-396,-71 71 184,47-46-67,13-14-120,-14 18-1,21-24-58,-4 7-47,9-12-65,1-1 1,0 1-1,0-1 1,0 1-1,0 0 1,0-1-1,-1 1 1,1-1-1,0 1 1,0-1-1,0 1 1,0 0-1,1-1 1,-1 1-1,0-1 1,0 1-1,0-1 1,0 1-1,1-1 1,-1 1-1,0-1 1,0 1-1,1-1 1,-1 1-1,0-1 1,1 1-1,-1-1 1,1 1-1,6 4-1593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3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11 3808,'-6'-4'512,"5"3"-400,0 0 0,0 1 0,0-1 0,0 0 0,0 1 0,0-1 0,0 1 0,0 0 0,0-1 0,-1 1 0,1 0 0,0-1 0,0 1 0,-2 0 0,27 3 3811,20 2-2828,245-5 2281,-287 0-3381,-1 0-1,1 0 0,-1 0 1,1 0-1,-1 1 1,0-1-1,1 0 0,-1 1 1,1-1-1,-1 1 1,0 0-1,1-1 0,-1 1 1,0 0-1,1 0 1,-1 0-1,0 0 0,0 0 1,0 0-1,0 0 1,0 0-1,0 0 0,0 1 1,-1-1-1,1 0 1,0 0-1,-1 1 0,1-1 1,-1 1-1,1-1 1,-1 1-1,1-1 0,-1 2 1,1 6 29,0 0 1,-1 0-1,0 0 0,-2 14 1,0-9-47,-22 230 50,12-136-24,-6 161-4,13-174 0,-1 127 136,10 0 1,40 278 0,-20-356 362,3 24 1471,-27-165-1851,1 1-1,-1-1 0,0 0 0,0 0 1,0 1-1,0-1 0,0 0 0,-1 0 0,0 1 1,1-1-1,-1 0 0,-2 4 0,1-5-78,1 0 0,-1 0 0,1-1 0,-1 1 0,0-1-1,1 0 1,-1 1 0,0-1 0,0 0 0,0 0-1,0 0 1,0 0 0,0 0 0,0-1 0,0 1 0,-1-1-1,1 1 1,0-1 0,0 0 0,-4 0 0,-150 8-83,-65 16-219,128-4-2756,45-5 1216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4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21 119 3232,'-9'-22'1855,"7"19"-1285,0-1 0,1 1 0,0-1 0,-1 0 0,1 0 1,0 1-1,0-7 0,1 9-485,0 0 0,1 0 0,-1 0 0,0 0 1,1 0-1,-1 0 0,1 0 0,-1 0 0,1 0 1,-1 0-1,1 0 0,0 0 0,0 0 0,-1 0 1,1 1-1,0-1 0,0 0 0,0 1 0,0-1 0,0 1 1,0-1-1,0 1 0,0-1 0,0 1 0,0-1 1,2 1-1,35-8 217,-27 6 13,125-12 1125,-60 5-1075,80 2 1,-115 8-244,60 8 1,-85-6 193,-11-2-438,-20 9-6557,5 0 4583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4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51 4992,'-4'0'557,"-1"0"681,6-3-233,1 2-595,-1 1 1,1-1 0,0 1-1,0-1 1,0 1 0,-1 0-1,1 0 1,3 0 0,10-2 453,28-11 1247,-30 8-1745,0 1 1,18-3-1,21 0-99,0 3 0,1 2-1,97 9 1,-146-7-289,128 9-1279,-119-11-1904,-4 1 896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4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15 210 2144,'-1'0'37,"1"0"-1,0 1 1,-1-1 0,1 0-1,-1 0 1,1 0 0,0 0 0,-1 0-1,1 1 1,0-1 0,-1 0-1,1 0 1,0 0 0,0 1 0,-1-1-1,1 0 1,0 1 0,0-1-1,-1 0 1,1 1 0,0-1-1,0 0 1,0 1 0,0-1 0,-1 0-1,1 1 1,0-1 0,0 0-1,0 1 1,0-1 0,0 0-1,0 1 1,0 0 0,0 0 646,-5 7 938,5-8-1569,-1 1 0,1-1-1,0 1 1,0-1 0,0 1 0,0-1 0,0 0 0,0 1 0,0-1 0,0 1-1,0-1 1,0 1 0,0-1 0,0 1 0,0-1 0,0 1 0,0-1-1,0 1 1,1-1 0,-1 1 0,0-1 0,0 0 0,0 1 0,1 0 0,0-1 69,-1 0 1,1 0 0,-1 0-1,1 0 1,-1 0 0,1 0-1,-1 0 1,1 0 0,-1 0-1,1 0 1,-1 0 0,0-1 0,1 1-1,-1 0 1,1 0 0,-1-1-1,1 1 1,-1 0 0,1-1-1,21-18 2220,-21 18-2711,19-22 739,-1 0 0,23-37 1,-23 31-420,26-29 0,-42 55 6,-1 1 0,1-1 0,-1 1 0,1 0 0,0 0 0,0 0 0,0 0 0,6-3 0,-8 5 30,0 0 1,0-1-1,0 1 0,0 0 0,0 0 0,0 0 1,0 0-1,0 0 0,0 0 0,0 0 0,0 0 0,0 0 1,0 0-1,0 1 0,0-1 0,0 0 0,0 1 1,0-1-1,0 0 0,-1 1 0,1-1 0,0 1 1,0 0-1,0-1 0,0 1 0,-1 0 0,1-1 1,0 1-1,-1 0 0,1 0 0,0 0 0,-1 0 1,1-1-1,-1 1 0,0 0 0,1 1 0,7 20-40,-1-1 0,-1 1-1,-1 0 1,3 35 0,-3-24 21,1 12 91,-3-18 163,1-1 0,2 0 0,0 0 0,14 35 0,-19-57-120,1-1 1,-1 1-1,1-1 1,0 1-1,1-1 1,-1 0-1,0 1 1,1-2-1,0 1 1,0 0-1,0 0 1,0-1-1,0 1 1,0-1-1,1 0 1,-1 0-1,1 0 1,-1-1-1,1 1 1,0-1-1,0 0 1,-1 0-1,1 0 1,0-1-1,0 1 1,0-1-1,0 0 1,0 0-1,0 0 1,0-1-1,5 0 1,2-2 5,1 0 1,-1-1-1,0-1 1,0 0-1,-1 0 1,1-1-1,-1 0 1,0-1-1,-1 0 1,1-1-1,-1 0 1,13-15-1,-5-1-103,-1 0 1,-1 0-1,-1-2 0,12-30 0,36-82-414,-54 122 289,0 0 0,14-21 0,-22 37 110,1-1 1,-1 1-1,0-1 0,0 1 0,1 0 0,-1-1 1,1 1-1,-1-1 0,0 1 0,1 0 1,-1-1-1,1 1 0,-1 0 0,0-1 0,1 1 1,-1 0-1,1 0 0,-1 0 0,1-1 0,-1 1 1,1 0-1,0 0 0,-1 0 0,1 0 0,-1 0 1,1 0-1,-1 0 0,1 0 0,-1 0 1,1 0-1,-1 0 0,1 0 0,-1 0 0,1 1 1,-1-1-1,1 0 0,-1 0 0,1 1 0,-1-1 1,1 0-1,-1 0 0,1 1 0,-1-1 1,0 1-1,1-1 0,-1 0 0,0 1 0,1-1 1,-1 1-1,4 3-7,-1 1 1,0-1 0,4 10-1,-7-14 19,101 175 205,-83-146-70,-16-26-201,1 0 0,-2 0 1,1 0-1,0 0 0,-1 1 1,1-1-1,-1 0 0,0 1 1,0-1-1,0 1 0,-1 0 1,1-1-1,-1 1 0,0-1 1,0 8-1,-1-1-676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4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5056,'-1'0'129,"-5"-3"1512,4 8-335,1 2-1300,-2 16 561,1 1 0,1 27-1,0-6 22,0 215 1935,3-125-1622,3 123 16,21-4-170,-24-246-736,7 35 499,-8-39-458,0-1 1,0 1-1,1-1 1,-1 0-1,1 1 1,0-1-1,0 0 1,0 0-1,3 3 1,-5-6-91,0 0 1,0 0 0,0 0 0,0-1 0,0 1 0,0 0 0,1 0 0,-1 0 0,0 0-1,0 0 1,0 0 0,0 0 0,0 0 0,0 0 0,0 0 0,0 0 0,0-1 0,0 1 0,0 0-1,0 0 1,0 0 0,1 0 0,-1 0 0,0 0 0,0 0 0,0 0 0,0 0 0,0 0-1,0 0 1,0 0 0,0 0 0,0 0 0,1 0 0,-1 0 0,0 0 0,0 0 0,0 0 0,0 0-1,0 0 1,0 0 0,0 0 0,0 0 0,1 0 0,-1 0 0,0 0 0,0 0 0,0 0-1,0 0 1,0 0 0,0 1 0,0-1 0,0 0 0,0 0 0,0 0 0,0 0 0,0 0 0,1 0-1,-1 0 1,0 0 0,0 0 0,0-2-1059,4-6-840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4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39 4736,'3'-12'320,"0"-13"4026,-3 25-4318,0 0 0,0 0-1,0 0 1,0 0 0,0 0 0,0 0-1,0 0 1,0 0 0,0 0 0,0 0-1,0 0 1,0 0 0,0 0 0,0 0-1,0 0 1,0 0 0,-1 0 0,1 0 0,0 0-1,0 0 1,0 0 0,0 0 0,0 0-1,0 0 1,0 0 0,0 0 0,0 0-1,0 0 1,0 0 0,0 0 0,0 0-1,-1 0 1,1 0 0,0 0 0,0 0 0,0 0-1,0 0 1,0 0 0,0 0 0,0 0-1,0 0 1,0 0 0,0 0 0,0 0-1,0 0 1,0 0 0,0 0 0,0 0-1,0 0 1,0 0 0,0 0 0,0-1 0,0 1-1,-1 0 1,1 0 0,0 0 0,0 0-1,0 0 1,0 0 0,0 0 0,0 0-1,0 0 1,0 0 0,0 0 0,0-1 0,-9 16 150,-63 114 867,26-53-531,-25 44 34,57-93-390,1 2 0,-15 46 0,18-40 23,1 0-1,2 1 0,1 0 1,-1 52-1,7-70-98,1-1 0,0 1-1,1-1 1,1 1 0,1-1 0,0 0-1,1 0 1,1 0 0,1-1-1,0 0 1,13 20 0,-9-18 164,28 33 1,-34-46-268,0 0 0,1 1 0,0-2 0,-1 1 0,2-1 0,-1 1 0,0-2 0,1 1 0,8 2 0,-14-5-168,0-1 0,0 0 1,0 1-1,1-1 0,-1 0 1,0 0-1,0 0 1,1 0-1,-1 0 0,0 0 1,0 0-1,0-1 1,3 1-1,-3-1-397,1 0-1,0 0 1,-1 0 0,1 0 0,0 0 0,-1 0-1,1 0 1,-1 0 0,0-1 0,1 1-1,-1-1 1,0 1 0,1-3 0,6-8-2678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4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4480,'0'1'192,"0"0"0,-1 0 0,1 0 0,0 0 1,0 0-1,0-1 0,0 1 0,0 0 0,0 0 0,0 0 0,0 0 1,0 0-1,0 0 0,1-1 0,-1 1 0,0 0 0,1 1 0,6 27 883,6 14 1024,28 65-1,-37-95-1730,-3-11-213,0 1 1,-1-1-1,1 0 0,0 1 1,0-1-1,0 0 1,0 0-1,0 0 0,1 1 1,-1-1-1,1 0 1,-1-1-1,1 1 0,3 2 1,-5-4-109,0 0 0,1 0 1,-1 0-1,0-1 0,0 1 1,1 0-1,-1 0 0,0-1 1,0 1-1,1 0 0,-1-1 1,0 1-1,0 0 0,0-1 0,1 1 1,-1 0-1,0-1 0,0 1 1,0 0-1,0-1 0,0 1 1,0-1-1,0 1 0,0-1 1,4-17 271,-3 12-195,9-77 314,4-25-422,-11 95-63,0 1 0,1-1-1,0 1 1,1 0 0,0 0-1,9-13 1,-12 22 32,0 0-1,1 0 0,-1 0 1,1 0-1,0 0 1,0 1-1,-1-1 1,2 1-1,-1-1 1,0 1-1,0 1 1,1-1-1,6-3 0,-4 4 7,-1 0 0,1-1 0,-1 2 0,1-1 0,0 1 0,-1 0 0,1 0 0,9 2 0,-2 0 89,-1 1 1,0 1 0,0 0 0,0 0 0,0 1-1,-1 1 1,17 11 0,-27-16-903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4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38 5056,'-21'-11'2304,"29"11"-2016,-4 0 1632,9 0-1120,11-5 640,5 2-832,13-5 320,4 8-576,0-7-96,0 7-160,-4-3-160,-5 6 32,-8-3 448,0 0-224,-7-3-3040,-7 3 1536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4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4064,'0'2'200,"0"1"1,1-1-1,0 1 0,-1-1 1,1 1-1,0-1 0,0 1 1,0-1-1,1 0 0,-1 1 0,2 1 1,5 10 861,29 55 2235,-18-34-2545,-1 0 0,-1 2-1,12 43 1,-15-28-264,11 102-1,-14 57 80,-11-156-381,-8 57 1,5-92-121,-1 0 1,0 0 0,-1-1-1,-1 1 1,-17 35 0,15-45-3304,3-5 821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4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3136,'1'-3'5595,"2"5"-4453,3 8-1133,-2 15 434,-1 1 0,-1-1-1,-1 1 1,-3 29 0,-1-5 4,-4 53 204,6-95-615,-7 54 230,3 0-1,3 85 0,2-112 148,-1-27-167,1 0 0,0 0 0,2 10 1,-2-17-199,0-1 0,1 1 0,-1 0 0,0-1 0,0 1 1,0-1-1,1 1 0,-1 0 0,0-1 0,1 1 1,-1-1-1,1 1 0,-1-1 0,1 1 0,-1-1 0,1 1 1,-1-1-1,1 0 0,-1 1 0,1-1 0,-1 0 1,1 1-1,0-1 0,-1 0 0,1 0 0,0 0 0,-1 1 1,1-1-1,0 0 0,0 0 0,22-3 295,-15 2-308,150-28 595,27-3-513,-161 29-172,-18 1 56,0 1 1,0 0 0,0 1-1,0-1 1,0 1-1,0 1 1,7 0-1,-12-1-3,-1 1-1,0-1 0,1 0 0,-1 0 0,0 0 0,1 0 0,-1 1 0,1-1 1,-1 0-1,0 0 0,1 0 0,-1 0 0,0 0 0,1 0 0,-1 0 0,1 0 0,-1 0 1,0 0-1,1 0 0,-1 0 0,1 0 0,-1-1 0,0 1 0,1 0 0,-1 0 1,0 0-1,1 0 0,-1-1 0,0 1 0,1 0 0,-1-1 0,-2-9-1622,1 7 543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2:59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28 2400,'-9'-9'778,"8"7"-486,0 1 1,0-1-1,-1 1 1,1 0 0,0-1-1,-1 1 1,1 0-1,-1 0 1,1 0-1,-1 0 1,0 0 0,-1 0-1,-10-2 1211,19 9-984,8 6 126,-6-5-501,-1 1 0,1 1 1,-2-1-1,1 1 1,8 16-1,22 53 526,-36-76-654,18 46 388,-2 1 0,-2 1 0,-3 0 1,10 80-1,-20-118-288,4 49 302,-6-53-346,0-1 0,-1 1-1,0-1 1,0 1 0,-4 13 0,5-19-27,-1-1 1,0 1-1,1 0 0,-1-1 0,0 1 0,0-1 0,0 1 0,0-1 1,0 1-1,-1-1 0,1 0 0,0 1 0,-1-1 0,1 0 1,-1 0-1,1 0 0,-1 0 0,1 0 0,-1-1 0,0 1 0,1 0 1,-1-1-1,0 1 0,-2-1 0,3 0 2,-1 0 0,0 0-1,1 0 1,-1 0 0,1 0 0,-1 0 0,1-1 0,-1 1-1,1-1 1,-1 1 0,1-1 0,0 0 0,-1 1-1,1-1 1,0 0 0,-1 0 0,1 0 0,0 0 0,0 0-1,0 0 1,0 0 0,0 0 0,0-1 0,0 1-1,0 0 1,1-1 0,-1 1 0,0 0 0,0-3-1,-1-1 1,1-1-1,0 1 1,0-1-1,0 1 1,0-1-1,1 0 1,0 0-1,0 1 1,1-7-1,12-53 244,-7 41-133,6-30 102,2 1 0,29-70 0,-34 101-228,1 1 0,1 0 0,1 1 0,1 0 0,1 1 0,0 1 0,2 0 0,18-17 0,-28 30-275,16-14 701,-5 11-3368,-16 8 2404,5 0-647,0 16-5942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4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4736,'0'0'35,"0"0"1,0 0-1,0 0 1,-1 0-1,1 0 1,0 0-1,0 0 1,0 0-1,0 1 1,0-1-1,0 0 1,0 0-1,0 0 1,0 0-1,0 0 0,0 0 1,0 0-1,0 0 1,0 0-1,0 0 1,0 0-1,0 0 1,0 1-1,0-1 1,0 0-1,0 0 1,0 0-1,0 0 1,0 0-1,1 0 1,-1 0-1,0 0 1,0 0-1,0 0 1,0 0-1,0 0 0,0 0 1,0 0-1,0 0 1,0 0-1,0 0 1,0 1-1,0-1 1,0 0-1,0 0 1,0 0-1,1 0 1,-1 0-1,0 0 1,0 0-1,0 0 1,0 0-1,8 0 1201,15-3 313,-14 2-806,40-8 1664,69-22 1,-69 17-1703,118-33 142,-163 46-1152,12-4 1002,-12 2-1975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4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6304,'0'0'100,"0"0"0,0 0-1,0-1 1,0 1 0,0 0 0,0 0 0,0 0 0,0-1-1,0 1 1,0 0 0,1 0 0,-1 0 0,0 0 0,0-1 0,0 1-1,0 0 1,0 0 0,1 0 0,-1 0 0,0 0 0,0 0-1,0-1 1,0 1 0,1 0 0,-1 0 0,0 0 0,0 0 0,0 0-1,1 0 1,12-1-61,-9 1 420,163-16 4912,68-4-4550,-211 19-814,-11 0-523,-1 0 0,1 1 0,0 0 1,0 1-1,20 4 0,-23 1-2284,2 3 891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4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3552,'0'0'1147,"5"4"1412,5-2-1379,1 1 0,0-2-1,15 2 1,-13-3-659,0 2 1,14 3-1,-11 0-357,-1 0 0,1 2 0,-1 0 0,0 0-1,0 2 1,-1 0 0,0 0 0,-1 2 0,0-1 0,0 2 0,-1 0 0,-1 0 0,0 1 0,15 24 0,4 9 243,-2 3 0,35 83 0,-62-130 73,-1-9-2667,0 3 657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4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6048,'-3'1'264,"0"1"0,0-1 1,0 1-1,0 0 0,1 0 0,-1 1 1,1-1-1,-1 0 0,1 1 0,0-1 1,0 1-1,0 0 0,-3 5 0,-16 22 661,-288 281 3965,198-206-4426,108-101-838,7-5-2457,8-3 1018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4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12 116 4384,'-7'18'1424,"5"-1"-854,1-1-461,0 70 1244,4 2 747,17 203 4338,-19-280-6020,0-6 414,0-15 345,4-83-511,6-2-462,8-55-302,-14 122 38,2 0 1,0 1-1,15-34 0,-12 37 83,21-35 0,-27 53-31,0 0 0,1 0 0,-1 0 0,1 1 0,0-1 0,0 1 0,1 0 0,-1 1 0,1-1-1,9-4 1,-12 8-7,0-1-1,-1 1 0,1 0 0,0 0 0,0 0 1,0 1-1,0-1 0,0 1 0,0-1 1,0 1-1,0 0 0,0 0 0,0 0 0,0 1 1,0-1-1,5 2 0,-4 0 19,-1-1 0,1 1 0,-1 0 1,0 0-1,0 0 0,0 0 0,0 1 0,0-1 0,0 1 0,-1 0 0,5 5 0,-1 1 45,-1 0 0,0 1-1,0-1 1,-1 1-1,-1 0 1,1 0 0,-2 0-1,4 19 1,-4-13 64,-1 0 0,0 1-1,-4 31 1,2-41-68,0-1-1,0 1 1,0-1-1,-1 0 1,0 1-1,-1-1 1,1 0-1,-1 0 0,0-1 1,-1 1-1,1 0 1,-1-1-1,-5 6 1,2-6 18,1 0 1,-1 0 0,0 0-1,0-1 1,0 0 0,0-1 0,-1 1-1,0-1 1,0-1 0,1 0-1,-2 0 1,1 0 0,0-1-1,-15 1 1,14-2-367,1 0 1,-1-1-1,0 0 0,1 0 0,-1-1 1,1 0-1,-1 0 0,1-1 0,0 0 1,0-1-1,0 0 0,0 0 1,-10-8-1,8 3-1477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5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13 2240,'74'0'7290,"-82"-3"-5290,-4 1-1474,0-1-334,0 1-1,1 1 1,-1 0-1,0 0 1,-13 2-1,-5 0-77,21-1-193,1 0 1,-1 0 0,0 1 0,1 0 0,-11 3 0,17-3 59,-1 0 1,1 0-1,-1 0 1,1 1 0,0-1-1,0 0 1,0 1-1,0-1 1,0 1 0,0 0-1,0 0 1,0 0-1,1 0 1,-1 0 0,1 0-1,-1 0 1,1 1-1,0-1 1,0 0 0,0 1-1,0-1 1,-1 4-1,-3 17 44,1 0 0,-2 36 1,4 52 275,2-93-251,13 483 2296,-2-178-1034,-5 241 982,-6-563-2198,13 2 181,9-5-5,0 0-1,0-1 1,22-7 0,3 0 6,139-21 224,-82 17-561,-100 14 61,12-4 132,-15 4-137,-1 0 0,1-1 0,-1 1 0,1-1 0,-1 1 0,1 0 1,-1-1-1,0 1 0,1-1 0,-1 0 0,0 1 0,1-1 0,-1 1 1,0-1-1,0 1 0,0-1 0,1 0 0,-1 1 0,0-1 0,0 1 0,0-1 1,0 0-1,0 1 0,0-2 0,1-47-5890,6 27 3984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5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 3904,'0'-1'140,"-1"1"0,1-1 0,-1 1 1,1 0-1,-1-1 0,1 1 0,-1 0 0,0 0 1,1 0-1,-1-1 0,1 1 0,-1 0 0,0 0 1,1 0-1,-1 0 0,1 0 0,-1 0 0,0 0 0,1 0 1,-1 0-1,1 0 0,-1 0 0,0 1 0,1-1 1,-1 0-1,1 0 0,-1 1 0,1-1 0,-1 0 1,1 1-1,-1-1 0,1 0 0,-1 1 0,0 0 0,-4 3 2058,-1-3 874,13-1-1115,1 2-1733,1 0 0,-1-1 0,0-1 0,1 1-1,-1-1 1,1-1 0,16-2 0,3 0 155,23 0-256,92 6 0,-126 0-619,-17-3 485,0 0 0,0 0 0,0 0 0,0 0 0,0 0 0,0 0 0,0 0 0,0 0 0,0 0 0,0 0 0,0 0 0,0 0 0,0 0 0,0 0 0,0 0 0,0 0 0,0 0 0,0 0 0,0 0 0,0 0 0,0 0 0,0 1 0,1-1 0,-1 0 0,0 0 0,0 0 0,0 0 0,0 0 0,0 0 0,0 0 0,0 0 0,0 0 0,0 0 0,0 0 0,0 0 0,0 0 0,0 0 0,0 0 0,0 0 0,0 0 0,0 0 0,0 0 0,0 0 0,0 0 0,0 1 0,0-1 0,0 0 0,0 0 0,0 0 0,0 0 0,0 0 0,0 0 0,-1 0 0,1 0 0,0 0 0,0 0 0,0 0 0,0 0 0,0 0 0,0 0 0,0 0 0,0 0 0,0 0 0,0 0 0,0 0 0,0 0 0,-10 3-1156,0-3-2620,2 0 1121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0:0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1984,'3'4'8538,"-2"-3"-7343,0-1-1155,-1 0 1,0 0-1,0 0 1,0 0-1,0 0 1,0 1-1,0-1 1,1 0-1,-1 0 1,0 0-1,0 0 1,0 0-1,0 0 1,0 1-1,0-1 1,0 0-1,0 0 1,0 0-1,0 0 1,0 0-1,0 1 1,0-1-1,0 0 1,0 0-1,0 0 0,0 0 1,0 1-1,0-1 1,0 0-1,0 0 1,0 0-1,0 0 1,0 0-1,0 1 1,0-1-1,0 0 1,0 0-1,0 0 1,0 0-1,-7 11 660,-13 13-470,13-17 101,3-1-287,0 1 0,0-1 0,1 1 0,-1 0 0,2 0 0,-1 1 0,1-1 0,0 0 0,0 1 0,1-1 0,-1 12 0,1 0 208,2-1 0,0 1 0,5 29 0,-3-38-152,0 1 1,1-1-1,0 0 0,0-1 1,1 1-1,1-1 0,0 0 1,0 0-1,0 0 0,9 8 1,-14-16-74,0 0 0,0 0 0,1 1 1,-1-1-1,0 0 0,0 0 0,1 0 0,-1 0 1,1-1-1,-1 1 0,0 0 0,1 0 0,0-1 1,-1 1-1,1-1 0,-1 0 0,1 1 0,0-1 1,-1 0-1,1 0 0,1 0 0,-1-1-109,0 1 0,0-1 0,0 0 0,0 0 0,0 0 1,-1 0-1,1 0 0,0 0 0,-1 0 0,1-1 0,-1 1 0,1-1 0,-1 1 0,0-1 0,1 1 0,0-4 0,11-19-2568,1-2 762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0:0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31 6400,'-20'-18'2880,"15"10"-2496,1 3 576,4 10-608,-5-5-352,2 0-288,6 0 160,2 0-352,4 8 256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0:0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9 4224,'-4'-6'1774,"2"3"-59,4 8 2428,0 1-3933,-1 1 0,0-1 0,0 1 0,0-1 0,-1 1 0,0 0 0,0-1 0,-1 1 0,-2 10 0,0 13-44,-30 221 890,14-128-634,14-95-299,3-21-53,0 1 0,1 0 0,0-1 0,0 1 0,1 0 0,1 10 0,-1 6 1652,19-25-1220,67-15-65,13 6-368,-73 10-43,-10 1 311,-11-8-2049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0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2400,'4'0'6238,"0"8"-3447,-3-3-4215,-3 25 1559,0 0-1,-12 53 1,-22 57 412,28-112-490,-82 238 910,8-27-297,63-175 466,21-98-1888,6 10-378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0:0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74 5312,'-7'-10'2284,"12"7"656,14-3-815,0-1-1505,0 1 1,0 0-1,0 2 1,1 0-1,32-2 1,-28 4-649,0 1 0,1 1 0,26 3 0,-30-3 22,-19 0-740,-4-6-4060,-2 1 3375,1 2 254,-1-4-881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0:0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2 141 5152,'0'-2'255,"-1"0"-1,1 1 1,0-1 0,0 0 0,0 0 0,0 0-1,0 0 1,1 1 0,-1-1 0,0 0-1,1 0 1,0 0 0,-1 1 0,1-1 0,0 0-1,0 1 1,0-1 0,0 1 0,0-1-1,0 1 1,0-1 0,3-1 0,1-3 269,0 1 0,1 0 0,0 0 0,8-5 0,4 1-23,0 0 0,1 2 1,0 0-1,0 1 0,32-5 0,56-6-39,-89 16-500,0 0 0,0 1 0,34 5 0,-47-5-12,-1 1-1,1 0 1,0 1 0,-1-1 0,1 1 0,-1 0 0,7 3-1,-10-4-238,0 0 0,1 0 0,-1 0 0,0 0 0,0 0-1,0 0 1,0 0 0,0 1 0,0-1 0,0 0 0,0 1-1,-1-1 1,1 0 0,0 1 0,-1-1 0,1 1 0,-1-1-1,0 1 1,1-1 0,-1 1 0,0-1 0,0 1 0,0 0-1,0-1 1,-1 3 0,1 14-2052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0:0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3968,'0'1'110,"1"-1"-1,-1 1 1,0 0 0,0-1-1,0 1 1,0 0 0,0-1 0,0 1-1,0-1 1,0 1 0,0 0-1,0-1 1,0 1 0,0 0 0,0-1-1,0 1 1,-1-1 0,1 1-1,0 0 1,0-1 0,-1 1 0,1-1-1,0 1 1,-1-1 0,1 1-1,-1-1 1,1 1 0,-1-1 0,1 1-1,-2 0 1,-4 8 905,5-6-809,0 0 1,0 0 0,0 0 0,1 0-1,-1 1 1,1-1 0,0 0 0,0 1-1,0-1 1,0 0 0,1 0 0,-1 1-1,1-1 1,0 0 0,0 0-1,0 0 1,2 3 0,-3-4-84,1 0 0,0-1 0,0 1-1,0-1 1,1 1 0,-1-1 0,0 1 0,0-1 0,1 0 0,-1 0 0,1 0-1,-1 0 1,1 0 0,0 0 0,-1 0 0,1 0 0,0 0 0,-1-1 0,1 1 0,0-1-1,0 1 1,0-1 0,0 0 0,-1 0 0,1 0 0,0 0 0,0 0 0,0 0-1,0 0 1,2-1 0,0 0 1,0-1-1,-1 1 0,1-1 1,0 1-1,-1-1 0,1 0 1,-1 0-1,0-1 1,1 1-1,-1-1 0,-1 0 1,1 1-1,4-7 1,-6 8-111,0 0 1,0-1-1,0 1 1,0-1-1,0 1 1,0-1-1,-1 1 1,1-1-1,0 0 1,-1 1-1,0-1 1,1 0-1,-1 0 1,0 1-1,0-1 1,0 0-1,0 0 1,0 1-1,0-1 1,-1 0-1,1 1 1,-1-1-1,1 0 1,-1 1-1,1-1 1,-1 0 0,0 1-1,0-1 1,0 1-1,0-1 1,-1-1-1,-1 1-77,0 0 0,1-1 0,-1 1 0,0 1 0,-1-1 0,1 0 0,0 1 0,0-1 0,-1 1 0,1 0 1,0 0-1,-1 0 0,1 1 0,-7-1 0,6 1-559,0 0 0,0 0 1,0 0-1,0 0 0,0 1 0,0 0 1,-5 1-1,-1 4-1206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0:0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12 206 3808,'0'0'109,"0"0"-1,-1 0 1,1-1 0,0 1-1,0 0 1,0 0 0,0 0 0,-1-1-1,1 1 1,0 0 0,0 0-1,-1 0 1,1-1 0,0 1 0,0 0-1,-1 0 1,1 0 0,0 0-1,0 0 1,-1 0 0,1 0 0,0 0-1,0 0 1,-1 0 0,1 0 0,0 0-1,-1 0 1,1 0 0,0 0-1,0 0 1,-1 0 0,1 0 0,0 0-1,-1 0 1,1 0 0,0 0-1,0 0 1,-1 1 0,1-1 0,-2 0 1205,4-1-177,0-5 2106,2-2-2332,9 0-440,0 1 0,0 1-1,14-6 1,111-36 363,179-38 1,-287 79-886,1 1 0,-1 2 0,1 1-1,57 2 1,-85 1-19,1 0-1,-1 1 1,1 0-1,-1-1 1,1 1-1,-1 0 0,0 0 1,1 1-1,-1-1 1,0 1-1,3 2 1,-5-3-136,1 0 0,-1 0 0,0 0 0,0 1 0,0-1 0,0 0 0,0 1 0,0-1 0,0 1 0,0-1 0,-1 1 0,1-1 0,0 1 0,-1 0 0,1-1 0,-1 1 0,0 0 0,0-1 0,0 1 0,0 0 0,0 0 0,0-1 0,0 1 0,0 0 0,-1 1 0,-5 19-4840,1 0 1564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0:0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6144,'2'-3'3301,"2"8"-1694,3 9-798,-2 6-283,-1-1-1,0 1 1,1 37 0,-2-26-261,4 151 671,-3-33-373,-2-108-405,1 18 68,0-16 851,-2-41 384,21-18-778,37-37-660,-45 39-192,0 1 0,1 0 0,1 0 0,31-17 0,-46 29 159,0 1 0,-1-1-1,1 1 1,0-1 0,0 1-1,0-1 1,0 1 0,0 0 0,0-1-1,0 1 1,0 0 0,0 0-1,1 0 1,-1 0 0,0 0-1,0 0 1,0 0 0,0 0-1,0 0 1,0 1 0,0-1-1,0 0 1,0 1 0,0-1-1,0 1 1,0-1 0,0 1-1,-1-1 1,1 1 0,0 0-1,0-1 1,0 1 0,-1 0-1,1 0 1,0 0 0,-1-1-1,1 1 1,0 0 0,-1 0-1,0 0 1,1 0 0,-1 0-1,1 0 1,-1 0 0,0 0-1,0 1 1,6 15 120,-2 1 0,0-1 0,-1 1 0,1 25-1,-4-41-87,0-1 0,0 1 0,0-1 0,0 1 0,0 0 0,0-1 0,1 1 0,-1-1 0,1 1 0,-1-1 0,1 1 0,-1-1 0,1 1 0,0-1 0,1 2 0,-2-3 218,5-10-8975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0:0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4 5984,'-1'0'130,"0"-1"0,1 1 0,-1 0 0,0-1 1,0 1-1,1 0 0,-1-1 0,0 1 0,0 0 0,1 0 1,-1 0-1,0 0 0,0 0 0,0 0 0,1 0 0,-1 0 1,0 0-1,0 0 0,0 0 0,1 0 0,-1 1 0,0-1 1,0 0-1,1 1 0,-1-1 0,0 0 0,0 1 0,-19 20 607,3-4-142,-59 44 1884,-137 81 0,167-113-2232,14-8-90,-49 28 694,80-48-946,1 0 0,-1-1 0,0 1 0,0-1 0,0 1 1,0-1-1,0 0 0,0 1 0,0-1 0,-1 0 0,1 0 0,0 1 0,0-1 1,0 0-1,0 0 0,0 0 0,0 0 0,-2-1 0,3-2-1702,7-10-1659,6-1 1115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0:0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 3392,'7'-2'8833,"-7"2"-8601,-1 10 2439,-10 17-3897,9-22 2177,-27 77 276,22-60-1063,1 0 1,1 0-1,-3 33 1,4-26-109,-1 5 76,2 0 0,1-1 0,3 48 0,0-75 2,-1 0 1,1-1-1,1 1 0,-1 0 1,1 0-1,0-1 0,0 1 1,0-1-1,5 7 0,-6-9-71,1-1-1,0 0 1,0 1-1,1-1 1,-1 0-1,0 0 0,1 0 1,-1-1-1,1 1 1,0-1-1,-1 1 1,1-1-1,0 0 0,0 0 1,0 0-1,0 0 1,0-1-1,0 1 1,5-1-1,-4 1-43,0-1 0,0 0 0,0 0-1,0 0 1,0-1 0,0 1 0,0-1 0,0 0 0,0 0-1,0-1 1,-1 1 0,1-1 0,0 0 0,4-3 0,-1 1-126,-3 2-456,1-1 0,-1 0 0,0 0 0,0 0 0,0 0 0,-1-1 0,1 1 0,3-5 1,0 0-1150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0:0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9 134 7296,'-9'-5'3328,"21"5"-2912,1-3 1472,4 0-1120,12-5 1120,5 1-1088,3-12-65,4 8-447,-3-7-128,-1 6-96,5-2-128,-8 3 32,-2-4-1311,-3 7 735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5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2720,'0'0'50,"-1"-1"1,0 1-1,1 0 0,-1 0 1,0 0-1,1 0 1,-1 0-1,0 0 0,1 0 1,-1 0-1,1 0 0,-1 1 1,0-1-1,1 0 1,-1 0-1,0 0 0,1 1 1,-1-1-1,1 0 1,-1 1-1,1-1 0,-1 1 1,1-1-1,-1 0 0,1 1 1,-1-1-1,1 1 1,-1-1-1,1 1 0,0 0 1,-1 0-1,-11 23 176,7-12 5,-22 31 441,16-27-386,-18 35-1,-65 192 358,92-238-630,-31 90 560,-37 187 0,56-195 147,3 0 0,3 160 0,12-174-455,4-1 0,4 1-1,2-2 1,3 0 0,4 0-1,2-2 1,37 73 0,-33-80-32,22 44 494,-25-67-1479,2-2 144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5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2496,'-3'-5'573,"2"7"204,6 9 321,5 4-586,11 16 124,-1 1 0,-1 0 0,22 56 0,-5 21 92,24 118 0,-33-94 106,14 175 1,-34-193-491,-4-1-1,-6 1 1,-5-1-1,-5 0 1,-5-1 0,-33 114-1,-7-21-758,33-120-5356,14-47 2267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0:1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2400,'0'0'54,"-1"0"1,1-1-1,0 1 0,0 0 1,-1 0-1,1 0 0,0 0 1,0 0-1,-1 0 0,1 0 1,0 0-1,0 0 0,-1 0 1,1 0-1,0 0 0,0 0 1,-1 0-1,1 0 0,0 0 1,0 0-1,0 0 0,-1 0 1,1 1-1,0-1 1,0 0-1,-1 0 0,1 0 1,0 0-1,0 0 0,0 1 1,0-1-1,-1 0 0,1 0 1,0 0-1,0 1 0,0-1 1,0 0-1,0 0 0,-1 0 1,1 1-1,0-1 0,0 0 1,0 0-1,0 1 0,0-1 1,0 0-1,0 0 0,0 1 1,0-1-1,0 0 0,0 0 1,0 1-1,0-1 0,0 0 1,0 0-1,0 1 1,1-1-1,5 23 215,-2-5 294,2 73 765,-5-80-398,-1-11-950,0 0 1,1 0-1,-1 0 0,0 1 1,0-1-1,0 0 0,0 0 1,0 0-1,0 0 1,0 1-1,0-1 0,0 0 1,0 0-1,0 0 0,0 0 1,1 0-1,-1 0 0,0 1 1,0-1-1,0 0 0,0 0 1,0 0-1,1 0 0,-1 0 1,0 0-1,0 0 0,0 0 1,0 0-1,1 0 0,-1 0 1,0 0-1,0 0 0,0 0 1,0 0-1,1 0 0,-1 0 1,0 0-1,0 0 0,0 0 1,7 0-1309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0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13 163 2976,'-11'-10'971,"11"10"-879,0-1 0,-1 1 0,1-1 0,0 1 0,0-1 0,0 1 0,0-1 0,-1 1 0,1-1 0,0 1 0,0-1 0,0 1 0,0-1 0,0 1 0,0-1 0,0 1 0,0-1 0,1 1 0,-1-1 0,0 1 0,0-1 0,0 1 0,0-1 0,1 1 0,-1-1 1,0 1-1,0 0 0,1-1 0,-1 1 0,0-1 0,1 1 0,-1 0 0,0-1 0,1 1 0,-1 0 0,1-1 0,0 1 0,1-3 165,2-2-5,1 1 1,0-1-1,0 1 0,0 0 0,1 0 0,-1 1 1,1-1-1,0 1 0,11-4 0,9-1 48,28-7 0,-22 7-51,54-12 126,1 4 0,92-5 0,-162 20-287,1 1 1,-1 0 0,0 1-1,18 3 1,-27-1-1475,3-9-6028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5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 2976,'0'0'90,"1"0"1,-1 0-1,0 0 1,1 0-1,-1 0 1,10-3 8278,-12 5-8239,1-1 0,-1 1 1,1 0-1,-1 0 1,1 0-1,0 0 0,-1 0 1,1 0-1,-1 3 1,-1 2 26,-3 4-44,1 0 0,1 0 0,0 0-1,1 1 1,0 0 0,0-1 0,1 1 0,0 20 0,1-22-17,2 0 1,-1-1 0,1 1-1,1-1 1,-1 1 0,2-1 0,-1 0-1,1 0 1,1 0 0,0 0-1,7 12 1,-11-20-104,1 1 1,-1-1-1,1 0 0,0 0 1,0 0-1,0 0 0,0 0 1,0 0-1,0 0 0,0 0 1,0 0-1,0 0 1,0 0-1,0-1 0,1 1 1,-1 0-1,0-1 0,0 1 1,1-1-1,-1 0 0,0 1 1,1-1-1,-1 0 1,1 0-1,-1 0 0,0 0 1,1 0-1,-1 0 0,1 0 1,-1 0-1,0-1 0,1 1 1,-1 0-1,0-1 1,1 1-1,-1-1 0,0 0 1,0 1-1,0-1 0,1 0 1,-1 0-1,0 0 0,0 0 1,1-1-1,4-4-769,0 0 0,-1 0 0,7-11 0,-3 5-365,16-19-912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5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 3808,'-22'-8'1728,"15"16"-1504,2-4-96,5-1-128,-3 0 64,6 5-32,6-11-2208,4 3 1184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5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5824,'-2'5'5056,"-3"30"-4736,-1 41 428,-6 48 285,-15 82 12,25-184-849,1-1 0,2 25 0,-1-9-26,0-35-89,0 1 1,0-1-1,0 1 1,0-1-1,1 0 1,-1 1-1,0-1 0,1 1 1,0-1-1,0 0 1,-1 0-1,1 1 1,0-1-1,1 0 1,-1 0-1,3 3 1,-2-3-18,0-1 0,-1 0-1,1-1 1,0 1 0,0 0 0,0 0 0,0-1-1,0 1 1,0-1 0,0 0 0,0 0 0,0 0-1,0 1 1,0-2 0,0 1 0,0 0 0,0 0-1,0-1 1,0 1 0,2-2 0,249-40 1029,-252 42-1184,0 0 0,1-1 0,-1 1 1,0 0-1,0 0 0,0-1 0,0 1 0,0-1 0,0 1 0,0-1 0,0 1 1,0-1-1,0 1 0,0-1 0,0 0 0,0 0 0,-1 1 0,1-1 0,0 0 0,0-1 1,0 1-160,-1 0 1,0 0 0,0 1-1,1-1 1,-1 0 0,0 0-1,0 0 1,0 0 0,0 1 0,0-1-1,0 0 1,0 0 0,-1 0-1,1 1 1,0-1 0,0 0-1,-1 0 1,1 0 0,0 1-1,-1-1 1,1 0 0,-1 1 0,1-1-1,-1 0 1,1 1 0,-2-2-1,-6-6-1776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5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4736,'0'0'97,"0"0"0,0 0 0,0 0 0,0 0 0,0-1 0,0 1 0,0 0 0,0 0 0,0 0 0,0 0 0,0 0 0,0-1 0,0 1 1,0 0-1,0 0 0,0 0 0,1-1 873,-1 1-873,0 0 0,0 0 0,0-1 0,0 1 0,1 0 0,-1 0 1,0 0-1,0 0 0,0 0 0,0 0 0,0 0 0,1 0 0,11-5 1989,23-7-641,-21 8-688,13-5-223,1 2 0,47-6 0,60 2-212,-65 6 117,-67 5-464,19-3-1460,-22 3 1290,0 0-1,1 0 1,-1 0-1,1 0 0,-1 0 1,0 0-1,1 0 1,-1 0-1,1 0 0,-1-1 1,0 1-1,1 0 1,-1 0-1,0 0 0,1-1 1,-1 1-1,1 0 1,-1 0-1,0-1 0,0 1 1,1 0-1,-1-1 1,0 1-1,0 0 0,1-1 1,-1 1-1,0 0 1,0-1-1,0 1 0,0-1 1,1 1-1,-1 0 1,0-1-1,-1-7-2369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5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5408,'-8'-2'2899,"9"2"-2751,0 0 0,0 1-1,-1-1 1,1 0 0,0 0-1,0 0 1,0 1 0,-1-1-1,1 0 1,0 0 0,0-1-1,0 1 1,0 0 0,0 0-1,152-21 4125,-112 17-4039,1 2 0,45 3 0,-65-1-215,-18 0-153,-1-1 0,0 1-1,1 0 1,-1 0 0,1 1 0,-1-1 0,0 1 0,1-1 0,-1 1 0,0 0-1,0 1 1,6 2 0,-1 3-979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5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3648,'-2'2'223,"0"1"0,0 0 0,1 0 0,-1 0 1,1 0-1,0 0 0,0 0 0,0 0 0,0 0 0,1 0 0,-1 0 0,1 0 1,0 1-1,0-1 0,0 5 0,0-6-125,1 0 1,-1-1-1,0 1 0,1 0 1,-1-1-1,1 1 0,0 0 1,-1-1-1,1 1 0,0-1 1,0 1-1,0-1 0,0 1 1,0-1-1,0 0 0,1 0 1,-1 1-1,0-1 0,1 0 1,-1 0-1,1 0 0,-1 0 1,1-1-1,-1 1 0,1 0 1,0-1-1,-1 1 0,1-1 1,0 1-1,2-1 0,3 1 152,1-1-1,-1-1 1,0 1-1,1-1 0,-1 0 1,0-1-1,0 0 0,1 0 1,-1 0-1,10-6 1,0-1 212,-1 0 0,0 0 0,15-14 0,-2-3 25,-27 24-460,-1 1 1,1-1 0,-1 0-1,0 0 1,0 1 0,0-1-1,0 0 1,0 0 0,0 0-1,0 0 1,0-1 0,-1 1-1,1 0 1,-1-3 0,0 4-32,0-1 1,0 1 0,0 0 0,-1-1-1,1 1 1,-1 0 0,1 0 0,-1-1 0,1 1-1,-1 0 1,0 0 0,1 0 0,-1 0 0,0 0-1,0 0 1,0 0 0,0 0 0,0 0-1,0 0 1,0 0 0,0 1 0,0-1 0,-2 0-1,-2-2-62,0 1 0,0 0 0,-10-3 0,8 4 75,-1 0 0,1 0 0,-1 0-1,1 1 1,0 0 0,-1 0 0,1 1 0,-1 0-1,-12 3 1,8 0-933,1 0 0,-1 0-1,1 1 1,-22 13 0,20-7-745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5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11 263 5472,'-8'-12'2344,"7"12"-2284,1-1 0,0 1 0,0-1 0,-1 1 0,1 0 0,0-1 0,0 1 0,0-1 0,0 1 0,0-1 0,0 1 0,0 0 0,0-1 0,0 1 0,0-1 0,0 1 0,0-1 0,0 1 0,0-1 0,0 1 0,0 0 0,1-1 0,-1 1 0,0-1 0,0 1 0,0-1 0,1 1 0,-1 0 0,1-1 0,36-21 3641,-25 13-3278,0 2 0,0-1 0,1 2 0,16-7-1,57-15 39,-65 22-305,216-62 702,-57 16-517,-150 46-369,0 1 0,1 1 0,61 0 0,-87 4 16,0 1-1,0-1 0,0 1 0,0 0 0,0 0 0,-1 0 0,1 1 0,7 3 0,-10-4-93,0 0 0,-1 0 0,1 1-1,0-1 1,-1 0 0,1 1 0,-1-1-1,0 1 1,1 0 0,-1-1-1,0 1 1,0 0 0,0-1 0,0 1-1,-1 0 1,1 0 0,0 0 0,-1 0-1,1 0 1,-1 0 0,0 0-1,0 0 1,0 4 0,0-2-367,0 1 1,-1-1 0,1 1-1,-1-1 1,0 0-1,-1 0 1,1 1-1,-1-1 1,0 0 0,0 0-1,-2 4 1,-13 21-2088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5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 4480,'-2'-2'307,"2"2"-273,0 0 0,0 0 0,0 0 0,0 0 0,0 0 0,0 0 0,-1 0 0,1 0 0,0 0-1,0 0 1,0 0 0,0 0 0,0 0 0,0 0 0,0-1 0,0 1 0,0 0 0,-1 0 0,1 0 0,0 0 0,0 0-1,0 0 1,0 0 0,0-1 0,0 1 0,0 0 0,0 0 0,0 0 0,0 0 0,0 0 0,0 0 0,0-1-1,0 1 1,0 0 0,0 0 0,0 0 0,0 0 0,0 0 0,0 0 0,0-1 0,0 1 0,0 0 0,0 0 0,0 0-1,1 0 1,-1 0 0,0 0 0,0 0 0,0-1 0,0 1 0,0 0 0,0 0 0,0 0 0,0 0 0,1 0 0,-1 0-1,0 0 1,0 0 0,0 0 0,0 0 0,2 0 1280,0 56 2292,-13 35-2092,2-26-1060,-28 243 1386,37-305-1768,-1 1 0,1-1 0,0 1 0,0-1 0,0 0 0,1 1 0,-1-1 0,2 5 0,-2-8-50,0 0-1,0 1 0,1-1 1,-1 0-1,0 1 1,0-1-1,1 1 1,-1-1-1,0 0 1,1 0-1,-1 1 0,0-1 1,1 0-1,-1 1 1,0-1-1,1 0 1,-1 0-1,0 0 0,1 1 1,-1-1-1,1 0 1,-1 0-1,0 0 1,1 0-1,0 0 0,1 0 14,-1 0 0,0-1 0,1 1 0,-1 0 0,0-1-1,1 1 1,-1-1 0,0 0 0,1 1 0,-1-1 0,0 0-1,1-1 1,24-18 27,-2-2 0,0 0 0,-1-2 0,33-46-1,-34 41-15,-7 8-181,27-29 0,-40 48 112,-1 1-1,1-1 1,0 1-1,-1 0 1,1-1 0,0 1-1,0 0 1,0 0-1,0 0 1,4-1-1,-5 2 18,0 0 1,-1 0-1,1 0 1,0 0-1,0 0 0,0 0 1,0 0-1,0 0 1,-1 1-1,1-1 0,0 0 1,0 0-1,0 1 1,-1-1-1,1 1 0,0-1 1,-1 1-1,1-1 1,0 1-1,-1-1 0,1 1 1,0 0-1,-1-1 1,1 1-1,-1 0 0,1-1 1,-1 1-1,0 0 1,1 0-1,-1 1 0,3 3-6,-2 1-1,1 0 0,-1-1 0,0 1 1,0 0-1,0 0 0,-1 10 0,1 3 46,-1 18 80,-6 65 0,4-82 29,1-3 205,1-11-576,2-17-6449,4 3 4620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5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0 6144,'-150'72'6437,"94"-48"-5196,-67 41 1,-49 41-226,117-71-531,55-35-480,-1 1 0,1-1 0,-1 0 0,1 1 0,-1-1 0,1 0 0,-1 1 0,1-1 0,-1 0 0,1 1 0,-1-1 0,1 0 0,-1 0 0,1 0 0,-1 0 0,0 0 0,1 0 0,-1 1 0,1-1 0,-1-1 0,0 1 0,1 0 1,-1 0-1,0 0 0,1-1-108,-1 1 0,1-1 0,0 0 0,0 1 0,0-1 0,0 0 0,0 0 0,0 1 1,0-1-1,0 0 0,0 1 0,1-1 0,-1 0 0,0 1 0,0-1 0,0 0 0,1 1 0,0-1 1,6-15-1354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5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26 4064,'1'-1'221,"-1"-1"0,1 1 0,0 0 0,0 0 1,0 0-1,-1-1 0,1 1 0,0 0 0,0 0 0,1 0 1,-1 0-1,0 0 0,0 1 0,0-1 0,1 0 0,-1 1 0,3-2 1,-1 1 469,0 0 1,1 0-1,-1 0 1,0 0-1,1 1 0,4-1 1,-7 1-591,-1 0 0,1 0-1,-1 0 1,0 1 0,1-1 0,-1 0 0,1 0 0,-1 0-1,0 1 1,1-1 0,-1 0 0,0 1 0,1-1 0,-1 0-1,0 1 1,0-1 0,1 0 0,-1 1 0,0-1 0,0 0-1,0 1 1,1-1 0,-1 1 0,0-1 0,0 0 0,0 1-1,0-1 1,0 1 0,0-1 0,0 1 0,0-1 0,0 0-1,0 1 1,0-1 0,0 1 0,0-1 0,0 1 0,-1 0-1,-3 18 117,0-9-67,-1-1-1,-8 12 0,-3 9 64,-7 25 145,-26 101 0,27-80-135,-39 143 460,60-215-652,0 0 0,0 1 0,1-1 0,0 0 0,-1 1 0,1-1 0,1 0 0,0 7 0,-1-10 0,1 1 0,-1-1 0,1 0 0,0 1 0,-1-1 1,1 0-1,0 0 0,0 0 0,0 0 0,-1 0 0,1 0 0,1 0 0,-1 0 0,0 0 1,0 0-1,0 0 0,0 0 0,0-1 0,1 1 0,-1-1 0,0 1 0,1-1 0,-1 1 1,0-1-1,1 0 0,-1 1 0,1-1 0,-1 0 0,1 0 0,-1 0 0,2-1 0,32 0 173,60-10-1,35-15-115,-117 23-65,0 0-90,8-1-1532,0-1 0,23-9 0,-42 13 918,1 0 1,-1 0-1,0 0 0,0-1 1,0 1-1,0 0 0,1-2 1,5-2-1544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1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2656,'3'4'333,"0"0"1,-1 0-1,1 1 0,-1-1 1,0 1-1,-1-1 0,1 1 1,-1 0-1,0-1 0,0 1 0,1 7 1,-1 2 140,-1 1-1,0 0 1,-1 0 0,-4 17 0,-16 58 602,8-41-740,-141 538 3115,141-558-2513,28-63 272,24-48-1150,-33 71-100,0 1 0,1 0 0,0 0 0,0 0 0,16-14 0,-21 22 21,-1 1 1,1 0 0,0-1-1,0 1 1,0 0 0,0 0-1,0 0 1,0 0 0,0 0-1,0 1 1,0-1 0,0 1-1,0-1 1,0 1 0,1 0-1,-1 0 1,0 0 0,0 0-1,0 0 1,4 1 0,-3 0 1,0 0-1,0 0 1,0 0 0,0 1 0,-1-1 0,1 1 0,0 0 0,-1 0 0,1 0 0,-1 0 0,1 0 0,-1 0 0,4 6 0,0 2 59,0 1 1,0 0-1,-1 0 1,0 0-1,-1 1 1,0 0 0,-1 0-1,3 22 1,7 21 64,-11-47-41,0 0 0,1 0 0,1 0 0,-1-1 0,1 1 0,0-1 0,1 0 0,8 10 0,-10-14-24,0 0 1,0 0-1,1 0 0,-1 0 0,1-1 1,0 0-1,0 1 0,-1-1 1,1-1-1,1 1 0,-1-1 0,0 1 1,0-1-1,1 0 0,-1-1 0,0 1 1,8-1-1,-1-1 18,0 0 0,0 0-1,0-2 1,-1 1 0,1-1 0,-1-1 0,1 0 0,-1 0-1,0-1 1,-1 0 0,1-1 0,-1 0 0,0-1 0,0 0 0,-1 0-1,0-1 1,0 0 0,-1 0 0,0-1 0,-1 1 0,1-2 0,-2 1-1,1-1 1,-1 0 0,-1 0 0,6-18 0,-8 17-31,1 0 0,0-15 1,-3 23-53,1 1 0,-1 0 0,0-1 0,0 1 0,-1 0 0,1-1 0,0 1 0,-1 0 0,1-1 0,-1 1 0,0 0 0,0 0 0,1-1 0,-2 1 0,1 0 0,0 0 0,-3-3 0,4 5 16,-1 0-1,1-1 0,-1 1 0,0 0 0,1 0 1,-1 0-1,0 0 0,1-1 0,-1 1 0,1 0 1,-1 0-1,0 0 0,1 1 0,-1-1 0,0 0 1,1 0-1,-1 0 0,0 0 0,1 1 0,-1-1 0,1 0 1,-1 0-1,1 1 0,-1-1 0,1 0 0,-1 1 1,0 0-1,-1 1-31,-1 1 1,1 0 0,0 0-1,0 0 1,0 0 0,1 0-1,-1 0 1,1 0-1,0 0 1,-2 6 0,-1 3-36,-2 5-14,0-1 0,-6 34 0,11-45 109,0 1 0,1-1 0,0 1 0,0-1 0,0 1 1,1 0-1,-1-1 0,1 1 0,1-1 0,-1 0 0,1 1 1,0-1-1,4 8 0,-6-12-1,1 0 1,-1 0-1,1 0 0,0 0 1,-1 0-1,1-1 1,0 1-1,0 0 0,0 0 1,0 0-1,0-1 1,0 1-1,0-1 1,0 1-1,0 0 0,0-1 1,0 0-1,0 1 1,0-1-1,2 1 0,-1-1 20,0 0 0,0 0-1,0-1 1,0 1-1,0 0 1,0-1 0,-1 1-1,1-1 1,0 0 0,0 1-1,2-2 1,4-4 94,1 1 0,-2-1 0,15-13 0,-16 13-166,22-21 210,-15 13-170,1 1 0,22-17-1,-32 28-27,-1-1-1,1 1 1,1-1-1,-1 1 1,0 0-1,1 1 0,-1-1 1,0 1-1,1 0 1,0 0-1,-1 0 1,1 1-1,0-1 1,8 2-1,-11-1 14,-1 0-1,1 0 1,-1 1-1,1-1 1,-1 1-1,1-1 1,-1 1 0,1 0-1,-1-1 1,1 1-1,-1 0 1,0 0-1,0 0 1,1 0 0,-1 0-1,0 0 1,0 0-1,0 0 1,0 1-1,0-1 1,0 0-1,-1 1 1,1-1 0,0 0-1,-1 1 1,1-1-1,-1 1 1,1-1-1,0 4 1,-1 3 23,1 0 0,-1 0 0,0-1 1,-3 16-1,1-5-13,-2 19-43,-1 13 283,7-41 310,4-11-237,10-17-94,-9 10-156,5-6-22,45-46 166,-51 56-287,0-1 0,1 1 0,-1 0 0,1 1 0,1 0 0,-1 0 0,16-6 0,-21 10 68,0-1-1,0 1 1,0 0 0,0 0 0,0 0-1,0 0 1,0 0 0,0 0 0,0 0-1,0 1 1,0-1 0,-1 1 0,1 0 0,0-1-1,0 1 1,0 0 0,0 0 0,-1 0-1,1 0 1,0 0 0,-1 1 0,1-1-1,-1 0 1,1 1 0,-1-1 0,2 3 0,3 5 29,0 0 0,0 0 1,7 17-1,-9-19-7,0 2 62,1 1 0,1-1 0,-1-1-1,11 13 1,-14-19-36,0 0 1,0-1-1,0 1 0,0 0 0,0-1 0,0 0 0,0 1 0,1-1 1,-1 0-1,4 1 0,-5-1-16,1-1-1,0 0 1,-1 0 0,1 0 0,-1 0-1,1 0 1,-1 0 0,1 0 0,-1 0-1,1-1 1,-1 1 0,1-1 0,-1 1 0,1-1-1,-1 1 1,0-1 0,1 0 0,2-2-1,-1 1-114,1-1-1,-1 0 1,0 0-1,0 0 1,0 0-1,3-5 1,-5 6-327,0 1 0,0-1 0,0 1 1,0-1-1,-1 0 0,1 1 0,0-1 0,-1 0 0,0 1 1,1-1-1,-1 0 0,0 0 0,0 1 0,0-1 0,0 0 1,0 0-1,-1-2 0,1-5-2594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1:5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17 311 7968,'-17'-3'3616,"20"-5"-3136,6-4 1216,8 6-1024,8-20 1120,9 0-993,23-11 417,1 3-704,22-3-64,-6 8-288,1 3-224,-7 7 0,-11 1-32,-11 7 32,-13 0-2112,-8 4 1153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2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2560,'-3'0'302,"1"0"-1,0 0 1,0 1-1,0-1 1,-1 0 0,1 1-1,0-1 1,0 1-1,-3 1 1,-1 0 1450,3-1-1314,0 0 1,0 1 0,1-1-1,-1 1 1,0-1 0,0 1-1,-2 2 1,34 19 1566,-21-20-1810,0-1 0,-1-1-1,1 1 1,0-1 0,0-1-1,0 1 1,8-2 0,26 3 61,-13 2-153,-12-2-20,1 1 0,-1 0 0,28 10 0,-40-12-56,-1 1 0,0 0 0,0 0 0,0 0 0,-1 0 0,1 1 0,0-1 0,-1 1 0,0 0 0,0 0 0,1 1 0,-2-1 0,1 0 0,0 1 0,-1 0 0,0 0 0,0 0 0,0 0 0,2 6 1,-1 2 13,0-1-1,-1 1 1,-1 0 0,0-1 0,-1 18 0,-10 57 50,-21 81-60,-11 79 87,35-157-91,6 132-1,9-142 133,22 92-1,-15-94-107,29 120 95,-2-18-84,-41-174-58,-1 1-1,1-1 1,-1 0-1,0 0 1,0 1-1,0-1 1,-1 0 0,1 0-1,-4 9 1,3-10 26,-1-1 1,1 1 0,-1-1-1,0 1 1,0-1 0,0 0 0,0 0-1,-1 0 1,1 0 0,-1-1-1,0 1 1,0-1 0,0 1-1,-3 1 1,-20 10 544,-1 0 1,-32 10-1,-2 1-290,35-14-311,0-2 1,-1-1 0,-30 5-1,45-12-1558,4-1 401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2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66 2656,'-1'-1'128,"1"0"-1,0 1 1,-1-1 0,1 0-1,0 0 1,-1 0-1,1 1 1,0-1 0,0 0-1,0 0 1,0 0 0,0 0-1,0 0 1,0 0 0,0 1-1,0-1 1,0 0 0,1 0-1,0-1 1,9-17 2818,-2 8-1960,-7 9-759,0 0-1,0 0 1,1 0 0,-1 0-1,1 0 1,-1 1 0,4-4-1,-5 5-220,0 0-1,0 0 1,0 0-1,0 0 0,0 0 1,0 0-1,0 0 1,1 0-1,-1 0 0,0 0 1,0 0-1,0 0 1,0 0-1,0 0 0,0 0 1,0 0-1,0 0 1,0 0-1,1 0 1,-1 0-1,0 0 0,0 0 1,0 0-1,0 1 1,0-1-1,0 0 0,0 0 1,0 0-1,0 0 1,0 0-1,0 0 0,0 0 1,1 0-1,-1 0 1,0 0-1,0 0 1,0 0-1,0 1 0,0-1 1,0 0-1,0 0 1,0 0-1,0 0 0,0 0 1,0 0-1,0 0 1,0 0-1,0 0 0,0 1 1,0-1-1,-1 13 50,-58 302 2852,15-70-1723,38-215-1098,2-10 24,0-1 0,0 26 0,4-43-69,0-1 1,0 0-1,0 1 1,0-1 0,0 1-1,0-1 1,0 1-1,1-1 1,-1 0 0,0 1-1,1-1 1,-1 0-1,1 1 1,0-1 0,-1 0-1,1 1 1,0-1 0,0 0-1,0 0 1,0 0-1,0 0 1,0 0 0,0 0-1,0 0 1,0 0-1,0 0 1,0-1 0,3 2-1,1-1-21,-1 0-1,1 0 0,0-1 0,-1 0 0,1 0 1,0 0-1,5-1 0,-8 1-9,65-7 396,67-3-87,45 20-180,-120-2 554,-59-8-714,1-1-1,-1 1 0,0 0 0,0 0 0,0 0 0,1 0 0,-1 0 0,0 0 0,0 0 0,0-1 0,0 1 0,1 0 0,-1 0 0,0 0 0,0 0 1,0-1-1,0 1 0,0 0 0,0 0 0,0 0 0,1-1 0,-1 1 0,0 0 0,0 0 0,0 0 0,0-1 0,0 1 0,0 0 0,0 0 1,0-1-1,0 1 0,0 0 0,0 0 0,0 0 0,0-1 0,0 1 0,-1 0 0,1 0 0,0-1 0,-3-8-1992,3 8 1892,-1-1-429,0 0-1,0 0 0,0 0 1,0 0-1,0 0 1,-1 0-1,1 1 1,-2-3-1,-1 0-814,-6-8-1354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2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20 134 4992,'-18'0'1589,"18"0"-1571,0 0-1,0 0 0,0 0 1,0 0-1,0 0 0,0 0 1,0 0-1,-1 0 1,1 0-1,0 0 0,0 0 1,0 0-1,0 0 0,0-1 1,0 1-1,0 0 1,0 0-1,0 0 0,0 0 1,0 0-1,0 0 0,0 0 1,0 0-1,0 0 1,0 0-1,0 0 0,0 0 1,0 0-1,0-1 1,0 1-1,0 0 0,0 0 1,0 0-1,0 0 0,0 0 1,0 0-1,0 0 1,0 0-1,0 0 0,0 0 1,0 0-1,0 0 0,0-1 1,0 1-1,0 0 1,0 0-1,0 0 0,0 0 1,0 0-1,0 0 1,0 0-1,0 0 0,0 0 1,0 0-1,0 0 0,1 0 1,-1 0-1,0 0 1,0 0-1,0 0 0,0 0 1,0 0-1,0 0 0,0 0 1,0 0-1,0 0 1,0 0-1,0 0 0,1 0 1,4-4 1352,15 0 682,20-2 0,-20 4-1310,26-7 1,38-10 372,64-19-364,-146 37-1005,27-10 942,-19 4-1996,-10 7 1176,2-2-2242,-2 1 2243,0 1-1,0 0 0,0 0 0,0 0 0,0-1 0,0 1 0,0 0 1,0 0-1,0 0 0,0 0 0,0-1 0,0 1 0,0 0 0,0 0 1,0 0-1,0 0 0,-1-1 0,1 1-264,-13-12-4361,-1 0 1472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2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5888,'0'0'137,"-1"-1"0,0 1 1,1 0-1,-1-1 0,0 1 1,1-1-1,-1 1 0,1-1 1,-1 1-1,1-1 0,-1 1 1,1-1-1,0 1 0,-1-1 1,1 0-1,0 1 0,-1-1 0,1-1 1,0 2-69,0-1 0,0 1 0,0 0-1,0-1 1,0 1 0,0-1 0,1 1 0,-1 0 0,0-1 0,0 1 0,0 0 0,1-1 0,-1 1 0,0 0-1,0-1 1,1 1 0,-1 0 0,0 0 0,1-1 0,-1 1 0,0 0 0,1 0 0,0-1 0,4-1 280,-1 1 0,1-1 0,1 1 0,4-2 0,-6 2-139,38-6 1350,75-5-1,45 9-391,-161 3-1161,25 0-33,0 1 0,0 1 1,0 1-1,37 9 1,-62-11-279,1-1 1,-1 0 0,1 1-1,-1-1 1,0 1 0,1 0-1,-1-1 1,0 1 0,1 0 0,-1 0-1,0 0 1,0 0 0,0 0-1,0 0 1,0 0 0,0 0-1,0 1 1,0-1 0,0 0 0,0 0-1,-1 1 1,1 1 0,7 12-2369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2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6400,'0'0'2058,"2"-2"-1258,4-3-561,-4 3-86,1-1 0,0 1 0,-1 0 0,1 0 0,0 0 0,0 0 0,0 0 0,7-1 0,11-5 441,0 2 0,1 1 0,-1 0 0,42-2 0,-54 6-526,0 2 0,-1-1 0,1 1 0,0 0 0,0 1 0,0 0 0,-1 1 0,1-1 1,-1 2-1,0-1 0,0 1 0,0 0 0,0 1 0,-1 0 0,8 6 0,0 3 66,-1-1 0,-1 2 0,0-1 0,10 18 0,38 68 200,-59-97-319,5 14 683,-4-13-3103,3-10-2293,-3 4 3412,8-7-1439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2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3 4576,'0'0'43,"0"0"0,0 0 0,0-1 0,0 1 0,0 0 0,0 0 0,0 0 0,0 0 0,0 0 0,0 0 0,-1 0 0,1 0 0,0-1 0,0 1 0,0 0 0,0 0 0,0 0 0,0 0 0,0 0 0,0 0 0,-1 0 0,1 0 0,0 0 0,0 0 0,0 0 0,0 0 0,0 0 0,0 0 0,-1 0 0,1 0 0,0 0 0,0 0 0,0 0 0,0 0 0,0 0 0,0 0 0,-1 0 0,1 0 0,0 0 0,0 0 0,0 0 0,0 0 0,0 0 0,0 0 0,0 0 0,-1 0 0,1 0 0,0 0 0,0 0 0,0 0 0,0 1 0,0-1 0,-8 10 1513,-6 19 97,12-26-1472,-11 24 284,-2-1 0,0-1 0,-2-1 0,0 0 0,-2-1 0,0-1 0,-2 0 0,0-2 0,-1-1 0,-38 26 0,-10 0 18,7-3-125,-62 51 0,98-73-1568,28-21 972,0 0 0,0 0 0,-1 1 0,1-1 0,0 0 0,0 1 0,0-1 0,0 1 0,0-1 1,0 1-1,0-1 0,0 1 0,0 0 0,0-1 0,1 1 0,4-2-995,13-5-1204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2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26 213 5824,'-1'1'139,"0"0"-1,1 0 1,0 0 0,-1 1 0,1-1-1,0 0 1,-1 0 0,1 0 0,0 0-1,0 0 1,0 0 0,0 0 0,0 0-1,0 1 1,0-1 0,0 0 0,1 0-1,-1 0 1,1 1 0,0 4 206,3 147 4257,-1-49-2823,-1-8-763,0-55-809,5 47 364,-5-78-245,0-13 556,-2-18-4,0-15-583,-1 10-243,1 1-1,2 0 1,5-33-1,0 26-13,35-153 27,-30 141-91,2 0 1,23-47 0,-35 87 35,8-17 51,23-36 0,-29 51-90,-1 1 0,1 0-1,1 0 1,-1 1 0,1-1 0,-1 1-1,1 0 1,1 0 0,-1 1 0,0-1-1,12-4 1,-13 7 11,-1 0-1,0 0 1,1 1 0,-1-1-1,0 1 1,1 0-1,-1 0 1,1 0 0,-1 0-1,0 1 1,1 0-1,-1-1 1,0 1 0,1 0-1,-1 0 1,0 1 0,0-1-1,0 1 1,0 0-1,0-1 1,-1 1 0,1 0-1,0 1 1,3 3 0,-1-1 32,0 1 0,0 0 1,0 0-1,-1 1 1,1-1-1,-2 1 1,1 0-1,-1 0 1,4 12-1,-4-9 41,-1 1-1,0 0 1,0 0-1,-1 0 1,0 0-1,-1 0 0,0 0 1,-1 0-1,-2 13 1,1-18-10,1 0 1,-1 0 0,0 0 0,-1 0-1,1-1 1,-1 1 0,0-1 0,0 1-1,-1-1 1,0 0 0,1 0 0,-2-1-1,1 1 1,-1-1 0,1 0-1,-1 0 1,0-1 0,-6 4 0,-4 1 46,0-2 0,0 1 1,-1-2-1,0 0 1,0-1-1,0-1 0,-21 2 1,10-3-259,1-1 0,-1-1-1,-49-8 1,53 6-2132,5 4 612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2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 3232,'0'0'5754,"-15"4"-3935,4 0-1415,-1-1 0,-16 3 0,-13 3 43,22-4-260,-125 38 811,124-36-876,1 1-1,0 1 1,0 0-1,1 2 1,-20 15-1,33-23-126,0 1-1,1 1 1,0-1 0,-1 0-1,2 1 1,-1 0-1,0 0 1,1 0-1,0 1 1,-4 8 0,4-5-4,1 0 1,0 0 0,0 1 0,1-1-1,0 0 1,0 14 0,4 27 245,2-2 1,19 82-1,-4-31-21,12 86 140,19 115 760,-46-254-926,-2 0 1,-2 1 0,-9 88-1,5-115-58,-1 0 0,-1-1 0,-9 26 0,13-43-100,0-1-1,1 1 0,-1 0 0,1 0 0,0 0 1,0-1-1,-1 1 0,1 0 0,0 0 0,1 0 0,-1-1 1,0 3-1,1-3 507,5-4-394,106-20 538,-50 12-372,-24 3-225,0 1-1,1 3 0,0 1 0,72 3 1,-88 7 69,-17-4-68,-5-3 63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3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22 2976,'-45'0'10261,"46"0"-10048,-4 0 219,81-5 2507,1 1-2250,-40 2-388,43 2-1,1 1 196,-40-1-320,-43 0-187,0 0-1,0 0 0,0 0 0,1 0 0,-1 0 0,0-1 0,0 1 0,0 0 0,0 0 0,0 0 0,0 0 1,0 0-1,1 0 0,-1 0 0,0 0 0,0 0 0,0 0 0,0 0 0,0 0 0,0 0 0,0 0 1,0 0-1,0-1 0,0 1 0,0 0 0,0 0 0,1 0 0,-1 0 0,0 0 0,0 0 0,0 0 0,0 0 1,0 0-1,0-1 0,0 1 0,0 0 0,0 0 0,0 0 0,0 0 0,0 0 0,0 0 0,0 0 1,0-1-1,0 1 0,0 0 0,0 0 0,0 0 0,-1 0 0,1 0 0,0 0 0,0 0 0,0 0 1,0-1-1,0 1 0,0 0 0,-4-6-5255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1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71 2496,'5'-3'7082,"-5"6"-6948,0 1-1,0-1 0,0 1 1,-1 6-1,-5 14 158,-15 43 0,1-2-36,-71 229 501,11-41 152,72-221-753,4-14 757,-12 31 0,25-83 821,154-453-1201,-133 402-584,-12 35 21,2 1 1,3 2-1,28-46 0,-46 85-42,-3 4-25,1-1 0,-1 1 0,1 0 0,0 0-1,1 0 1,-1 0 0,8-6 0,-11 10 91,1-1 0,-1 1 0,0 0 0,0 0 1,1 0-1,-1 0 0,0-1 0,1 1 0,-1 0 0,0 0 0,1 0 1,-1 0-1,0 0 0,1 0 0,-1 0 0,0 0 0,1 0 0,-1 0 1,0 0-1,1 0 0,-1 0 0,0 0 0,1 1 0,-1-1 1,0 0-1,0 0 0,1 0 0,-1 0 0,0 1 0,1-1 0,-1 0 1,0 0-1,0 0 0,1 1 0,-1-1 0,0 0 0,0 0 0,0 1 1,1-1-1,-1 0 0,0 1 0,0-1 0,0 0 0,0 1 0,0-1 1,6 23 37,-5-18-46,24 226-73,-20-155 47,19 104 0,-17-147 81,12 47 437,-19-79-414,0 0 0,1 1 1,-1-1-1,0 0 0,1 0 0,-1 0 0,1 1 1,-1-1-1,1 0 0,0 0 0,0 0 1,-1 0-1,1 0 0,0 0 0,0 0 0,2 1 1,-3-2-37,0 0 0,1 0 0,-1 0-1,1 0 1,-1 0 0,1 0 0,-1-1 0,1 1 0,-1 0 0,0 0 0,1 0 0,-1-1 0,1 1 0,-1 0 0,0 0 0,1-1 0,-1 1 0,0 0 0,1-1 0,-1 1 0,0 0 0,1-1 0,-1 1 0,0 0 0,0-1 0,1 1 0,-1-1 0,0 0 0,4-7 117,-1 1 1,-1-1-1,3-10 1,-4 16-154,10-53 181,6-84 0,-10 73-158,-1 17-25,11-80-77,-12 106-70,0 1 0,2 0 0,15-35 0,-21 56 138,-1 0 0,0 0 0,0 1 0,1-1 0,-1 0 0,0 1 0,1-1 0,-1 0 0,1 1 0,-1-1-1,1 1 1,-1-1 0,1 1 0,-1-1 0,1 1 0,-1-1 0,1 1 0,0 0 0,-1-1 0,1 1 0,0 0 0,0-1 0,0 1 12,0 0 0,-1 1-1,1-1 1,-1 0 0,1 0 0,0 0 0,-1 1 0,1-1 0,-1 0 0,1 1 0,-1-1 0,1 1-1,-1-1 1,1 1 0,-1-1 0,0 1 0,1-1 0,-1 1 0,0-1 0,1 1 0,2 6 3,0-1 0,0 1 0,2 10 0,29 141-108,-23-97 157,4 11 331,3-1 0,47 117 0,-55-156 84,-10-31-1520,2-18-7158,5 9 6385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3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25 2080,'12'-15'6122,"-12"15"-6052,0 0 0,0 0-1,0 0 1,1 0-1,-1 0 1,0 0-1,0-1 1,0 1-1,0 0 1,0 0-1,0 0 1,0 0 0,0-1-1,1 1 1,-1 0-1,0 0 1,0 0-1,0 0 1,0-1-1,0 1 1,0 0 0,0 0-1,0 0 1,0-1-1,0 1 1,0 0-1,0 0 1,0 0-1,0 0 1,-1-1-1,1 1 1,0 0 0,0 0-1,0 0 1,0 0-1,0-1 1,0 1-1,0 0 1,0 0-1,-1 0 1,1 0 0,0 0-1,0-1 1,0 1-1,0 0 1,0 0-1,-1 0 1,1 0-1,0 0 1,0 0-1,-1 0 1,-8-2 788,5 3-826,0 1 1,1-1-1,-1 1 0,1 0 1,0 0-1,-1 0 0,-4 5 1,-23 23 59,17-17 128,-60 60 158,63-61-319,1 1 0,0 0-1,0 0 1,-9 19 0,18-29 14,0 1 0,-1-1 0,1 0 0,0 1 1,0-1-1,1 0 0,-1 1 0,1-1 0,0 1 1,0 4-1,0-7-151,0 0 0,0 0 1,0 0-1,1 0 1,-1 0-1,0 0 0,1 0 1,-1 0-1,0 0 0,1 0 1,0 0-1,-1 0 1,1 0-1,0 0 0,-1 0 1,1 0-1,0-1 0,0 1 1,0 0-1,-1-1 1,1 1-1,0 0 0,0-1 1,0 1-1,0-1 1,0 0-1,0 1 0,0-1 1,0 0-1,0 1 0,1-1 1,-1 0-1,0 0 1,0 0-1,2 0 0,-1 0-322,1 0 0,-1-1 0,1 1 0,-1 0 0,0-1 0,1 1 0,-1-1 0,0 0 0,1 0 0,2-2 0,11-5-1466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3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 5568,'-10'-13'1786,"9"13"-1754,1 0 0,0-1-1,0 1 1,0 0-1,0 0 1,0 0 0,0-1-1,0 1 1,0 0-1,0 0 1,0-1 0,0 1-1,0 0 1,0 0-1,0-1 1,0 1-1,0 0 1,0 0 0,0-1-1,0 1 1,0 0-1,0 0 1,0-1 0,0 1-1,0 0 1,1 0-1,-1-1 1,0 1 0,0 0-1,0 0 1,0 0-1,1 0 1,-1-1-1,0 1 1,0 0 0,0 0-1,1 0 1,-1 0-1,0-1 1,9-2 539,7-1-300,0 2 1,0 0-1,0 0 0,0 2 0,1 0 0,-1 1 1,17 3-1,-22-2-156,0 0 0,0 1 0,0 1 0,0 0 0,-1 0 0,1 1 0,-1 0 0,0 1 0,-1 0 0,17 13 0,-10-3 46,-1 0 1,0 1-1,-1 1 1,-1 0-1,13 24 1,46 103 730,-57-111-445,17 60 0,-26-72-261,-2-1 0,0 1 0,-2 0 0,1 26 0,-3-44-85,0 6 394,0-10-509,0 0 0,0 0 0,0 0 0,0 0 1,0 0-1,0 1 0,0-1 0,0 0 0,0 0 0,0 0 1,0 0-1,0 0 0,0 0 0,0 0 0,0 0 0,0 0 1,0 0-1,0 0 0,0 1 0,0-1 0,0 0 1,0 0-1,0 0 0,0 0 0,0 0 0,0 0 0,0 0 1,0 0-1,0 0 0,0 0 0,0 0 0,0 0 0,0 0 1,0 1-1,-1-1 0,1 0 0,0 0 0,0 0 0,0 0 1,0 0-1,0 0 0,0 0 0,0 0 0,0 0 0,0 0 1,0 0-1,0 0 0,0 0 0,-1 0 0,1 0 0,0 0 1,0 0-1,0 0 0,0 0 0,0 0 0,0 0 0,0 0 1,0 0-1,0 0 0,0 0 0,0 0 0,0 0 0,-1 0 1,1 0-1,0 0 0,0-1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3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7 126 2976,'-1'0'208,"1"-1"0,-1 0 0,1 1 1,-1-1-1,1 0 0,-1 1 0,1-1 0,-1 0 1,1 0-1,0 1 0,-1-1 0,1 0 0,0 0 1,0 0-1,0 1 0,0-1 0,-1 0 0,1 0 1,0 0-1,0 0 0,0 0 0,1 1 0,-1-1 1,0 0-1,0 0 0,1-1 0,10 2 2976,44-4-1728,215-41 1109,17-1-1829,-100 37-992,-197 18-4549,5 1 3056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3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 2816,'-14'0'917,"13"0"-875,1 0 0,0 0 0,0 0 0,0 0 0,0 0-1,0 0 1,-1 0 0,1 0 0,0 0 0,0 0 0,0 0 0,0 0 0,0 0-1,0 0 1,-1 0 0,1 0 0,0 0 0,0 0 0,0 0 0,0 0 0,0-1-1,0 1 1,0 0 0,0 0 0,-1 0 0,1 0 0,0 0 0,0 0 0,0 0-1,0-1 1,0 1 0,0 0 0,0 0 0,0 0 0,0 0 0,0 0 0,0-1-1,0 1 1,0 0 0,0 0 0,0 0 0,0 0 0,0 0 0,0 0 0,0-1-1,0 1 1,0 0 0,0 0 0,0 0 0,5-7 5853,-3 6-5711,-1 1 0,0-1 0,1 0 0,-1 0 0,0 0 0,0 0 0,1 0 0,-1 0 0,1-2 0,9-8 440,-4 8-435,-1-1 0,1 1 0,0 0-1,1 1 1,-1-1 0,0 1 0,1 1 0,-1 0-1,12-1 1,-17 2-130,4 0-2,-1 0-1,1 0 1,-1 1-1,11 2 1,-15-3-52,1 1 1,-1-1 0,1 1-1,-1-1 1,0 1-1,1 0 1,-1 0-1,0 0 1,0 0-1,1 0 1,-1 0-1,0 0 1,0 0 0,0 0-1,0 1 1,-1-1-1,1 0 1,0 1-1,0-1 1,-1 0-1,1 1 1,0 1-1,0 4 21,0-1-1,0 1 1,-1 0-1,0 0 1,0 0-1,-1 0 1,0-1-1,0 1 1,0 0-1,-3 7 1,-1 6-51,0 5 109,-1 0 0,-1-1 0,-1 0 0,-1 0 0,-1-1-1,-17 28 1,22-43 314,0 0 1,-10 10-1,19-22-278,1 1 0,0-1 0,0 1 0,0 1 0,1-1 0,-1 1 0,0-1 0,1 2 0,0-1 0,-1 0 0,1 1 0,10-1 0,-6 1-127,0 1 0,0 0 0,0 0 0,0 1 0,0 0 0,0 1 0,16 5 0,-7 0-40,-12-4-214,1 0 0,-1-1 1,1 0-1,0 0 0,0 0 0,11 0 1,-18-2 11,0 0-1,0 0 1,0 0 0,0-1 0,0 1-1,0 0 1,-1 0 0,1-1 0,0 1 0,0 0-1,0-1 1,0 1 0,-1-1 0,1 1-1,0-1 1,0 1 0,-1-1 0,1 0-1,-1 1 1,1-1 0,0-1 0,1 0-428,7-5-2160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3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2656,'-1'6'537,"0"0"0,-1 1 1,1-1-1,-1 0 0,-1 0 0,1 0 0,-5 7 1,-12 33 28,-6 37 297,3 1 1,-11 100 0,-1 175 742,28 40 442,7-390-1995,20 229 1484,-16-207-1327,1 0-1,1-1 1,2 0 0,1 0-1,23 49 1,-24-65-142,0 0 0,0 0 0,1-1 0,1 0-1,0-1 1,1 0 0,0-1 0,1 0 0,0-1 0,1 0 0,0-1 0,1-1 0,-1 0 0,2-1 0,-1-1 0,1 0 0,0-1 0,19 4-1,-30-8-568,0-1 0,0 0-1,-1 1 1,1-2 0,0 1 0,0 0-1,-1-1 1,1 0 0,0 0-1,-1-1 1,1 1 0,-1-1-1,0 0 1,1 0 0,-1 0-1,7-6 1,14-6-2640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3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 4800,'-8'-11'1421,"7"11"-1364,1 0 0,0 0 0,0 0-1,-1-1 1,1 1 0,0 0 0,0 0 0,-1-1-1,1 1 1,0 0 0,0-1 0,0 1 0,-1 0-1,1 0 1,0-1 0,0 1 0,0 0 0,0-1-1,0 1 1,0 0 0,0-1 0,0 1 0,-1-1-1,1 1 1,0 0 0,1-1 0,-1 1 0,0 0 0,0-1-1,0 1 1,0 0 0,0-1 0,1 2 40,0-1 1,0 1-1,0-1 1,0 1-1,0-1 1,0 0-1,1 1 1,-1-1-1,0 0 1,0 0-1,0 1 1,2-1-1,11 2 220,-8 1-184,1 1-1,-1-1 1,0 1 0,0 0 0,0 1 0,-1-1 0,1 1 0,5 7 0,37 48 711,-43-54-762,22 34 378,-2 0 0,37 81 0,18 96 939,-50-106-498,21 157 1,-43-190-443,-2-1 1,-4 1-1,-4 0 1,-3-1-1,-19 104 1,19-151-293,-2 0 0,-15 41 0,19-62-153,0-1-1,-1 1 1,0-1-1,-1 0 1,0 0-1,0-1 1,-1 0-1,1 1 1,-2-2-1,1 1 1,-1-1 0,-12 9-1,-3-7-909,4-4 213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3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12 4160,'2'-4'685,"5"-3"3904,-7 22-2002,0 5-2067,-2 0 1,0-1-1,-2 1 1,0-1-1,-8 23 1,-41 91 826,0-1-564,22-33 6,-23 120 1,52-208-690,0 0 1,1 1-1,1-1 1,-1 0-1,2 0 0,2 19 1,-2-26-35,0 1 0,0-1 0,1 0 0,-1 0-1,1 0 1,0 0 0,0 0 0,1 0 0,-1 0 0,1-1 0,0 1 0,0-1 0,0 1 0,0-1 0,0 0-1,1-1 1,-1 1 0,1-1 0,5 3 0,2 1 20,0-1 1,0-1-1,1 0 1,0 0-1,0-1 0,0 0 1,0-2-1,0 1 1,0-1-1,1-1 0,-1 0 1,0-1-1,0 0 1,14-3-1,-24 3-181,35-9 683,-35 9-757,-1 0 1,1 1 0,0-1 0,-1 0 0,1 0 0,-1 0 0,1 0 0,-1 0 0,1 0 0,-1 0-1,0-1 1,0 1 0,1 0 0,-1-1 0,0 1 0,0-1 0,1-2 0,-1 2-493,-1 0 0,0 0 0,1 0 0,-1 0 1,0 0-1,0 0 0,0 0 0,0 0 0,0 0 0,-1-2 1,1-4-1436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3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5 143 6880,'-1'-1'112,"1"1"0,0 0 0,-1-1 0,1 1 0,0 0 0,-1-1 0,1 1 0,0-1 0,0 1 0,-1 0 0,1-1 0,0 1 0,0-1 0,0 1 0,0-1 0,0 1 0,-1-1 0,1 1 0,0-1 0,0 1 0,0-1 0,0 1 0,0-1 0,0 1 0,1 0 0,-1-1 0,0 0 0,1 0 53,-1 0 0,1 0-1,-1 0 1,1 0 0,0 1-1,0-1 1,0 0 0,-1 0-1,1 1 1,0-1-1,2-1 1,4-1 504,1 0-1,14-5 1,-15 6-230,62-19 1577,91-14 1,-76 18-1389,104-11-212,-179 27-654,12 0 287,-8 7-3108,-13-6 2867,0 0 1,0 1-1,1-1 0,-1 0 0,0 0 1,0 1-1,0-1 0,1 0 0,-1 1 1,0-1-1,0 0 0,0 0 0,0 1 1,0-1-1,0 0 0,1 1 0,-1-1 1,0 0-1,0 1 0,0-1 0,0 0 1,0 1-1,0-1 0,0 0 1,-1 1-1,1-1 0,0 0 0,0 1 1,0-1-1,0 0 0,0 1 0,0-1 1,-1 0-1,1 0 0,0 1 0,0-1 1,-1 1-1,1 0-415,-5 9-2966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3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4992,'-3'2'2143,"6"3"-1022,11 3 409,4-5-697,0 0-1,0 0 0,0-2 0,30-1 1,1 1 61,-9 1-500,32 1 529,87 14 0,-158-17-914,1 1-1,0-1 1,0 1-1,-1-1 1,1 1-1,0 0 1,0 0-1,-1 0 0,1 0 1,-1 0-1,1 0 1,-1 0-1,1 0 1,-1 0-1,0 1 1,0-1-1,1 1 1,-1-1-1,0 1 1,0-1-1,-1 1 1,1 0-1,0-1 1,0 1-1,-1 0 1,1 2-1,1 4 7,-1 0-1,-1 0 0,0 0 1,-1 14-1,1-20-16,-17 239 298,-11 281 53,42-319 18,-4-105 82,10 70 144,-8-82-473,1 99-1,-4-88 281,-9-96-367,0 1-1,0-1 1,0 1 0,-1-1 0,1 1-1,0 0 1,-1-1 0,1 1-1,-1-1 1,0 0 0,1 1 0,-1-1-1,0 1 1,0-1 0,0 0-1,0 0 1,0 0 0,0 1 0,0-1-1,-1 0 1,1 0 0,0 0-1,-1-1 1,1 1 0,0 0 0,-1 0-1,1-1 1,-1 1 0,1-1-1,-1 1 1,1-1 0,-1 0 0,0 0-1,-1 1 1,-7-1 161,0 1 1,-1-1-1,1-1 0,-12-2 1,10 2-312,-206-32 54,142 20-397,35 7 188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45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3136,'0'0'1029,"0"-9"1200,0 8-2038,0-1 0,0 1 0,0-1 0,0 1 0,0-1 0,0 1 0,1-1 0,-1 1 0,0-1 0,1 1 0,-1-1 0,1 1 0,0 0 0,0-1 0,1-1 0,-1-1-256,3 9-46,-1-3 176,-1 1 0,1 0 0,-1 1 0,0-1 0,0 0 0,0 1 0,0-1 0,-1 1-1,3 6 1,-1 2-9,0-1 0,1 13-1,1 49 292,-4-48-238,-1-19-111,1 0-1,-1 1 1,1-1 0,0 0 0,3 7 0,2 6 163,-5-14-125,1 1 0,0-1 0,0 0 0,1 1-1,-1-1 1,1 0 0,6 7 0,-1-2 75,0 0 1,1 0-1,0-1 1,1 0-1,0-1 0,0 0 1,1-1-1,18 10 1,179 58 624,-161-58-763,-35-11 79,-1-2 1,2 1-1,-1-2 0,21 4 0,-23-5 78,-3-1-63,0-1 0,0 1 1,0-1-1,0 0 0,10-2 1,12-2 42,-19 3-88,-1 0 0,1-1-1,8-2 1,135-37 570,75-17-245,-191 50-307,64-24 0,16-4-14,-22 19 97,155-10 0,-148 30-92,-29 0 39,119 2-192,-154-1 139,-1 1 0,0 2 0,41 12 1,-54-10 25,0 2 0,-1 0 1,0 1-1,30 23 1,30 16 283,-80-49-305,0-1 1,0 1 0,0-1 0,0 0-1,0 0 1,6 1 0,-8-2 8,0 0 1,1 0-1,-1 0 0,0 0 1,0 0-1,1 0 0,-1-1 1,0 1-1,0 0 0,1-1 1,-1 1-1,0-1 0,0 1 1,0-1-1,0 1 0,0-1 1,0 0-1,0 0 0,0 1 1,0-1-1,0 0 0,1-1 0,24-35 143,-21 28-155,1 0 0,-1 1 0,2 0 0,-1 0 0,1 1 0,0-1 0,15-10 0,-3 7-13,1 0 0,0 2 0,0 0 0,25-6 0,88-18 98,-53 15-228,96-35 291,-147 43-131,16-3-25,1 3-1,0 1 1,0 3 0,1 1-1,0 3 1,61 4 0,8 0 35,-53-1 80,84 10 0,59 25-130,-156-24 21,0 1 1,51 23-1,-39-11 142,2-3-1,107 23 0,36-11 289,-170-30-228,0-2 0,0-2 0,65-8 0,207-56 874,-279 56-1036,-1-2-1,0-1 1,-1-1 0,0-1 0,-1-2-1,0 0 1,-1-2 0,-1-1 0,-1-1-1,39-40 1,-43 37-564,24-33 1,-43 51-1814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1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 3136,'-7'-17'1029,"7"17"-979,0-1-1,0 1 1,0 0-1,0-1 1,0 1-1,0 0 1,0-1-1,0 1 1,0 0-1,0-1 1,0 1-1,0-1 1,0 1-1,0 0 1,0-1-1,0 1 1,0 0-1,0-1 1,0 1-1,0 0 1,1-1-1,-1 1 1,0 0-1,0-1 1,1 1-1,-1 0 1,0-1-1,0 1 1,1 0-1,-1 0 1,0-1 0,0 1-1,1 0 1,-1 0-1,0 0 1,1 0-1,-1-1 1,1 1-1,-1 0 1,0 0-1,1 0 1,-1 0-1,0 0 1,1 0-1,-1 0 1,0 0-1,1 0 1,-1 0-1,1 0 1,-1 0-1,0 0 1,1 0-1,-1 0 1,0 1-1,1-1 1,-1 0-1,0 0 1,1 0-1,0 1 1,9 5 313,1 0 1,-1 0-1,0 1 0,-1 1 1,1 0-1,-2 0 1,13 15-1,4 7 445,20 35-1,-31-45-600,-2 2-1,0 0 1,-1 0-1,-2 1 1,0 1-1,9 39 1,-16-54-74,0 0 0,-1 0 1,-1 1-1,1-1 0,-2 15 1,1-24-166,-1 0 0,1 0 1,0 0-1,0 0 0,0 0 1,0 0-1,0 0 0,0 0 1,0 0-1,0-1 1,0 1-1,0 0 0,0 0 1,0 0-1,0 0 0,0 0 1,0 0-1,0 0 0,0 0 1,-1 0-1,1 0 1,0 0-1,0 0 0,0 0 1,0 0-1,0 0 0,0 0 1,0 0-1,0 0 0,0 0 1,0 0-1,0 0 1,-1 0-1,1 0 0,0 0 1,0 0-1,0 0 0,0 0 1,0 0-1,0 0 0,0 0 1,0 0-1,0 0 1,0 0-1,0 0 0,0 0 1,-1 0-1,1 0 0,0 0 1,0 1-1,0-1 0,0 0 1,0 0-1,0 0 1,0 0-1,0 0 0,0 0 1,0 0-1,-3-11-2000,7 0 635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52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136 505 2304,'-1'-1'275,"0"0"0,1-1 0,-1 1 0,1-1 0,-1 1 0,1 0 0,-1-1 0,1 1 0,0-1 1,0 1-1,0-3 0,-2-8 2040,1 12-2276,1-1 1,0 0 0,-1 1 0,1-1-1,-1 1 1,1-1 0,-1 1-1,1 0 1,-1-1 0,1 1-1,-1 0 1,0-1 0,1 1 0,-1 0-1,0-1 1,1 1 0,-1 0-1,0 0 1,1 0 0,-1 0 0,0 0-1,1 0 1,-1 0 0,0 0-1,1 0 1,-1 0 0,0 0-1,1 0 1,-1 0 0,0 0 0,0 1-1,-19 7 579,13-3-529,0 1 1,0-1 0,1 2 0,0-1-1,0 1 1,0-1 0,1 2-1,0-1 1,0 1 0,1-1 0,0 1-1,0 0 1,1 1 0,0-1 0,0 1-1,-2 14 1,4-10-22,0 1 1,0 0-1,3 15 1,-1-22 21,0 0 1,1 0-1,0 0 0,0 0 1,1 0-1,-1 0 1,7 10-1,-7-14-30,0-1 0,0 0 1,-1 1-1,1-1 0,0 0 0,1 0 0,-1 0 0,0-1 0,1 1 0,-1 0 0,1-1 0,-1 1 0,1-1 1,0 0-1,-1 0 0,1 0 0,0 0 0,0-1 0,0 1 0,0-1 0,0 0 0,0 1 0,0-1 0,0-1 1,0 1-1,4-1 0,-1 0 22,-1 0 0,1-1 0,0 0 0,-1 0 0,1 0-1,-1-1 1,0 1 0,0-1 0,0-1 0,0 1 0,-1-1 0,8-7 0,-6 4-57,0 0-1,0 0 1,-1-1 0,0 1-1,-1-1 1,0-1 0,0 1-1,0-1 1,-1 1-1,-1-1 1,1 0 0,-1 0-1,-1 0 1,0 0-1,0 0 1,-1-1 0,0 1-1,-1 0 1,1 0 0,-2 0-1,1 0 1,-2 0-1,1 0 1,-1 0 0,-7-14-1,8 19-44,-1 0 0,1 0 0,-1 0 0,0 1 0,-1-1-1,1 1 1,-1 0 0,1 0 0,-1 0 0,0 0 0,0 1 0,0-1 0,-1 1 0,1 0-1,0 1 1,-1-1 0,1 1 0,-1-1 0,0 1 0,1 1 0,-7-1 0,11 1 13,0 0 0,0-1 1,0 1-1,-1 0 0,1 0 1,0 0-1,0 0 0,0 0 1,-1 0-1,1 0 1,0 0-1,0 0 0,0 0 1,-1 0-1,1 0 0,0 0 1,0 0-1,0 0 0,-1 0 1,1 1-1,0-1 1,0 0-1,0 0 0,0 0 1,-1 0-1,1 0 0,0 0 1,0 0-1,0 1 1,0-1-1,0 0 0,-1 0 1,1 0-1,0 0 0,0 0 1,0 1-1,0-1 0,0 0 1,0 0-1,0 0 1,0 1-1,0-1 0,0 0 1,0 0-1,7 9-30,16 6 165,-11-9-56,0-1 1,1-1-1,0 0 0,0-1 1,0 0-1,0-1 1,0 0-1,0-1 1,0-1-1,1 0 1,-1-1-1,0 0 1,0-1-1,0 0 1,0-1-1,0-1 1,0 0-1,-1-1 1,0 0-1,0-1 1,13-8-1,-15 8-41,-1 0-1,1-1 1,-1-1 0,-1 0-1,0 0 1,0 0 0,10-14-1,-18 22-45,0 0-1,0 0 1,0 0-1,0 0 1,0-1-1,0 1 0,1 0 1,-1 0-1,0 0 1,0 0-1,0 0 0,0 0 1,0 0-1,0 0 1,0 0-1,1 0 1,-1 0-1,0 0 0,0 0 1,0 0-1,0 0 1,0 0-1,0 0 0,0 0 1,1 0-1,-1 0 1,0 0-1,0 0 0,0 0 1,0 0-1,0 0 1,0 0-1,0 0 1,1 1-1,-1-1 0,0 0 1,0 0-1,0 0 1,0 0-1,0 0 0,0 0 1,0 0-1,0 0 1,0 0-1,0 0 0,0 1 1,7 8-58,5 15 345,-11-22-320,1 3 13,0 0 1,0 0-1,-1 0 0,0 1 1,0-1-1,0 0 0,-1 0 0,0 6 1,-4 45 163,0-20-111,3-24 57,0 1 0,-1-1 1,0 0-1,-6 17 0,7-26-50,0 0 0,0 0-1,0 0 1,-1-1 0,0 1-1,1 0 1,-1-1 0,0 1-1,0-1 1,-3 3-1,3-4-11,1 0-1,-1 0 0,1 0 0,-1-1 1,0 1-1,1 0 0,-1 0 0,0-1 1,0 1-1,1-1 0,-1 0 0,0 0 0,0 1 1,0-1-1,0 0 0,1 0 0,-1-1 1,-3 1-1,-4-2-5,-1 0 0,1-1 1,-1 0-1,-8-5 0,14 6 1,0 0 0,0 0 1,0-1-1,0 1 0,0-1 0,1 0 0,-1 0 0,1 0 0,0 0 0,0-1 0,-3-4 0,4 6-5,1-1 8,5-13-25,-3 15 5,-1 1 0,1-1-1,-1 1 1,1 0 0,-1-1 0,1 1 0,-1-1-1,1 1 1,-1 0 0,1 0 0,0-1-1,-1 1 1,1 0 0,0 0 0,-1 0 0,1 0-1,0 0 1,-1 0 0,1 0 0,0 0-1,-1 0 1,1 0 0,0 0 0,-1 0-1,2 0 1,18 4 46,81 18-46,-88-21 7,-1 0-1,1 0 1,-1-1-1,0-1 1,1 0-1,15-3 1,-18 0 54,0-1-1,0 1 1,0-2 0,0 1-1,-1-1 1,0-1 0,15-13-1,-4 3-155,-5 6 93,-5 2 5,-1 2 0,1-1 0,1 1 0,0 1 0,0 0 0,0 0 0,17-5 0,-20 9-104,28-9 238,-36 11-121,0 0-1,1 0 0,-1 0 0,0 0 0,0 0 0,0-1 1,1 1-1,-1 0 0,0 0 0,0 0 0,0 0 1,1 0-1,-1 0 0,0 0 0,0 0 0,0 0 0,1-1 1,-1 1-1,0 0 0,0 0 0,0 0 0,0 0 0,0-1 1,0 1-1,1 0 0,-1 0 0,0 0 0,0 0 1,0-1-1,0 1 0,0 0 0,0 0 0,0 0 0,0-1 1,-16-1 212,-19 5-385,28-3 162,1 1-1,-1 0 1,1 0-1,0 1 1,0 0-1,0 0 1,-1 0-1,2 0 1,-1 1-1,0 0 1,1 1-1,-1-1 1,1 1-1,-8 7 1,8-7-13,1 0 0,0 1 0,1-1 0,-1 1-1,1-1 1,-1 1 0,2 0 0,-1 0 0,0 1 0,1-1 0,0 0 0,0 1 0,1 0 0,0-1 0,-1 1 0,1 10 0,1-10 25,0 0 0,1 1-1,0-1 1,0 0 0,1 0-1,-1 0 1,1 0 0,1 0-1,-1 0 1,1 0 0,0-1 0,0 1-1,6 6 1,-6-8-2,0-1 1,0 1-1,1-1 1,-1 0-1,1 0 0,0-1 1,0 1-1,0-1 1,0 1-1,0-1 0,0-1 1,1 1-1,-1-1 0,1 1 1,-1-1-1,1 0 1,-1-1-1,10 1 0,-1-2 38,0 0-1,0-1 1,0 0-1,0-1 1,0-1-1,0 0 1,-1-1-1,21-10 1,-10 2 35,-1 0 1,0-2-1,28-25 1,-29 20-38,35-43 1,-20 21 266,-25 24-731,-14 33-20,-5 78 314,8-89 126,-2 6 18,0 0 1,1 1-1,1-1 1,0 17-1,2-5-52,-2-15 26,1-1 0,-1 1 0,1-1 0,1 1 0,3 10-1,-5-15 23,1 0-1,1 0 0,-1 0 0,0 0 0,0-1 1,1 1-1,-1-1 0,0 1 0,1-1 0,0 1 0,-1-1 1,1 0-1,0 0 0,0 1 0,0-2 0,0 1 0,0 0 1,0 0-1,0 0 0,0-1 0,0 1 0,2-1 0,-2 0 14,0 0-1,0 0 1,0 0 0,0 0-1,0 0 1,0-1-1,0 1 1,0-1-1,-1 0 1,1 1-1,0-1 1,0 0-1,-1 0 1,1 0-1,0 0 1,-1 0-1,1-1 1,-1 1-1,0 0 1,2-3-1,4-3 12,0-2 1,7-12-1,-11 17-14,108-177 234,-89 146-209,-1 0 0,-2-2 0,-2 0 1,-1-1-1,-2-1 0,14-61 0,-27 96-80,-1 0 0,1 0-1,-1 0 1,0 0 0,0 0-1,0 0 1,-1-5 0,1 9 14,0 0 1,0-1 0,0 1-1,0-1 1,-1 1 0,1 0-1,0-1 1,0 1 0,0 0-1,0-1 1,0 1 0,-1-1 0,1 1-1,0 0 1,0-1 0,0 1-1,-1 0 1,1 0 0,0-1-1,-1 1 1,1 0 0,-6 3-295,-7 16-1,10-13 314,-14 23-80,1 1 0,-14 38-1,23-51 88,1 2-1,1-1 1,0 1-1,2 0 0,-2 27 1,4-23-2,1 0-1,1-1 1,5 33 0,-4-47 4,-1-1 0,1 0 0,0 0 0,1 0 0,0 0 0,0 0 0,0-1 0,1 1 0,0-1 0,0 0 0,1 0 0,0-1 0,0 1 0,8 6 0,-11-10 11,0-1-1,0 1 0,1-1 1,-1 0-1,0 0 0,0 0 0,1 0 1,-1 0-1,1 0 0,-1 0 1,1-1-1,-1 0 0,1 1 0,-1-1 1,5 0-1,-3-1 4,0 0 0,-1 1 0,1-2 0,0 1 1,-1 0-1,0-1 0,1 1 0,-1-1 0,6-4 0,3-4 49,-1 0 0,0-1 0,-1 0 0,12-16 0,-12 14 4,-5 7-61,29-34 30,-2-2 0,40-69 0,-61 90-21,-2-1 1,-1 0 0,0 0-1,6-38 1,-8 26-15,-2-1 1,0-49-1,-8 43-154,4 41 134,0 0-1,0-1 0,0 1 0,0 0 0,0-1 0,0 1 0,0 0 1,0 0-1,0-1 0,0 1 0,0 0 0,-1-1 0,1 1 0,0 0 1,0 0-1,0-1 0,0 1 0,-1 0 0,1 0 0,0-1 0,0 1 1,0 0-1,-1 0 0,1-1 0,0 1 0,0 0 0,-1 0 0,0 0 1,-5 5-257,-3 15-5,-39 163-187,33-123 379,12-44 74,0-1 0,1 2 0,1-1 0,0 0 0,2 0 0,2 23 0,1-10 116,2 0 0,15 44 0,-20-70-93,-1-1 0,1 1 0,0-1 0,0 0 0,1 1 0,-1-1 0,0 0 0,1 0 0,-1 0 0,1 0 0,0 0 0,0 0 0,0 0 0,0-1 0,0 1 0,0-1 0,0 1 0,0-1-1,1 0 1,-1 0 0,0 0 0,1 0 0,-1 0 0,1-1 0,-1 1 0,1-1 0,0 1 0,-1-1 0,1 0 0,-1 0 0,1 0 0,-1 0 0,1-1 0,0 1 0,-1-1 0,1 1-1,-1-1 1,0 0 0,1 0 0,-1 0 0,0-1 0,1 1 0,-1 0 0,3-3 0,94-85-257,-82 76 277,0 1 1,0 0-1,1 1 0,0 1 1,36-15-1,-35 17 29,5-3-48,-24 11-21,0 0 0,0 0 0,0 0 0,0 0 0,0 0 0,0 1-1,0-1 1,0 0 0,0 0 0,0 0 0,0 0 0,0 0 0,0 0 0,0 0 0,0 0 0,0 0 0,0 0 0,0 0 0,0 0 0,0 0 0,0 0 0,0 0 0,0 0 0,0 0 0,0 0 0,0 0 0,0 0 0,0 0 0,1 0 0,-14 8-198,3-1 261,-4 1-104,1 1-1,0 0 1,-19 18 0,19-13 27,1 1 0,0 0 0,1 0 0,0 1 0,-13 28 0,18-30 79,0-1 1,1 1-1,0 0 0,2 0 0,-1 0 1,2 1-1,0-1 0,0 15 0,1-25-60,2 0-1,-1 0 0,0-1 0,1 1 0,0 0 0,2 6 0,-3-9 14,1 0 0,-1 0 0,0-1 0,1 1 0,-1 0 0,1 0 0,-1 0 0,1-1 0,0 1 0,-1 0-1,1-1 1,0 1 0,-1-1 0,1 1 0,0 0 0,0-1 0,-1 0 0,1 1 0,0-1 0,0 1 0,0-1 0,0 0-1,0 0 1,-1 1 0,1-1 0,0 0 0,0 0 0,0 0 0,0 0 0,0 0 0,1 0 0,1-1 19,1 0 0,-1 0 1,0 0-1,0-1 0,1 1 1,-1-1-1,0 0 0,-1 0 1,1 0-1,0 0 0,0 0 1,-1 0-1,1-1 0,-1 0 1,3-3-1,3-5 2,-1-1-1,10-18 1,-11 18 12,15-32 0,17-50 1,-29 69-114,-7 19 85,0 0 1,0 0-1,0 0 1,-1 0-1,1-11 0,-4 13-269,0 8 75,-3 6 16,4 1 134,0-1-1,0 1 1,1 0 0,0-1 0,1 1-1,0-1 1,1 1 0,4 13-1,-5-19 23,1 0 0,0-1 0,0 1 0,1 0 0,-1-1 0,1 1 0,0-1 0,5 6 0,-6-8 14,1 0-1,-1 0 0,1 1 0,-1-2 0,1 1 0,0 0 1,0 0-1,0-1 0,0 0 0,0 0 0,1 1 0,-1-2 0,0 1 1,4 0-1,-3-1 5,1 0 0,-1 0 0,1 0 1,-1-1-1,0 0 0,1 0 0,-1 0 1,0 0-1,0-1 0,0 0 0,0 0 1,0 0-1,0 0 0,0 0 0,0-1 1,2-3-1,7-5 59,0-1 0,19-24 0,-10 7-35,0-1 0,-3-1 0,27-57 0,-38 68-6,0 0 1,-2-1-1,0 0 0,4-33 1,3-89 105,-10 92-159,-3 50 15,1-7-58,-1 0 0,1 0 0,-2 0-1,1 1 1,-1-1 0,0 0 0,-3-8 0,-3 33-338,-3 31 313,-7 70-1,6-36-89,4-29 205,2 1 0,2-1-1,2 1 1,9 70 0,1-76-100,-8-44 106,0-1 0,1 1 0,-1 0-1,1 0 1,0-1 0,0 1 0,0-1 0,0 1 0,3 3-1,-4-7-19,-1 0 0,1 1 0,-1-1 0,1 1-1,-1-1 1,1 0 0,-1 0 0,1 1 0,-1-1-1,1 0 1,-1 0 0,1 1 0,-1-1 0,1 0-1,0 0 1,-1 0 0,1 0 0,-1 0 0,1 0-1,0 0 1,-1 0 0,1 0 0,-1 0 0,1-1 0,-1 1-1,1 0 1,0 0 0,-1 0 0,1-1 0,-1 1-1,1 0 1,-1-1 0,1 0 0,14-13 95,-14 12-80,12-17 52,-1 0-1,16-34 0,5-8-1,29-30-361,-62 91 279,0 0-1,0 0 1,0 0 0,0 0 0,0 0 0,0 0 0,0 0 0,1 0 0,-1 0-1,0 0 1,0 0 0,0 0 0,0 0 0,0 0 0,0 0 0,0 0-1,0-1 1,0 1 0,0 0 0,0 0 0,0 0 0,0 0 0,0 0-1,0 0 1,0 0 0,0 0 0,0 0 0,1 0 0,-1 0 0,0 0 0,0 0-1,0 0 1,0 0 0,0 0 0,0 0 0,0 0 0,0 0 0,0 0-1,0 0 1,0 0 0,0 0 0,0 0 0,0 0 0,0 0 0,1 1 0,-1-1-1,0 0 1,0 0 0,0 0 0,0 0 0,0 0 0,0 0 0,0 0-1,0 0 1,0 0 0,0 0 0,0 0 0,0 0 0,0 0 0,0 0 0,1 7-88,0 10 64,-1-16 26,-2 48-88,1-33 68,0 0 1,1-1-1,1 1 0,0 0 1,7 29-1,-6-38 24,0-1 1,0 0-1,1 0 1,0 0-1,0 0 1,1 0-1,6 8 0,-7-11 8,-1 0 0,0-1 0,1 1 0,0-1 0,0 0 0,0 0 0,0 0 0,0 0 0,0 0 0,0-1 0,1 0 0,-1 1 0,0-1 0,1 0 0,-1-1-1,5 2 1,0-2 24,0 0 0,0 0 0,0-1 0,-1 0-1,1 0 1,0-1 0,-1 0 0,1 0-1,-1-1 1,1 0 0,-1 0 0,0 0 0,11-9-1,0-1 13,-1-1-1,-1 0 0,24-28 0,-31 30-40,0 0-1,0-1 0,-1 0 1,8-20-1,-13 28-26,-2 3 15,0 1 1,-1-1 0,1 0-1,-1 1 1,1-1 0,-1 0-1,0 1 1,0-1 0,0 0-1,0 0 1,0-2 0,0 3 2,0 1 0,0 0 0,0 0 0,0 0 0,0-1 0,0 1 0,0 0 0,0 0 0,0 0 0,-1 0 0,1-1 0,0 1 0,0 0 0,0 0 0,0 0 0,0 0 0,0-1 0,0 1 0,-1 0 0,1 0 0,0 0 0,0 0 0,0 0 0,0 0 0,-1 0 0,1 0 0,0 0 0,0-1 0,0 1 0,0 0 0,-1 0 0,1 0 0,0 0 0,-1 0 0,1 1-9,-1-1-1,0 0 1,1 1 0,-1-1-1,0 1 1,1-1 0,-1 1-1,0-1 1,1 1 0,-1-1-1,1 1 1,-1 0 0,0 1-1,-7 9 0,1 0-1,1 1 0,0 0 1,0 0-1,1 1 0,0-1 1,2 1-1,-1 0 0,1 0 1,1 1-1,1-1 0,0 1 1,0-1-1,1 0 0,4 25 1,-4-35 30,1 0 1,0 0 0,0 0-1,1-1 1,-1 1-1,0 0 1,1-1 0,0 1-1,0-1 1,-1 1-1,1-1 1,1 0 0,-1 0-1,3 3 1,-4-5-9,0 1 0,0 0 1,0-1-1,0 1 0,0 0 1,0-1-1,0 1 0,0-1 0,1 0 1,-1 1-1,0-1 0,0 0 1,1 0-1,-1 0 0,0 0 0,0 0 1,1 0-1,-1 0 0,0 0 1,0 0-1,0-1 0,1 1 1,-1 0-1,0-1 0,0 1 0,0-1 1,0 1-1,0-1 0,1 0 1,-1 0-1,0 1 0,-1-1 1,1 0-1,0 0 0,0 0 0,1-2 1,2-2-4,0-1-1,0 0 1,-1-1 0,1 1 0,-2-1 0,1 1-1,-1-1 1,3-13 0,0-7 105,0-28 0,-4 47-71,0-3-59,-1 0 0,0-1 0,-1 1 0,0 0 0,0 0 0,-6-20 0,3 19 6,-6-18 11,9 28-11,1 1 1,-1-1-1,0 1 1,1-1-1,-1 1 1,0 0-1,0-1 1,0 1-1,0 0 1,0 0-1,-1 0 1,1 0-1,0 0 1,-3-2-1,4 3 13,1 0 0,-1 0 0,0 0 0,0 0 0,0 0 0,0 0 0,0 0 0,0 0 0,0 0 0,0 0 0,0 0 0,0 0 0,1 0 0,-1 0 0,0 0 0,0 0 0,0 0 0,0 0 0,0 0 0,0 0 0,0 0 0,0 0 0,0 0 0,0 0 0,0-1 0,0 1 0,0 0 0,0 0-1,0 0 1,0 0 0,0 0 0,0 0 0,0 0 0,0 0 0,0 0 0,0 0 0,0-1 0,0 1 0,0 0 0,0 0 0,0 0 0,0 0 0,0 0 0,0 0 0,0 0 0,0 0 0,0 0 0,0 0 0,0 0 0,0-1 0,0 1 0,0 0 0,0 0 0,0 0 0,0 0 0,0 0 0,0 0 0,0 0 0,0 0 0,-1 0-1,1 0 1,0 0 0,0 0 0,0 0 0,0 0 0,6-2 18,23-4-155,58-10 189,-81 15-78,0 1-1,0 0 1,1 0-1,-1 0 1,0 0-1,11 3 1,-14-2 23,-1 0-1,1 0 1,-1 0-1,1 0 1,-1 0-1,0 0 1,0 1-1,0-1 1,1 1-1,-1 0 1,-1-1 0,1 1-1,0 0 1,0 0-1,-1 0 1,1 0-1,-1 0 1,3 5-1,-1 2 12,-1-1 0,0 2 0,0-1 0,-1 0 0,0 0 0,0 1 0,-1-1 0,-1 0 0,-2 18 0,1 3-50,-4 6 78,4-28 75,1 0-1,-2 16 1,4-23 31,2-5 3,4-10 64,11-20-78,30-45 0,-36 62-145,0 1 0,1 1 0,1 1 0,26-22 0,-37 33-37,-1 1 0,1 0 0,0 1 0,0-1 0,0 0 0,0 1 0,1-1 0,-1 1 0,6-1 0,-8 2 36,0 0 0,0 0-1,1 0 1,-1 0 0,0 0-1,1 0 1,-1 0 0,0 0-1,0 1 1,1-1 0,-1 1-1,0-1 1,0 1-1,0-1 1,1 1 0,-1 0-1,0-1 1,0 1 0,0 0-1,0 0 1,0 0 0,-1 0-1,1 0 1,0 0 0,0 0-1,0 0 1,-1 0-1,2 2 1,2 8 23,1 0 0,-2 0 1,5 17-1,1 7 103,-7-30-75,3 11-3,0 0-1,10 17 1,-13-29-15,0 0-1,1 0 0,0 0 0,0 0 0,0 0 0,0-1 0,0 0 1,0 1-1,1-1 0,0-1 0,0 1 0,6 4 0,-8-7-1,0 1 1,0 0-1,0-1 0,-1 0 0,1 1 0,0-1 0,0 0 0,0 0 0,0 0 1,0 0-1,0 0 0,0 0 0,0-1 0,-1 1 0,1 0 0,0-1 0,0 0 0,0 1 1,-1-1-1,1 0 0,0 0 0,-1 0 0,1 0 0,0 0 0,-1-1 0,2-1 1,4-4 85,0 0 0,0-1 0,9-15 0,-12 17-92,21-32 66,27-62 0,-31 57-43,29-43 0,-50 86-43,0-1 1,0 1-1,0 0 0,0-1 0,1 1 0,-1-1 0,0 1 1,0 0-1,0-1 0,1 1 0,-1 0 0,0-1 0,0 1 0,1 0 1,-1 0-1,0-1 0,1 1 0,-1 0 0,0 0 0,1 0 1,-1-1-1,0 1 0,1 0 0,-1 0 0,1 0 0,-1 0 0,0 0 1,1 0-1,-1 0 0,1 0 0,-1 0 0,0 0 0,1 0 0,-1 0 1,1 0-1,-1 0 0,0 0 0,1 0 0,-1 0 0,1 0 1,-1 1-1,0-1 0,1 0 0,-1 0 0,0 0 0,1 1 0,-1-1 1,0 0-1,1 0 0,-1 1 0,0-1 0,0 0 0,1 1 0,-1-1 1,0 0-1,0 1 0,0-1 0,0 0 0,1 2 0,9 26-195,-9-23 249,4 16-31,-1 1-1,-1-1 0,1 26 1,-5 67 32,0-45 276,1-67-277,0-1 0,0 1 0,0 0 0,-1 0 0,1-1 0,0 1 0,-1 0 0,1-1 0,-2 3 0,2-3-32,0-1 0,-1 1 0,1-1 0,0 0 0,-1 1 0,1-1-1,0 0 1,-1 1 0,1-1 0,0 0 0,-1 1 0,1-1 0,-1 0 0,1 1 0,-1-1 0,1 0 0,-1 0-1,1 0 1,-1 0 0,1 1 0,-1-1 0,0 0-2,-1-1 0,1 1 0,0 0-1,0-1 1,0 1 0,0 0 0,0-1-1,0 1 1,0-1 0,0 0 0,0 1 0,0-1-1,0 0 1,0 0 0,0 1 0,0-1 0,0 0-1,1 0 1,-1 0 0,0 0 0,0-2 0,-66-137-100,66 139 89,1 0-1,0 1-1,0 0 1,0 0-1,0 0 1,0-1 0,-1 1-1,1 0 1,0 0-1,0 0 1,0 0 0,0 0-1,0-1 1,-1 1-1,1 0 1,0 0 0,0 0-1,0 0 1,0 0-1,-1 0 1,1 0 0,0 0-1,0-1 1,0 1-1,-1 0 1,1 0 0,0 0-1,0 0 1,0 0-1,-1 0 1,1 0 0,0 0-1,0 0 1,0 0-1,-1 0 1,1 1 0,0-1-1,0 0 1,0 0-1,-1 0 1,1 6-16,1 0 0,-1 0 0,1 0 0,0-1 0,1 1 0,-1 0 0,1-1 0,0 1 0,1-1 0,-1 1 0,1-1 0,0 0 0,4 5 0,-1-3 7,0 0-1,0-1 0,1 1 1,0-1-1,1 0 1,-1-1-1,15 8 0,-4-4 68,0-1 0,0-1 0,1-1-1,1 0 1,-1-1 0,1-1 0,25 1-1,-32-4-15,1-1 1,15-1-1,-25 1-591,1-1 0,-1 1 0,1-1 0,-1-1 0,0 1-1,1 0 1,-1-1 0,0 0 0,0 0 0,4-3 0,-7 5 340,-1-1 0,1 1 0,0 0 0,-1 0 0,1-1 0,-1 1 0,0-1 0,1 1 0,-1 0 0,1-1 0,-1 1 0,1-1 0,-1 1 0,0-1 0,1 1 0,-1-1 0,0 1 0,0-1 0,0 1 0,1-1 0,-1 0 0,0 1 0,0-1 0,0 1 0,0-1 0,0 0 0,0 1 0,0-1-1,0 1 1,0-1 0,0 0 0,0 1 0,0-1 0,-1 1 0,1-1 0,0 1 0,0-1 0,0 0 0,-1 1 0,1-1 0,0 1 0,-1-1 0,0 0 0,-7-10-3794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52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7552,'0'0'3424,"5"3"-2976,-5 1 896,3 0-832,2-1-224,-1 2-160,1-2 0,2 5-64,-2-8 128,-2 3-128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53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56 5888,'-3'-5'2688,"40"2"-2336,-12-2 1344,4 5-992,12-6 480,1 2-672,12-7-96,1 3-256,11 1-96,0 3-32,0 1 224,-7 6-128,-5-3-2848,-8 4 1472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53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 6048,'0'-26'2752,"12"23"-2400,-12-1 1728,0 8 96,0-1-2048,10 5-64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2:57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3136,'0'0'100,"0"0"0,0 0 0,0 0 0,0-1 0,0 1-1,0 0 1,0 0 0,0-1 0,-1 1 0,1 0 0,1 0 0,-1-1 0,0 1 0,0 0 0,0 0 0,0-1 0,0 1-1,0 0 1,0 0 0,0-1 0,0 1 0,0 0 0,0 0 0,1 0 0,-1-1 0,0 1 0,0 0 0,0 0 0,0 0 0,1-1-1,-1 1 1,0 0 0,7 6 1749,2 4-1619,-8-9-184,20 18 476,1-1 0,1 0 0,1-2 0,46 24 0,-46-29-253,73 29-69,-58-29-26,1-2 0,-1-2 0,2-1-1,41 1 1,4 2 13,-62-5-47,1-1 0,-1-2 0,41-1 0,-50-3-55,0-1 1,0 0-1,0-1 0,22-10 1,-1 0-214,47-14 325,113-25 0,-127 38-173,49-8 59,-57 12-180,-25 4 351,66-5 0,-50 13-296,1 2 1,-1 3 0,66 14-1,-94-15 34,0 2-1,0 0 1,-1 2 0,0 1-1,0 1 1,36 21 0,-12 5 276,-34-24-139,2-1 0,23 15 1,-17-15-1,-8-5 25,0 1 1,0 1-1,13 11 0,-15-11-59,-9-7-92,-1 0 0,1 0 0,-1 0 1,0 1-1,1-1 0,-1 0 0,0 1 0,2 2 0,0 0 53,-1 0 0,0 0 0,0 0 0,0 1 0,-1-1 0,1 1 0,-1-1 0,0 1 0,1 8 0,0-7-191,-2-6 137,0 1 0,1 0 0,-1 0 0,1-1 0,-1 1 0,0 0 0,0 0 0,0 0 0,1-1 0,-1 1 0,0 0 0,0 0 0,0 0 0,0 0 0,0 0 0,-1 0 0,1 1 813,2-3-791,0 0 0,0 0-1,0 0 1,-1 0 0,1 0-1,-1-1 1,1 1 0,-1 0-1,1-1 1,-1 1-1,2-3 1,5-4 82,27-26 66,-19 19-237,16-14 0,-10 13 37,39-29 115,-50 40-109,0-1 1,0 2-1,0 0 0,1 0 1,15-3-1,-6 2 88,11-2-18,-20 6-15,-1-2 1,21-7 0,-9 2-39,0 1 0,1 0 0,0 2-1,0 1 1,1 0 0,32 1 0,148 12-78,-195-8 53,-9-1 31,103 11 303,-84-7-267,-1 0 0,1 1 0,20 9 0,-12-3-151,32 13 200,82 22 1,-21-18 183,70 18-215,-160-39 40,1-1 0,0-1-1,0-1 1,58-2-1,128-22 132,-194 16-132,0-1 0,-1-1 0,0 0 0,0-2 0,-1-1 0,0-1 0,0 0 0,-1-2 0,-1-1 0,0 0-1,-1-1 1,23-22 0,-10 6 64,56-56-129,-85 84-184,-1 0 1,0-1-1,0 1 0,0-1 1,-1 0-1,1 0 0,2-5 1,0-1-588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01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261 461 1984,'1'-1'41,"-1"1"1,0-1-1,1 1 0,-1-1 0,0 1 1,1-1-1,-1 1 0,1-1 1,-1 1-1,1 0 0,-1-1 1,1 1-1,-1 0 0,1-1 1,-1 1-1,1 0 0,0 0 1,-1-1-1,1 1 0,-1 0 0,1 0 1,0 0-1,-1 0 0,1 0 1,-1 0-1,1 0 0,0 0 1,0 0-1,5 0 393,-4 0-217,-1 0 0,1-1 0,-1 1 0,1-1 1,-1 1-1,1-1 0,-1 1 0,1-1 0,-1 0 0,1 0 0,-1 0 0,0 0 1,0 0-1,1 0 0,0-2 0,-1 3-153,-1 0 1,0-1-1,0 1 1,0 0-1,1 0 0,-1-1 1,0 1-1,0 0 0,0 0 1,0-1-1,0 1 1,1 0-1,-1-1 0,0 1 1,0 0-1,0 0 0,0-1 1,0 1-1,0 0 1,0-1-1,0 1 0,0 0 1,0-1-1,0 1 0,0 0 1,-1-1-1,1 1 1,0 0-1,0-1 0,-1 1 17,0-1 0,1 1 0,-1-1-1,0 1 1,0-1 0,0 1 0,1 0-1,-1 0 1,0-1 0,0 1 0,0 0 0,0 0-1,0 0 1,0 0 0,1 0 0,-3 0-1,-5 1-56,-1 0-1,1 1 0,-1 0 1,1 0-1,-10 5 0,-9 2 3,11-5 114,1 2 0,0 0 0,1 0 0,0 2 0,0 0 0,0 0 0,-14 13 0,21-15-43,0 0 0,1 0 0,0 1 0,0 0 0,0 0 0,1 0 0,0 1 0,1 0 0,0 0 0,0 0 0,0 0 1,1 1-1,0-1 0,-2 13 0,5-19-41,0 1 0,-1-1 0,1 0 0,0 1 0,0-1 0,0 0 0,0 1 0,1-1 0,-1 0 0,1 1 0,-1-1 0,1 0 0,0 1 1,0-1-1,0 0 0,3 4 0,-3-5-14,0 0 1,0 0 0,0 0 0,0 0-1,1 0 1,-1 0 0,1 0 0,-1 0-1,1-1 1,-1 1 0,1 0-1,-1-1 1,1 1 0,-1-1 0,1 0-1,0 1 1,-1-1 0,1 0-1,-1 0 1,1 0 0,0 0 0,-1-1-1,1 1 1,0 0 0,1-1 0,11-4 24,-1 0 1,0 0 0,-1-1 0,24-16 0,-7 5 73,7-4 91,64-48 0,-84 56-191,-1 0 0,-1-2 0,0 1 0,-1-2 0,-1 0 0,13-21 0,-13 13-49,-1 0-1,0-1 0,-2 0 0,-1 0 0,-1-1 0,-1 0 0,-2-1 0,3-33 1,-7 49-5,1 0 0,-1-1 1,-1 1-1,0 0 0,-1 0 1,0 0-1,0 0 1,-1 0-1,-1 1 0,-7-17 1,11 26-13,-1-1 0,1 1 0,-1-1 0,0 1 0,1 0 0,-1-1 0,0 1 0,0 0 0,0 0 0,0 0 0,0 0 0,0 0 0,-1 0 0,1 0 0,0 0 0,0 0 0,-1 0 0,-1 0 0,2 1 15,1 0 0,-1 0-1,0 0 1,0 0 0,0 0 0,0 0-1,0 0 1,0 1 0,1-1 0,-1 0-1,0 0 1,0 1 0,0-1 0,1 1-1,-1-1 1,0 1 0,1-1 0,-1 1-1,0-1 1,1 1 0,-1 0 0,0 0-1,-3 5-28,0 0 1,0 0-1,1 1 0,0-1 0,-5 13 0,-1 11 30,1 1 1,1 0 0,1 0-1,2 0 1,2 0 0,1 45-1,2-50 74,7 77 201,-3-76-72,0-1 0,2 0 0,1-1 0,1 1 0,1-2 0,2 1 0,15 25 0,-24-44-120,1-1 1,-1 0-1,1-1 1,0 1-1,0-1 1,0 0-1,1 0 1,5 4-1,-8-7-37,0 0 1,0 0-1,1 0 1,-1 0-1,0 0 0,1 0 1,-1-1-1,1 0 1,-1 1-1,1-1 1,-1 0-1,1 0 0,-1 0 1,1 0-1,-1-1 1,1 1-1,-1-1 0,1 0 1,-1 1-1,0-1 1,4-2-1,7-4 64,-1 0 0,0 0 0,21-18-1,31-33 240,-53 47-315,-6 6-18,0 0-1,-1-1 0,1 0 1,-1 0-1,0 0 1,-1 0-1,3-7 1,-5 11-7,0 0 0,-1 0-1,1 0 1,-1 0 0,1 0 0,-1 0 0,0 0 0,0 0 0,0 0 0,0 0-1,0 0 1,0 0 0,-1-2 0,1 3-4,-1-1 0,0 1-1,1 0 1,-1 0 0,0-1 0,0 1 0,1 0-1,-1 0 1,0 0 0,0 0 0,-1 0-1,1 0 1,0 0 0,0 1 0,0-1 0,0 0-1,-1 1 1,1-1 0,0 0 0,-1 1 0,-1-1-1,-1 0-13,0 0 1,-1 1-1,1-1 0,-1 1 0,1 0 0,-1 0 0,1 0 0,-1 0 0,1 1 0,-1 0 0,1 0 0,0 0 0,-8 4 0,9-4 3,0 0-1,0 1 1,0-1-1,1 1 1,-1 0-1,1 0 1,-1 0 0,1 0-1,-1 0 1,1 1-1,0-1 1,0 1-1,0-1 1,0 1 0,1 0-1,-1-1 1,1 1-1,0 0 1,-2 6-1,2-2 20,0 1-1,1-1 0,0 1 1,0-1-1,1 1 0,0-1 1,0 1-1,1-1 0,0 0 1,0 0-1,1 0 0,0 0 1,0 0-1,0 0 0,10 12 1,-12-17 25,1 1 1,0-1 0,0 0-1,1 0 1,-1 0-1,0 0 1,1 0-1,0 0 1,-1-1 0,1 1-1,0-1 1,-1 1-1,1-1 1,6 1 0,-5-1 0,1 0 1,0-1 0,0 0-1,-1 0 1,1 0 0,0 0 0,0-1-1,7-2 1,5-2 24,-1-1 0,1-1 0,-2-1 0,17-10-1,-29 16-46,46-24 150,43-27-1,-68 35-51,63-38-383,-82 54 253,0-1-1,-1 1 0,1 0 0,0 0 0,0 0 0,1 1 0,-1-1 0,0 1 0,0 1 1,1-1-1,5 1 0,-9 0 23,-1 0 0,0 0 0,0 0 1,0 1-1,0-1 0,0 0 0,0 1 1,0-1-1,0 1 0,0-1 0,0 1 0,0 0 1,0-1-1,-1 1 0,1 0 0,0-1 1,0 1-1,0 0 0,-1 0 0,2 1 0,5 6 130,-6-7-69,0-1-25,0 0-32,-1 0-1,0 0 1,1 0-1,-1 0 0,0 0 1,0 0-1,1 0 1,-1 0-1,0 0 1,0 0-1,1 0 0,-1 0 1,0 0-1,0 0 1,1 1-1,-1-1 1,0 0-1,0 0 0,1 0 1,-1 0-1,0 0 1,0 1-1,0-1 1,1 0-1,-1 0 0,0 0 1,0 1-1,0-1 1,0 0-1,1 0 1,-1 1-1,1 0 191,-19-13 320,15 10-524,0 1 0,0-1 0,0 0 1,-1 1-1,1 0 0,-1-1 0,1 1 0,0 1 0,-1-1 0,0 0 0,1 1 0,-6 0 1,7 0 2,0 0-1,-1 0 1,1 0 0,0 0 0,0 1 0,0-1 0,0 1 0,0-1 0,0 1 0,0 0 0,0 0 0,0 0 0,0 0 0,0 0 0,1 0 0,-1 0 0,0 1 0,1-1 0,-1 1 0,1-1 0,-1 1-1,0 2 1,0-1 16,1 0-1,-1 0 0,1 1 1,0-1-1,1 0 0,-1 1 1,0-1-1,1 1 0,0-1 1,0 1-1,0-1 0,0 1 1,0-1-1,1 1 0,1 5 1,-1-6-7,1 9-4,1 0 1,1-1 0,7 16-1,1 6 7,-11-32 9,-1 1 1,1-1-1,-1 1 0,1-1 1,-1 0-1,1 1 0,0-1 1,0 0-1,0 1 0,0-1 1,0 0-1,0 0 0,0 0 1,0 0-1,0 0 0,0 0 1,1 0-1,-1-1 0,0 1 1,1 0-1,-1-1 0,0 1 1,1-1-1,-1 1 0,1-1 1,2 1-1,-1-1 23,-1 0-1,1-1 1,-1 1-1,1 0 1,-1-1-1,0 0 1,1 0-1,-1 1 1,0-2-1,1 1 1,-1 0-1,0 0 1,0-1-1,0 1 1,3-3-1,18-16-16,1 1 0,1 2 0,1 0-1,0 2 1,49-21 0,-32 19-45,-1 1 1,76-15-1,-111 30-1,1 1 1,0 0-1,0 0 0,-1 1 1,1 0-1,0 0 1,-1 0-1,1 1 0,-1 1 1,14 5-1,-34-16 720,-12-2-504,14 7-242,-1 0 0,0 1 0,0 1 1,0 0-1,0 0 0,-1 1 0,1 1 0,0 0 0,-14 3 0,20-2 44,0 0-1,-1 0 1,1 1-1,1-1 0,-1 2 1,0-1-1,1 1 1,-1-1-1,1 1 1,-8 8-1,11-9 15,0-1 0,0 1 0,0 0 0,1 0 0,-1 0-1,0 0 1,1 0 0,0 0 0,0 0 0,0 1 0,0-1 0,1 0 0,-1 1 0,1-1 0,0 0-1,-1 1 1,2-1 0,-1 1 0,0-1 0,1 0 0,-1 1 0,3 5 0,-1-4-3,0 0 0,1 1 1,-1-1-1,1 0 1,0 0-1,0 0 0,1-1 1,-1 1-1,7 5 0,-8-8 14,-1-1 0,1 1-1,0 0 1,0-1-1,0 1 1,1-1 0,-1 0-1,0 0 1,1 0-1,-1 0 1,0 0 0,1 0-1,-1-1 1,1 1-1,-1-1 1,1 0 0,-1 1-1,1-1 1,-1 0-1,1-1 1,0 1 0,-1 0-1,1-1 1,2 0-1,4-3 28,0-1 0,0 1 0,-1-1 0,1-1 0,-1 0 0,0 0 0,-1-1-1,0 1 1,0-2 0,9-10 0,-8 7-32,-1 0 0,0 0-1,0-1 1,-1 1 0,0-1 0,-1-1-1,5-18 1,-10 31-13,0-1 1,1 1 0,-1 0-1,0-1 1,0 1-1,0-1 1,0 1-1,0-1 1,0 1-1,0-1 1,0 1-1,0-1 1,0 1-1,0-1 1,0 1-1,0-1 1,0 1-1,0-1 1,-1 1-1,1-1 1,0 1-1,0 0 1,0-1-1,-1 1 1,1-1-1,0 1 1,-1 0-1,1-1 1,0 1-1,-1 0 1,1-1-1,0 1 1,-1 0-1,0-1 1,1 1-16,-1 0-1,1 0 1,-1 0 0,1 0 0,-1 0 0,1 0 0,-1 0 0,1 0 0,-1 0 0,1 0 0,-1 1 0,1-1 0,-1 0 0,1 0 0,-1 0 0,1 1 0,0-1-1,-1 0 1,1 1 0,-1-1 0,1 0 0,0 1 0,-1-1 0,1 0 0,0 1 0,0-1 0,-1 0 0,1 1 0,0 0 0,-2 4 7,0-1 0,0 1 0,1 0 0,0-1 0,0 1 1,1 0-1,-1 0 0,1 0 0,0 0 0,0 0 0,1 0 0,-1 0 1,3 8-1,-1-7 23,-1-1 0,1 0 0,0 0 0,1 0 0,-1 0 0,1 0 0,0 0 1,0 0-1,0-1 0,1 0 0,-1 1 0,6 3 0,-7-7 11,-1 0 0,1 0-1,0 0 1,-1 0 0,1 0 0,0-1-1,0 1 1,-1-1 0,1 1 0,0-1 0,0 0-1,0 0 1,-1 0 0,1 0 0,0 0 0,0 0-1,0 0 1,0-1 0,-1 1 0,1-1-1,0 1 1,0-1 0,-1 1 0,1-1 0,0 0-1,1-1 1,5-3 36,0 0-1,-1 0 1,12-11 0,-18 15-50,34-31 28,42-50 0,-71 74-44,-5 6-32,0 0 0,0 0 0,1 0 0,-1 1 0,1-1 0,-1 0 0,1 1 0,0-1 1,0 1-1,0-1 0,3-1 0,-4 18-148,-1-13 172,0 16-20,4 36 0,-3-49 65,0 0 1,0 0-1,0 0 0,1 0 1,0 0-1,0-1 0,0 1 1,1 0-1,-1-1 0,1 0 1,0 0-1,4 5 0,-5-8-9,-1 0 0,1 0-1,0 0 1,0 0 0,0 0-1,0 0 1,0 0 0,0 0-1,0-1 1,0 1-1,0-1 1,0 1 0,1-1-1,-1 0 1,0 0 0,0 0-1,0 0 1,0 0 0,4-2-1,4 0 29,-1 0 0,0-1 0,10-4-1,115-57 275,-113 51-282,0-1 0,-1 0 0,-1-1 0,18-19 0,-28 25-103,9-11-104,-17 19 148,0 0 0,0 1 0,1-1 0,-1 0 0,0 0 0,0 0 0,0 1 0,1-1 0,-1 0 0,0 1 0,1-1 0,-1 1 0,2-1 0,-3 2 2,0 0-1,1 0 1,-1 0 0,0 0-1,0 0 1,0 0-1,0 0 1,0 0-1,0 0 1,0 0 0,0 0-1,0 1 1,0-2 5,-6 34-14,-1-1 1,-21 59-1,12-41-13,7-23 26,-43 135-82,37-126 139,-1 0-1,-26 44 0,-48 53 84,84-126-67,0 0-1,-1 0 1,0 0-1,0-1 1,-1 0-1,-16 12 1,22-18-44,0 0 1,-1 1-1,1-1 1,0 0-1,-1 0 1,0 0-1,1 0 0,-1-1 1,1 1-1,-1-1 1,0 0-1,1 1 0,-1-1 1,0 0-1,0-1 1,1 1-1,-1 0 1,0-1-1,1 0 0,-1 1 1,1-1-1,-1 0 1,1 0-1,-1 0 0,1-1 1,0 1-1,-1-1 1,1 1-1,0-1 0,0 0 1,-3-3-1,3 3-1,0-1-1,0 1 1,0-1-1,1 0 0,-1 0 1,0 0-1,1 0 1,0 0-1,0 0 0,0 0 1,0 0-1,0 0 1,1 0-1,-1-1 0,1 1 1,0-6-1,1 0-22,0 0 0,0 1 0,1-1-1,0 1 1,4-10 0,-2 7 8,1 1 1,0 0 0,1 1-1,0-1 1,11-12-1,-14 18 6,15-18 58,2 0 0,0 2 0,1 0 0,32-22-1,101-58 273,-87 64-606,2 3 0,2 2-1,91-25 1,-133 47-4115,-3 3 1190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18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1 125 2720,'0'0'6848,"5"13"-6971,14 44 388,-15-41-35,1 1 0,13 26 0,2-2-168,-6-12 131,18 28 0,-27-49-149,1 0-1,0 0 0,0-1 0,1 1 1,-1-2-1,2 1 0,14 10 0,1-5 111,-1 0 0,1-2 0,1-1-1,0 0 1,26 4 0,-36-9 104,25 3-1,-35-6-170,1-1 0,-1 0 0,0 0 0,1 0 0,-1-1 0,0 0 0,0 1 0,1-1 0,-1-1 0,4-1 0,-4 1-32,0-1-1,0 1 1,-1-1-1,0 0 1,1 0-1,-1 0 1,5-7 0,1-1-28,-5 6 8,0-1-1,0 1 1,-1-1-1,0 0 1,3-8 0,11-18-110,-10 21-67,-3 4 98,0 0-1,1 1 1,10-11-1,-4 6 18,1 0-33,0 0-1,16-10 1,-22 17 64,-1 1 0,1 0 0,0 1-1,0-1 1,0 1 0,0 0-1,0 1 1,0-1 0,7 1 0,-8 1 0,0 0 0,0 0 0,0 1 0,0 0 0,0 0 1,-1 1-1,1-1 0,0 1 0,0 0 0,-1 0 0,0 0 0,1 1 1,-1 0-1,0 0 0,7 6 0,4 5 18,0 1 1,18 22-1,-1 2 101,-31-37 218,5-8 736,3-14-865,1 0-1,24-35 1,-23 40-251,2-3-52,15-18 1,-24 32 86,0 0 1,0 0-1,0 1 0,0-1 1,1 1-1,-1 0 1,1 0-1,0 1 0,8-4 1,-8 5 2,-1 0 1,0 0-1,0 1 0,0-1 1,1 1-1,-1 0 0,0 0 1,0 1-1,1-1 0,-1 1 1,0 0-1,0 0 1,0 1-1,8 3 0,3 2-24,-1 2 1,22 15-1,3 3 152,9-3 12,0-1 1,2-3 0,0-2-1,65 15 1,-89-26 115,0-2-1,1-1 1,39 2 0,-59-7-168,0 1 1,0-1-1,-1 0 1,1 0-1,0-1 1,-1 1-1,0-2 1,1 1-1,-1-1 0,0 0 1,0 0-1,0 0 1,-1-1-1,1 0 1,-1 0-1,0-1 1,0 1-1,0-1 1,5-8-1,3-7 57,-2 0 1,0-1-1,11-31 0,-19 45-108,5-12-123,28-79 222,-33 86-380,0 1 1,-1-1-1,-1 0 1,0 0-1,0 0 1,-2-19-1,-3-2-5354,-1 25 2847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22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1 815 2656,'12'1'3848,"0"-1"-2123,23-1-1,-32 0-1604,1 1-1,0-1 0,-1 0 1,1 0-1,-1 0 1,1 0-1,-1-1 1,1 1-1,-1-1 0,0 0 1,4-3-1,-2 0 38,0 0-1,0-1 0,-1 1 0,0-1 0,0 0 0,0 0 1,-1 0-1,4-11 0,2-6 61,4-27 0,-9 35-99,2-9-28,38-166 833,-41 163-790,-3 21-185,1 0-1,0 0 1,0 0-1,0 0 1,4-9 0,12 46-428,-9-6 480,-1 0 0,-2 0 0,4 39 0,-1-13 0,-5-29 47,0-1 0,-1 0 0,-1 1 0,-1-1 0,-4 32 0,3-50 8,1 0 1,-1 1-1,0-1 0,0 0 0,-1 1 0,1-1 0,0 0 1,-1 0-1,0 0 0,0 0 0,-3 4 0,3-6-9,1 0-1,-1 0 0,1 0 1,-1 0-1,1 0 1,-1 0-1,1 0 0,-1 0 1,0-1-1,0 1 1,1-1-1,-1 1 1,0-1-1,0 0 0,0 0 1,1 1-1,-1-1 1,0 0-1,0-1 0,0 1 1,0 0-1,1-1 1,-1 1-1,-3-2 1,-6-2-30,1-1 1,-1 0 0,1-1 0,-16-11 0,14 9-565,11 7 334,2 2 49,3 2 160,1-1 0,-1 1 0,1-1-1,-1 0 1,1 0 0,0 0 0,0-1 0,5 1 0,45 6 116,-50-7-107,13 0 81,-1 0-1,1-1 1,-1-1-1,33-6 0,-40 5-5,0 0-1,0-1 0,-1 0 1,0-1-1,1 0 0,-1 0 1,-1-1-1,1 0 0,15-13 1,-11 6 13,0 0 1,18-24-1,-28 32-115,0 0 0,0-1 0,-1 1 0,1-1 0,-1 1 0,0-1 0,0 0 0,0 0 0,-1 0 0,0 0 0,0 0 0,1-8 0,0 57-381,-1-24 371,-1 24 1,-40 263 19,29-238 245,10-61-149,1-7-46,0 0 1,0 0-1,-1 0 1,1 0-1,0 0 0,0 0 1,0 0-1,-1-1 1,1 1-1,0 0 1,-1 0-1,1 0 0,-1 0 1,1 0-1,-1-1 1,1 1-1,-1 0 1,0-1-1,0 2 0,1-2-23,-1 0-1,1 0 0,0 0 0,0 0 0,0 0 1,0 0-1,0 0 0,0 0 0,0 0 0,0 0 1,-1 0-1,1 0 0,0 0 0,0 0 0,0 0 0,0 0 1,0 0-1,0 0 0,0 0 0,-1 0 0,1 0 1,0 0-1,0 0 0,0 0 0,0 0 0,0 0 1,0 0-1,0 0 0,0 0 0,-1 0 0,1-1 0,0 1 1,0 0-1,0 0 0,0 0 0,0 0 0,0 0 1,0 0-1,0 0 0,0 0 0,0-1 0,0 1 1,0 0-1,0 0 0,0 0 0,0 0 0,0 0 0,-3-11 339,0-16-9,2-36-1,8-70-1,1 74-393,2 0 0,2 0 0,28-77 0,-34 119 5,11-24 0,-15 36 6,0 1 0,1 0 1,0 0-1,0 0 0,0 0 0,0 0 0,0 1 0,1-1 0,-1 1 0,6-4 0,-7 7 24,-1-1 1,0 0-1,1 0 1,-1 1-1,1-1 0,-1 1 1,0-1-1,1 1 0,-1 0 1,1 0-1,0-1 1,-1 1-1,1 0 0,-1 0 1,1 0-1,-1 1 1,1-1-1,-1 0 0,1 1 1,-1-1-1,1 1 0,-1-1 1,0 1-1,1 0 1,-1-1-1,1 1 0,-1 0 1,0 0-1,0 0 0,0 0 1,0 0-1,0 0 1,0 0-1,0 1 0,2 1 1,2 5-10,0-1 1,-1 1 0,0 0-1,6 16 1,-3-2 43,0 1-1,-1-1 1,2 25 0,-6-32 17,-1 0 1,0 0-1,-1 0 0,-1 0 0,-4 27 0,4-39-6,1-1-1,-1 1 0,0 0 0,0-1 1,0 0-1,0 1 0,-1-1 0,1 0 1,0 1-1,-1-1 0,0 0 0,1 0 0,-1 0 1,0-1-1,0 1 0,0 0 0,0-1 1,-1 1-1,1-1 0,0 0 0,-1 1 0,-2 0 1,1-1-5,1 0 1,-1-1-1,0 1 1,1-1-1,-1 0 1,0 0 0,1 0-1,-1 0 1,0 0-1,0-1 1,1 0-1,-1 0 1,1 0-1,-1 0 1,1 0 0,-4-3-1,5 3-21,0 1 1,0-1-1,1 0 0,-1 0 1,0-1-1,1 1 0,-3-3 1,3 4-7,1 0 0,0 0 0,0-1 0,0 1 0,0 0 0,0 0 0,0-1 0,0 1 0,-1 0 0,1 0 0,0-1 0,0 1 0,0 0 0,0 0 0,0-1 0,0 1 0,0 0 0,0 0 0,0-1 0,0 1 1,1 0-1,-1 0 0,0-1 0,0 1 0,0 0 0,0-1 0,11-7-189,45-13 81,6-3 120,-38 12-4,0-1-1,-1-1 0,-1-1 1,27-23-1,-22 14 89,39-46 0,-63 66-137,0 0-1,1 0 0,0 1 0,4-5 0,-7 9 42,-1-1 0,0 0 0,0 0-1,0 0 1,0 0 0,0 0 0,0 0-1,0 1 1,0-1 0,0 0 0,0 0-1,0 0 1,0 0 0,0 0 0,0 1-1,0-1 1,0 0 0,0 0 0,0 0-1,0 0 1,0 1 0,0-1 0,0 0-1,0 0 1,0 0 0,0 0 0,0 0-1,0 0 1,0 1 0,0-1 0,0 0-1,0 0 1,0 0 0,0 0 0,-1 0-1,1 0 1,0 1 0,0-1 0,0 0-1,0 0 1,-27 45-29,-38 88 0,61-123 48,0-1 0,1 1 0,0 0 0,1 0 0,0 0 0,-2 21 0,4-30 5,0 0-1,0 1 1,1-1-1,-1 1 1,0-1 0,0 0-1,1 1 1,-1-1-1,0 0 1,1 1-1,-1-1 1,1 0 0,0 0-1,1 2 1,-2-3-4,0 0 1,0 1 0,1-1 0,-1 0-1,0 0 1,1 0 0,-1 1-1,0-1 1,0 0 0,1 0 0,-1 0-1,0 0 1,1 0 0,-1 0-1,1 0 1,-1 0 0,0 0-1,1 0 1,-1 0 0,0 0 0,1 0-1,-1 0 1,12-8 274,-1-7-213,0-1 0,-1 0 0,-1 0 1,0-1-1,11-31 0,-6-1-7,0 2-139,-14 47 62,0 0-1,0 0 1,0 0-1,0 0 1,0 1 0,0-1-1,0 0 1,0 0-1,0 0 1,0 0 0,0 0-1,0 0 1,0 0-1,1 1 1,-1-1 0,0 0-1,0 0 1,0 0-1,0 0 1,0 0-1,0 0 1,0 0 0,0 0-1,1 0 1,-1 0-1,0 0 1,0 0 0,0 0-1,0 0 1,0 1-1,1-1 1,-1 0 0,0 0-1,0 0 1,0 0-1,0-1 1,0 1-1,0 0 1,1 0 0,-1 0-1,0 0 1,0 0-1,0 0 1,0 0 0,0 0-1,0 0 1,1 0-1,-1 0 1,0 0 0,0 0-1,0 0 1,0-1-1,0 1 1,0 0 0,0 0-1,0 0 1,3 13-140,-3-13 145,1 10-98,1 9 9,1 0 1,0 1-1,2-1 0,9 26 1,-12-41 110,0 1 0,0-1-1,0 0 1,0 0 0,1 0 0,-1-1 0,1 1 0,0 0 0,0-1-1,1 0 1,-1 0 0,1 0 0,-1 0 0,1 0 0,0-1-1,0 0 1,0 0 0,0 0 0,1 0 0,-1 0 0,1-1 0,-1 0-1,1 0 1,7 1 0,-9-2 7,0 0 1,1 0-1,-1-1 0,0 1 0,0-1 1,0 1-1,0-1 0,1 0 0,-1 0 0,0 0 1,0-1-1,-1 1 0,6-3 0,-4 0 2,1 1-1,-1-1 1,0 0-1,0-1 0,0 1 1,0 0-1,2-6 1,4-7-4,-1-1 0,0 0 1,7-26-1,-14 40-32,84-283 76,-72 232-131,-1 3 81,-3-1 1,4-77-1,-13 122-65,0 4 7,-1 0 0,1 0-1,-1 1 1,0-1 0,0 0 0,0 0 0,-1 0-1,1 0 1,-1 1 0,0-1 0,-2-4-1,1 9-234,-2 8 179,0 0 0,0 1 0,1-1 0,1 1 0,-4 18 0,1-1 38,-4 21 67,2 1 0,2 0 0,2 1 0,2-1 0,3 0 0,1 0 0,12 56 0,-4-63 93,-10-39-87,-1-1 0,1 0 0,0 0 0,0 0 0,0 0 0,1 0-1,-1 0 1,0 0 0,1 0 0,-1 0 0,1 0 0,0-1 0,0 1 0,3 2-1,-4-4-6,-1 0 0,1 0-1,-1 0 1,1 0 0,-1 0-1,1 0 1,0 0 0,-1 0-1,1 0 1,-1 0 0,1 0-1,-1-1 1,1 1 0,-1 0-1,1 0 1,-1-1 0,1 1-1,-1 0 1,1 0 0,-1-1-1,1 1 1,-1-1 0,0 1-1,1 0 1,-1-1 0,0 1-1,1-1 1,-1 1 0,0-1-1,0 1 1,1-1 0,8-19 211,-7 17-151,5-16-6,0-1 1,4-24-1,1-1-416,-11 44 149,0 7 97,0 16 15,0-9-35,0-3 99,10 81-88,-8-79 111,-1-1 0,1 1-1,1-1 1,0 0-1,9 18 1,-12-28 23,1 1 0,-1 0 0,0-1 1,1 1-1,-1-1 0,1 1 0,-1-1 1,1 0-1,0 0 0,0 1 0,-1-1 1,1-1-1,0 1 0,0 0 0,0 0 1,0-1-1,0 1 0,0-1 0,0 1 1,0-1-1,1 0 0,-1 0 0,0 0 0,0 0 1,0 0-1,3-1 0,3 0 28,0-1-1,0 0 1,0-1 0,0 0-1,9-5 1,1-2-25,0 0 0,-1-1 0,0-1 0,18-17 0,55-61-53,-81 79 1,-8 9 13,0 0-1,1 0 1,-1 0-1,1 0 1,0 0-1,-1 0 1,1 0-1,0 1 0,0-1 1,0 1-1,0 0 1,0-1-1,1 1 1,-1 0-1,4-1 1,-6 2 15,0 0 0,0 0 0,0 0 1,1 0-1,-1 0 0,0 0 0,0 0 1,0 0-1,0 1 0,0-1 0,0 0 1,1 0-1,-1 0 0,0 0 0,0 0 1,0 0-1,0 0 0,0 1 0,0-1 1,0 0-1,0 0 0,0 0 0,0 0 1,0 0-1,0 0 0,0 1 0,0-1 1,0 0-1,0 0 0,0 0 0,0 0 1,0 0-1,0 1 0,0-1 0,0 0 1,0 0-1,0 0 0,0 0 0,0 0 1,0 1-1,0-1 0,0 0 0,0 0 1,0 0-1,0 0 0,0 0 1,-4 10-38,2-7 20,-23 52-9,-44 69 0,58-105 108,9-16-68,1-1 1,-1 0 1,1 1-1,-1-1 0,1 1 0,0-1 0,0 1 0,0-1 1,0 1-1,0 0 0,1 0 0,-1-1 0,1 1 0,0 0 0,0 0 1,0 3-1,0-5-8,0-1 0,0 0 1,0 1-1,0-1 0,0 0 1,0 0-1,0 1 1,1-1-1,-1 0 0,0 1 1,0-1-1,0 0 0,0 0 1,1 0-1,-1 1 0,0-1 1,0 0-1,0 0 0,1 1 1,-1-1-1,0 0 1,0 0-1,1 0 0,-1 0 1,0 0-1,0 1 0,1-1 1,-1 0-1,0 0 0,1 0 1,-1 0-1,0 0 0,1 0 1,12-4 177,12-12 136,-17 9-273,-1 0 1,0 0 0,0-1 0,11-17 0,20-39 43,-19 32 11,-16 25-70,12-16-313,-15 23 270,0-1 0,1 1 0,-1 0 0,0-1-1,1 1 1,-1 0 0,0 0 0,0 0 0,1-1 0,-1 1 0,0 0 0,1 0 0,-1 0 0,0 0 0,1 0 0,-1 0 0,1 0 0,-1 0 0,0 0 0,1 0 0,-1 0-1,1 0 1,-1 0-3,1 0 1,-1 1-1,1-1 0,-1 0 0,1 1 0,-1-1 0,1 1 0,-1-1 0,1 1 0,-1-1 0,0 1 0,1-1 0,-1 1 0,0-1 0,0 1 1,1-1-1,-1 1 0,0 0 0,3 9 13,0 0 0,1 20 0,-3-22-13,0-1 1,0 0 0,1 1-1,-1-1 1,2 0 0,-1 0 0,1 0-1,6 11 1,-4-10 50,-4-5-9,0-1 0,0 0-1,1 0 1,-1 1 0,1-1 0,3 4 0,-5-6-22,1 0-1,-1 0 0,1 1 1,-1-1-1,1 0 1,-1 0-1,1 1 0,0-1 1,-1 0-1,1 0 1,-1 0-1,1 0 0,-1 0 1,1 0-1,0 0 1,-1 0-1,1 0 0,-1 0 1,1 0-1,0 0 1,-1-1-1,1 1 0,-1 0 1,1 0-1,-1 0 1,1-1-1,-1 1 0,1 0 1,-1-1-1,1 1 1,-1-1-1,1 1 0,-1 0 1,0-1-1,1 1 1,-1-1-1,1 0 0,4-6 32,0 0-1,-1 0 0,0-1 0,0 0 1,0 0-1,2-8 0,-1 2-12,10-31 85,18-85 1,-15 52-84,-8 25 18,-2 1 0,-2-1 0,-1-81 0,-7 103-609,2 31 558,0 0 0,0-1 0,0 1 0,0 0 1,0 0-1,0 0 0,0 0 0,0 0 0,-1 0 0,1 0 0,0 0 1,0 0-1,0-1 0,0 1 0,0 0 0,0 0 0,0 0 1,0 0-1,0 0 0,0 0 0,0 0 0,0 0 0,0 0 1,0 0-1,-1 0 0,1 0 0,0 0 0,0 0 0,0 0 1,0 0-1,0 0 0,0 0 0,0 0 0,0 0 0,0 0 1,-1 0-1,1 0 0,0 0 0,0 0 0,0 0 0,0 0 1,0 0-1,0 0 0,0 0 0,0 0 0,0 0 0,-1 0 0,1 0 1,0 0-1,0 0 0,0 0 0,0 0 0,0 0 0,0 0 1,0 0-1,0 1 0,0-1 0,0 0 0,0 0 0,0 0 1,0 0-1,0 0 0,0 0 0,0 0 0,0 0 0,0 0 1,0 0-1,-1 1 0,-3 7-151,-1 8 134,1 0-1,1 1 1,0-1-1,1 1 1,1 17-1,-1-4 18,-4 111-39,18 223 1,-9-343-2243,-1 4-4464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22.9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654 1 4576,'-8'5'2048,"12"1"-1760,0-2-256,8-1-64,5 5 448,3 0-224,-3-5-1504,5 1 736</inkml:trace>
  <inkml:trace contextRef="#ctx0" brushRef="#br0" timeOffset="1">13 135 5984,'-12'-11'2688,"41"-4"-2336,0 4 896,8 3-768,26-7 0,3 4-288,14-7 96,-1 7-192,16-8 192,-12 9-192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28.0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215 692 4160,'-2'-5'1161,"2"4"-1083,0 1-1,0-1 1,0 1-1,0-1 0,0 1 1,0-1-1,0 1 1,0-1-1,0 1 1,0-1-1,-1 1 1,1-1-1,0 1 1,0-1-1,-1 1 1,1-1-1,0 1 1,0 0-1,-1-1 0,1 1 1,0 0-1,-1-1 1,1 1-1,-1 0 1,1-1-1,0 1 1,-1 0-1,1 0 1,-1-1-1,1 1 1,-1 0-1,1 0 0,-1 0 1,1 0-1,-1 0 1,1 0-1,-1 0 1,1-1-1,-1 1 1,1 1-1,-1-1 1,1 0-1,-1 0 1,1 0-1,-1 0 1,1 0-1,-1 0 0,1 1 1,-1-1-1,-4 2-50,0 0-1,1 1 0,-1-1 1,1 1-1,0 0 0,0 0 1,0 1-1,-6 5 1,-25 36-228,18-22 394,-40 54 79,50-66-245,1 0-1,-1 1 1,2 0 0,0 0-1,-4 14 1,9-24 14,-1 0 1,0 1 0,1-1 0,0 0-1,-1 0 1,1 1 0,0-1-1,0 0 1,0 0 0,1 0-1,-1 1 1,0-1 0,1 0 0,-1 0-1,1 0 1,0 1 0,0-1-1,0 0 1,2 2 0,-1-1 59,0-1-1,0 0 1,0 0 0,1-1 0,-1 1 0,1 0-1,-1-1 1,1 1 0,0-1 0,-1 0 0,1 0-1,0 0 1,5 1 0,-3-1-22,0-1 1,0 1-1,0-1 1,0 0-1,1 0 1,-1 0-1,0-1 1,0 0-1,0 0 1,-1 0-1,1-1 0,0 1 1,0-1-1,-1 0 1,7-4-1,-5 2-14,0 0 0,-1 0-1,1 0 1,-1-1 0,0 0 0,0 0-1,-1 0 1,1-1 0,-1 0-1,0 1 1,4-10 0,1-5 59,-1-1 0,-1-1 0,-1 1 0,6-36 0,4-95 227,-15 103-369,-10-86 1,5 94-23,3 34-117,0 0-1,0 0 1,-1 0 0,0 0-1,-5-11 1,7 18 138,-1-1 1,1 1-1,0 0 0,0 0 1,0-1-1,0 1 0,0 0 1,-1 0-1,1 0 1,0-1-1,0 1 0,0 0 1,0 0-1,-1 0 0,1-1 1,0 1-1,0 0 1,-1 0-1,1 0 0,0 0 1,0 0-1,-1 0 0,1 0 1,0-1-1,-1 1 0,1 0 1,0 0-1,0 0 1,-1 0-1,1 0 0,0 0 1,0 0-1,-1 0 0,1 0 1,0 1-1,-1-1 1,1 0-1,0 0 0,0 0 1,-1 0-1,1 0 0,0 0 1,0 1-1,0-1 0,-1 0 1,1 0-1,0 0 1,0 0-1,0 1 0,-1-1 1,1 0-1,0 0 0,0 1 1,0-1-1,-1 0 1,-7 15-315,5-4 321,1 1 1,-1 0-1,2 0 1,0 0-1,0 16 0,9 60 222,-3-35-41,-1-10 49,1-1-1,2 0 1,2 0 0,28 80-1,-33-115-13,-1 1 0,9 12 0,-11-18-109,0 0 0,1 0 0,-1 0 0,1-1 0,0 1 0,-1-1 0,1 1 0,0-1 0,0 1 0,0-1 0,0 0 0,0 0 0,4 2 0,-5-3-70,0-1 1,0 1 0,0 0-1,0 0 1,1 0 0,-1-1-1,0 1 1,0 0 0,0-1-1,0 1 1,0-1 0,0 1-1,-1-1 1,1 0 0,0 1 0,0-1-1,0 0 1,0 1 0,-1-1-1,1 0 1,0 0 0,-1 0-1,1 0 1,-1 0 0,1 0-1,-1 0 1,1-2 0,12-30 54,37-137 59,-48 175-246,1 0 1,-2 0-1,1-1 0,0 1 1,-1 0-1,1 7 1,0 0 98,1-1 0,0 1 1,1-1-1,0 1 0,0-1 1,2 0-1,-1-1 0,1 1 1,13 16-1,-14-21 62,0-1 0,0 1 0,0-1 0,1 0 0,-1 0 1,2 0-1,-1-1 0,0 0 0,1 0 0,-1-1 0,1 0 0,0 0 0,0 0 0,1-1 0,-1 0 0,12 1 0,-14-2 10,-1-1 0,0 1 0,1-1 0,-1-1 0,1 1 0,-1-1 0,1 0 0,-1 1 0,0-2 0,1 1 0,-1-1 0,0 1 0,0-1 0,0 0 0,0-1 0,-1 1 0,1 0 0,0-1 0,-1 0 0,0 0 0,0 0 0,4-5 0,3-6-14,-1 0-1,-1-1 1,0 0-1,9-26 1,16-66-253,-18 52 323,-12 46-93,0 0-161,0-1-1,-1 1 1,0-1 0,1-14-1,-3 30 65,1 0 0,0-1 0,0 0 0,3 8 0,3 18 63,-4 10 65,-1 0 1,-2 0 0,-10 76-1,-3-56 470,13-60-514,0-1-1,0 1 1,0-1-1,0 1 1,0-1-1,0 1 1,0-1-1,-1 1 1,1-1-1,0 1 1,0-1-1,-1 1 1,1-1-1,0 1 1,-1-1-1,1 0 1,0 1-1,-1-1 1,1 1-1,0-1 1,-1 0-1,1 1 1,-1-1-1,1 0 0,-1 0 1,1 0-1,-2 1 1,1-1 3,0 0 0,0 0 0,0 0-1,0 0 1,0 0 0,0-1 0,0 1 0,0 0 0,0-1 0,0 1-1,1 0 1,-1-1 0,-1 0 0,-3-2 38,0-1 1,1 1-1,-1-1 1,-3-5-1,-37-41-300,46 50 213,-1 0 0,1-1 0,0 1 0,0 0 0,0 0 0,-1 0 0,1-1 0,0 1 0,0 0 0,0 0 0,0 0 0,0 0 0,-1 1 0,3-1 0,22 4-88,-13-1 104,2-1 0,-1-1 0,16 1 0,-25-2 30,0-1-1,0 1 0,-1-1 0,1 0 0,0 1 0,0-2 0,0 1 0,-1 0 1,1-1-1,-1 0 0,1 0 0,-1 0 0,1 0 0,-1 0 0,4-5 0,1-1 39,-1-1 0,0 0 0,-1-1 0,0 0 0,0 0 0,4-11 0,24-69 64,-24 62-110,30-78 138,-14 42-150,29-116 1,-51 158 13,-1 0 0,-1-1 0,-1 1 0,-1 0 0,-1-1 0,-1 1 0,-6-24 0,8 43-36,-1 1-1,1 0 1,-1 0-1,1 0 1,-1 0-1,0 0 1,1 0 0,-1 0-1,0 0 1,-1 0-1,1 1 1,0-1-1,0 0 1,-3-2-1,4 4 20,-1-1 0,1 1 0,0 0-1,-1 0 1,1 0 0,0-1-1,-1 1 1,1 0 0,0 0-1,-1 0 1,1 0 0,-1-1 0,1 1-1,0 0 1,-1 0 0,1 0-1,-1 0 1,1 0 0,0 0 0,-1 0-1,1 0 1,-1 0 0,1 0-1,0 0 1,-1 1 0,1-1-1,0 0 1,-1 0 0,1 0 0,-1 0-1,1 1 1,0-1 0,-1 0-1,1 0 1,0 1 0,0-1 0,-1 0-1,1 0 1,0 1 0,0-1-1,-1 0 1,1 1 0,-8 18-93,7-16 70,-13 42-69,3 1-1,1 0 1,3 1 0,-3 77-1,10-58 150,2 1 0,20 113 0,-19-162 20,1-1 0,10 26 0,-10-34-39,-1-1-1,1 1 1,1-1 0,0-1 0,0 1 0,11 12 0,-15-19 10,0 0 0,0 0 0,0 0-1,0 0 1,0-1 0,0 1 0,0 0 0,0 0 0,0-1 0,0 1 0,1 0 0,-1-1 0,0 0 0,1 1 0,-1-1 0,0 0 0,1 1-1,-1-1 1,0 0 0,1 0 0,1 0 0,-1-1-11,-1 1-1,1-1 0,0 0 1,0 0-1,0 1 0,0-1 1,-1 0-1,1-1 1,-1 1-1,1 0 0,0 0 1,2-4-1,2-2 6,-1-1 0,0 1-1,0-1 1,8-17 0,0-8 87,10-36 1,-5 12-181,3-15-95,-20 71 149,0-1-1,0 1 1,0-1-1,1 1 1,-1 0-1,0-1 0,1 1 1,-1 0-1,1 0 1,0 0-1,-1 0 0,1 0 1,0 1-1,0-1 1,-1 0-1,1 1 1,4-1-1,1-1-46,0 1 0,1 0 0,10 0 0,38 3-123,-53-2 170,0 0 1,-1 0 0,1 1-1,-1-1 1,1 1-1,0 0 1,-1-1 0,1 1-1,-1 0 1,1 1-1,-1-1 1,0 0 0,1 1-1,-1-1 1,0 1 0,0 0-1,0 0 1,0 0-1,0 0 1,-1 0 0,1 0-1,-1 0 1,1 0-1,-1 1 1,0-1 0,1 1-1,-1-1 1,1 6-1,0 1 3,0 0-1,0 0 1,-1 0-1,0 1 1,-1-1-1,-1 18 0,0 55 106,1-48-17,0-32-60,0 0 0,1 0 0,-1 0 1,0 0-1,0-1 0,1 1 0,-1 0 0,1 0 0,0 0 0,-1-1 0,3 4 1,-3-5-20,0 0 0,0 0 0,0 1 0,1-1 1,-1 0-1,0 0 0,0 0 0,0 0 1,0 0-1,1 1 0,-1-1 0,0 0 1,0 0-1,0 0 0,1 0 0,-1 0 0,0 0 1,0 0-1,1 0 0,-1 0 0,0 0 1,0 0-1,1 0 0,-1 0 0,0 0 1,0 0-1,0 0 0,1 0 0,-1 0 0,0 0 1,0 0-1,1 0 0,0-1 21,-1 0 0,1 1 0,0-1 0,0 0 1,-1 0-1,1 0 0,0 1 0,-1-1 0,1 0 0,-1 0 0,2-2 0,20-36-52,4-7 157,-13 19-29,-6 14-180,-1 0 0,7-23 0,-13 35 74,0 1 1,0 0 0,0 0-1,0 0 1,0 0-1,0 0 1,0 0 0,1 0-1,-1 0 1,0 0 0,0 0-1,0 0 1,0 0-1,0 0 1,0-1 0,0 1-1,0 0 1,0 0 0,0 0-1,0 0 1,0 0-1,0 0 1,1 0 0,-1 0-1,0 0 1,0 0-1,0 0 1,0 0 0,0 0-1,0 0 1,0 0 0,0 0-1,0 0 1,0 0-1,0 0 1,1 0 0,-1 0-1,0 0 1,0 0 0,0 0-1,0 0 1,0 1-1,0-1 1,0 0 0,0 0-1,0 0 1,0 0 0,0 0-1,0 0 1,0 0-1,1 0 1,-1 0 0,0 0-1,0 0 1,0 0 0,0 0-1,0 0 1,0 1-1,0-1 1,0 0 0,0 0-1,0 0 1,0 0-1,0 0 1,3 6-115,2 8 39,-1 0 0,3 22-1,-5-22 61,1-1-1,0 0 0,8 18 0,-6-18-6,-1-2 92,1 0-1,9 14 1,-13-23-44,1 0 1,-1 1-1,1-1 1,-1 0-1,1 0 1,0-1-1,0 1 1,0 0-1,0-1 1,0 1-1,0-1 1,0 1-1,1-1 1,-1 0-1,0 0 1,1 0-1,2 0 1,-3-1-10,0 0 1,0 0-1,0 0 1,0 0-1,0-1 1,0 1-1,0 0 1,-1-1 0,1 0-1,0 0 1,0 1-1,0-1 1,-1 0-1,1 0 1,0-1-1,-1 1 1,1 0-1,-1 0 1,0-1-1,1 1 1,-1-1-1,1-1 1,4-4 44,-1 0 0,-1-1 0,7-12 0,22-54 189,46-156 0,-69 189-276,-1-2-1,-3 1 0,-1-1 0,-2-44 0,-5 74-236,2 13 258,0 0 0,0 0 0,0 0 0,0 0 0,-1 0 0,1 0 0,0 0-1,0 0 1,0 0 0,0 0 0,-1 0 0,1 0 0,0 0 0,0 0 0,0 0 0,0 0-1,-1 0 1,1 1 0,0-1 0,0 0 0,0 0 0,0 0 0,0 0 0,0 0-1,-1 0 1,1 0 0,0 1 0,0-1 0,0 0 0,0 0 0,0 0 0,0 0-1,0 0 1,0 1 0,0-1 0,-9 21-160,-1 18 158,1 1 0,-4 63 1,12-87-46,-7 78 22,7 165 0,2-238 120,1-1 0,1 1 0,7 26 0,-10-46-52,0 0 0,1 1 0,-1-1 0,1 0 0,-1 0-1,1 1 1,0-1 0,-1 0 0,1 0 0,0 0 0,0 0 0,0 0-1,0 0 1,1 2 0,-1-3-21,-1 0-1,0 0 1,0 0-1,1 0 1,-1 0-1,0 0 1,0 0-1,1 0 1,-1 0-1,0 0 1,0 0-1,1 0 1,-1 0-1,0 0 1,0 0 0,1 0-1,-1 0 1,0-1-1,0 1 1,0 0-1,1 0 1,-1 0-1,0 0 1,0 0-1,0-1 1,1 1-1,-1 0 1,0 0-1,0-1 1,7-13 238,-3-4-243,59-195-137,-62 210 117,0 1 1,0 0 0,0-1-1,0 1 1,0 0 0,1 0-1,-1 0 1,1 0 0,0 0-1,-1 0 1,1 0 0,0 1-1,0-1 1,0 1 0,0-1-1,1 1 1,-1 0 0,0 0-1,1 0 1,-1 0 0,0 0-1,1 0 1,2 0 0,11-5-13,16-6-51,-1 1 1,46-10-1,-76 21 64,-1 0 0,1-1 0,0 1 1,0 0-1,0 0 0,0 0 1,0 0-1,-1 0 0,1 0 0,0 0 1,0 1-1,0-1 0,0 0 0,-1 0 1,1 1-1,0-1 0,0 0 0,0 1 1,-1-1-1,1 1 0,0-1 1,-1 1-1,1-1 0,0 1 0,-1 0 1,1-1-1,-1 1 0,1 0 0,-1-1 1,1 1-1,-1 0 0,1-1 0,-1 1 1,0 0-1,0 0 0,1 0 1,-1 1-1,1 4 19,0-1 0,-1 1 0,0-1 0,-1 12 0,1-4 48,-5 57-245,2-51 190,2 0-1,0-1 1,2 24 0,-1-31 41,1 12 39,-1-23-73,0 1-1,0-1 1,0 1 0,0-1 0,0 1 0,0-1-1,1 1 1,-1-1 0,0 1 0,0-1 0,0 1-1,0-1 1,1 0 0,-1 1 0,0-1 0,0 1 0,1-1-1,-1 0 1,0 1 0,1-1 0,-1 1 0,0-1-1,1 0 1,-1 0 0,1 1 0,-1-1 0,0 0-1,1 0 1,0 1 0,0-2 8,0 0 0,0 0 0,1 1 0,-1-1 0,0 0 0,0 0 0,0-1 0,-1 1 0,1 0 0,0 0 0,0 0 0,-1 0 0,1-1 0,0 1 0,0-3 0,1 0 9,12-28 49,15-51 1,-9 24-161,-16 46 23,-2 7-184,0 13 71,1 17 168,0 41 1,-1-11 107,-2-15-189,-1-32 85,1 0 0,0 0 0,0 0 1,0 0-1,1 0 0,0-1 0,0 1 0,1 0 1,0 0-1,5 10 0,-7-16 15,0-1 0,0 0 0,1 1 0,-1-1 0,0 0 0,0 0 0,1 1 0,-1-1 1,0 0-1,1 0 0,-1 1 0,0-1 0,1 0 0,-1 0 0,0 0 0,1 0 0,-1 0 0,1 0 0,-1 1 0,0-1 0,1 0 0,-1 0 0,0 0 0,1 0 0,-1 0 1,1 0-1,-1 0 0,0-1 0,1 1 0,-1 0 0,0 0 0,1 0 0,-1 0 0,1 0 0,-1-1 0,0 1 0,1 0 0,-1 0 0,0 0 0,0-1 0,1 1 0,-1-1 1,16-15 147,-13 12-132,15-20 9,-1-2-1,0 0 1,-2-1-1,12-32 1,20-34 83,7 3-268,38-68 225,-79 131-53,-1-1 1,-1-1-1,12-48 0,-12 25-33,5-66 0,-14 101-110,-1 0-1,-1 0 0,-3-34 1,3 51 109,0 0 0,0 0 0,0-1 0,1 1 0,-2 0 0,1 0 0,0 0 0,0-1 0,0 1 0,0 0 0,0 0 0,0 0 0,0-1 0,0 1 1,0 0-1,0 0 0,0 0 0,0-1 0,0 1 0,-1 0 0,1 0 0,0 0 0,0 0 0,0-1 0,0 1 0,-1 0 0,1 0 0,0 0 0,0 0 0,0 0 0,0 0 0,-1 0 1,1 0-1,0 0 0,0-1 0,0 1 0,-1 0 0,1 0 0,-6 7-132,-3 14 49,-58 189-130,54-166 274,-7 27-54,3 1-1,3 1 1,3 0 0,-2 124 0,13-186-32,2 46-73,-2-52 147,1-1 0,-1 1 1,1-1-1,0 1 0,1-1 0,-1 0 1,1 0-1,0 0 0,3 6 0,-4-9-22,-1-1 0,1 1 0,-1 0 0,1-1 0,-1 1 0,1-1 1,0 1-1,-1-1 0,1 0 0,0 1 0,-1-1 0,1 1 0,0-1 0,-1 0 0,1 0 0,0 0 0,0 1 0,0-1 0,-1 0 0,1 0 0,0 0 0,0 0 0,-1 0 0,1 0 0,0 0 0,0-1 0,0 1 0,-1 0 0,1 0 0,0-1 0,0 1 0,-1 0 0,1-1 0,0 1 0,0-1 0,3-2 16,-1 1 0,0-1 0,0 1-1,0-1 1,0 0 0,2-4 0,13-18-15,-2-2 0,20-43 0,-22 42-172,-12 23 116,0 1-1,1-1 1,0 1 0,7-7 0,-10 10 31,0 1 1,1-1-1,-1 0 0,1 1 0,-1 0 1,0-1-1,1 1 0,-1-1 1,1 1-1,-1-1 0,1 1 1,0 0-1,-1-1 0,1 1 1,-1 0-1,1 0 0,0 0 0,-1-1 1,1 1-1,-1 0 0,1 0 1,0 0-1,-1 0 0,1 0 1,0 0-1,-1 0 0,1 0 1,0 0-1,-1 0 0,1 1 0,-1-1 1,1 0-1,0 0 0,-1 1 1,1-1-1,-1 0 0,1 0 1,-1 1-1,1-1 0,-1 1 1,1-1-1,-1 1 0,1-1 0,-1 1 1,1-1-1,-1 1 0,4 8-34,0 0 0,-1 0-1,0 0 1,-1 0-1,0 0 1,0 0 0,0 13-1,2 6 60,1 6 7,-1-9-7,7 27 0,-10-49-9,0 0-1,1 0 0,-1 0 0,0-1 0,1 1 1,0 0-1,0-1 0,0 1 0,0-1 1,0 0-1,4 4 0,-6-5-2,1-1 0,0 1 0,0 0 0,0-1 1,0 1-1,0-1 0,0 1 0,0-1 0,0 1 0,0-1 0,0 0 0,0 0 0,0 1 0,0-1 1,0 0-1,0 0 0,0 0 0,1 0 0,-1 0 0,0 0 0,0-1 0,0 1 0,0 0 0,0 0 0,0-1 1,0 1-1,0-1 0,0 1 0,0-1 0,0 1 0,0-1 0,0 0 0,0 0 0,6-5 23,0-1-1,-1 0 0,0 0 1,-1 0-1,0 0 0,0-1 1,8-16-1,-4 4-5,8-28 0,-16 57-118,0 1 1,0-1-1,1 0 1,5 15-1,-4-12 55,-1-7 40,-1-1 1,1 1-1,0-1 0,0 0 0,0 1 0,1-1 0,5 7 0,-7-10 11,-1 0-1,1 0 1,0 0 0,0 0-1,0-1 1,0 1 0,0 0-1,0 0 1,0 0 0,0-1-1,0 1 1,0-1 0,1 1-1,-1-1 1,0 1 0,0-1-1,1 0 1,-1 1 0,0-1-1,1 0 1,-1 0 0,0 0-1,0 0 1,1 0 0,-1 0-1,0 0 1,1-1 0,-1 1-1,0 0 1,0-1 0,1 1-1,-1-1 1,1 0 0,-1 0 9,0 0 1,0 0 0,0 0-1,0-1 1,0 1-1,-1 0 1,1 0 0,-1 0-1,1-1 1,-1 1 0,1 0-1,-1 0 1,0-1 0,1 1-1,-1-2 1,2-25 80,-2 13-117,-1-1 0,0 1 1,-7-27-1,7 37 6,0 0 0,0 0 0,-1 1 0,0-1 0,0 0 0,0 1 0,-1 0 0,0-1 0,1 1 0,-1 0 0,-1 1 0,1-1 0,-1 0 0,1 1 0,-7-5 0,8 7-3,1 0 0,-1 0 1,1 0-1,-1 1 0,0-1 0,1 1 0,-1-1 1,1 1-1,-1-1 0,0 1 0,0 0 0,1 0 1,-1 0-1,0 0 0,1 0 0,-1 0 0,0 0 1,0 1-1,1-1 0,-1 1 0,0-1 0,1 1 1,-1 0-1,1-1 0,-1 1 0,1 0 0,-1 0 1,1 0-1,0 0 0,-1 0 0,1 0 0,-2 2 1,-6 7 134,9-10-134,13-5 149,-8 4-117,-1-1 0,0 0 0,0-1 0,0 1 0,4-4 0,9-5-19,14-2-69,1 1-1,42-10 1,-52 16 24,0 1 1,36-4-1,-49 9 52,0-1 0,0 1 0,0 1 0,1 0 0,-1 0 0,0 1 0,0 0 0,0 0 0,10 5 0,-16-5-19,0 0 0,1 0 0,-1 1 0,0-1 0,0 1 0,-1 0 0,1-1 0,-1 2 0,1-1 0,-1 0 0,0 0 0,0 1 0,0-1-1,-1 1 1,1-1 0,-1 1 0,0 0 0,0-1 0,0 1 0,0 0 0,-1 0 0,1 5 0,-1-1 36,1-1 0,-1 1 0,-1-1 0,0 1 0,0-1 0,0 0 0,-1 0 0,0 1-1,0-1 1,-1 0 0,-3 6 0,-1-2 210,7-11-233,0 0 1,0 0 0,0 0 0,0 0 0,-1 0 0,1 0 0,0 0 0,0 0-1,0 0 1,0 0 0,0 1 0,0-1 0,0 0 0,0 0 0,0 0 0,0 0-1,0 0 1,-1 0 0,1 0 0,0 0 0,0 0 0,0 0 0,0 0 0,0 0-1,0 0 1,0 0 0,0 0 0,0 0 0,-1 0 0,1 0 0,0 0 0,0 0-1,0 0 1,0-1 0,0 1 0,0 0 0,0 0 0,0 0 0,0 0 0,0 0-1,0 0 1,0 0 0,-1 0 0,1 0 0,0 0 0,0 0 0,0 0-1,0 0 1,0 0 0,0-1 0,0-19 219,2 4-231,1 0 0,0 0-1,1 1 1,1-1 0,0 1 0,1 1-1,1-1 1,15-25 0,-21 38-3,1 1 0,-1-1 0,0 0 0,1 1 0,-1-1 0,1 1 0,-1 0 0,1-1 0,0 1 0,0 0 0,-1 0 0,1 0 0,3-1 0,-4 2 4,0 0-1,0 0 1,1 0 0,-1 0-1,0 0 1,0 0 0,0 0-1,0 1 1,0-1 0,0 0-1,0 1 1,0-1-1,1 1 1,-1-1 0,-1 1-1,1-1 1,0 1 0,0 0-1,0 0 1,0-1 0,0 1-1,-1 0 1,1 0 0,0 0-1,-1 0 1,2 2 0,5 9 16,0 0 0,-1 1 1,-1 0-1,6 18 1,12 27 119,-13-38-156,-6-13-41,1 1 0,-1 0 0,-1-1 0,0 2 0,0-1 0,0 0 0,1 12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1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4320,'-7'34'3701,"-1"-16"-2995,-1 0-1,-1-1 1,0 0 0,-25 30-1,-61 57 679,21-24-771,-20 24 139,93-102-704,1-1-33,1 0 0,-1-1 0,1 1 1,-1 0-1,0 0 0,0-1 0,1 1 1,-1-1-1,0 1 0,0-1 0,1 1 0,-1-1 1,0 1-1,0-1 0,0 0 0,0 1 1,0-1-1,0 0 0,-1 0 0,3 0-22,-1 0 0,0 0 0,0 0 0,0 0 0,0 0 0,0 0 0,0 0 0,0 0-1,0 0 1,0 0 0,0 0 0,0 0 0,0 0 0,0 0 0,0 0 0,0 0 0,0 0 0,0 0 0,0 0 0,0 0 0,0 0-1,0 0 1,0-1 0,0 1 0,0 0 0,0 0 0,0 0 0,0 0 0,0 0 0,0 0 0,0 0 0,0 0 0,0 0 0,0 0-1,0 0 1,0 0 0,0 0 0,0 0 0,0 0 0,0 0 0,0 0 0,0-1 0,0 1 0,0 0 0,0 0 0,0 0-1,0 0 1,0 0 0,0 0 0,0 0 0,0 0 0,0 0 0,0 0 0,0 0 0,0 0 0,0 0 0,-1 0 0,11-14-2221,0 1 1,15-16-1,2 8 463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28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26 6240,'-4'-4'2816,"8"4"-2464,-4-3-32,8 3-256,1-5-96,4 5 0,-6-3-32,6 0 0,-9-5-2624,4 8 1472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28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52 5632,'-22'-4'2560,"31"1"-2208,4-2 1344,7 5-992,21-3 576,10 0-768,7-5 64,1 4-320,-2-2-96,-7 6-96,-8-8 32,-5 8-64,-11-5-1344,-2 5 704,-16-3-3360,1 6 2208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29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6 108 3232,'0'0'60,"0"0"1,0-1 0,0 1-1,0 0 1,0 0-1,0 0 1,0 0-1,0 0 1,-1 0 0,1-1-1,0 1 1,0 0-1,0 0 1,0 0-1,0 0 1,0 0 0,-1 0-1,1 0 1,0 0-1,0 0 1,0 0-1,0 0 1,-1 0 0,1 0-1,0 0 1,0 0-1,0 0 1,0 0-1,0 0 1,-1 0-1,1 0 1,0 0 0,0 0-1,0 0 1,0 0-1,-2 1 1203,8-4-152,-2 1-725,1 1 0,-1 0 0,0 0 0,0 0 0,0 1 0,1-1 0,6 1 0,11-1 174,144-35 1483,-35 5-1942,-119 29-124,35-8-32,1 3 1,86-2 0,-95 13-2101,-5 7 550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30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7296,'0'-4'3328,"5"11"-1152,-5-2-2112,8 1-32,-8 2 416,4 0-256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30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12 5984,'-21'-11'3040,"26"11"-3072,7 8 64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37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54 3232,'0'-6'598,"0"6"-441,0-1 0,0 0-1,-1 0 1,1 0 0,0 1 0,0-1-1,0 0 1,1 0 0,-1 0 0,0 0-1,0 1 1,0-1 0,1 0 0,-1 0-1,0 1 1,1-1 0,-1 0 0,0 0-1,2 0 1,-2 1-111,0 0 0,0 0-1,0 0 1,-1 0 0,1 0-1,0 0 1,0 0 0,0 0-1,0 0 1,0 0 0,0 0 0,0 0-1,0 0 1,0 0 0,0-1-1,0 1 1,-1 0 0,1 0 0,0 0-1,0 0 1,0 0 0,0 0-1,0 0 1,0 0 0,0 0 0,0 0-1,0 0 1,0 0 0,0 0-1,0 0 1,0 0 0,0 0-1,0-1 1,0 1 0,0 0 0,-1 0-1,1 0 1,0 0 0,0 0-1,0 0 1,0 0 0,0 0 0,0 0-1,0 0 1,0-1 0,0 1-1,0 0 1,0 0 0,1 0-1,-1 0 1,0 0 0,0 0 0,0 0-1,0 0 1,0 0 0,0 0-1,0 0 1,0-1 0,0 1 0,0 0-1,0 0 1,0 0 0,-8 0 530,-1 2-526,0 1-1,0 0 1,0 1 0,1-1-1,-1 2 1,1-1-1,0 1 1,0 0 0,1 1-1,-1 0 1,1 0 0,-6 8-1,0 0 254,0 2 0,-16 26-1,24-33-162,0 0-1,0 1 0,1-1 0,0 1 1,1 0-1,-4 20 0,6-27-86,1-1 0,0 1 0,0-1-1,0 1 1,0 0 0,0-1 0,1 1 0,-1-1 0,1 1 0,0-1-1,-1 1 1,1-1 0,0 1 0,1-1 0,-1 1 0,0-1 0,1 0-1,-1 0 1,1 0 0,0 0 0,-1 0 0,1 0 0,0 0 0,0-1-1,0 1 1,1-1 0,-1 1 0,0-1 0,1 0 0,-1 0 0,0 0-1,1 0 1,-1 0 0,1-1 0,-1 1 0,1-1 0,0 1 0,-1-1-1,1 0 1,0 0 0,-1 0 0,1-1 0,-1 1 0,6-2 0,1 0 25,-1-1 0,1 0 1,-1-1-1,0 0 1,0 0-1,0-1 0,0 0 1,-1 0-1,0-1 0,0 0 1,0 0-1,-1 0 1,0-1-1,0 0 0,-1 0 1,8-14-1,-3 4-56,-1 0-1,-1-1 1,-1 0-1,0 0 0,-2 0 1,7-37-1,-11 53-35,1-14-105,-2 11 2,-3 5-49,3 2 150,-1-1 0,1 1-1,0 0 1,0-1 0,0 1 0,0 0-1,0-1 1,0 1 0,0 0 0,0-1-1,1 1 1,-1 0 0,2 1 0,-1 6 19,0-2 52,1 15-23,1-1-1,0 0 1,9 25-1,-8-32 71,11 28 286,-13-39-322,-1 0 1,1 0 0,-1 0 0,1 0 0,0 0-1,1 0 1,-1 0 0,0-1 0,4 3 0,-5-4-23,0 0 0,0-1 0,0 1 0,0-1 0,0 1 0,0-1 0,0 1 0,1-1 0,-1 0 0,0 1 0,0-1 0,0 0 0,1 0 0,-1 0-1,0 0 1,0 0 0,1-1 0,-1 1 0,0 0 0,0 0 0,0-1 0,1 1 0,-1-1 0,0 1 0,0-1 0,0 1 0,0-1 0,1-1 0,2-1 31,0 0-1,0 0 1,0-1-1,-1 0 1,0 1 0,4-6-1,12-21 36,23-29-71,-17 30 82,28-31 8,-45 54-169,-1-1 1,1 2-1,0-1 1,0 1 0,0 0-1,12-5 1,-18 9 36,-1 0 1,0 1-1,1-1 1,-1 1-1,0-1 0,1 1 1,-1-1-1,1 1 1,-1 0-1,1 0 1,-1 0-1,1 0 0,-1 0 1,1 0-1,-1 0 1,1 0-1,-1 0 1,1 1-1,-1-1 1,0 1-1,1-1 0,-1 1 1,1 0-1,-1-1 1,0 1-1,0 0 1,1 0-1,-1 0 1,0 0-1,0 0 0,0 0 1,0 0-1,0 0 1,0 0-1,-1 1 1,1-1-1,0 0 1,0 1-1,-1-1 0,1 0 1,-1 1-1,1 2 1,1 5 51,0 1 1,0 0 0,-1-1-1,0 20 1,-1-28-50,0 108 768,0-109-760,0 0-1,0 0 0,0 0 0,0-1 0,0 1 0,0 0 0,0 0 0,0 0 1,0 0-1,0 0 0,0 0 0,0 0 0,0 0 0,0 0 0,0 0 1,0 0-1,0 0 0,0 0 0,0 0 0,0 0 0,0 0 0,0 0 0,0 0 1,1 0-1,-1 0 0,0 0 0,0 0 0,0 0 0,0 0 0,0 0 1,0 0-1,0 0 0,0 0 0,0 0 0,0 0 0,0 0 0,0 0 0,0 0 1,0 0-1,0 0 0,0 0 0,0 0 0,0 0 0,0 1 0,0-1 1,0 0-1,0 0 0,0 0 0,0 0 0,0 0 0,0 0 0,1 0 1,-1 0-1,0 0 0,0 0 0,0 0 0,0 0 0,0 0 0,0 0 0,0 0 1,0 0-1,0 0 0,0 0 0,2-3 80,10-26 79,2 2 0,20-34-1,-28 53-180,0-1 0,1 1 0,0 0 0,0 0 0,0 0 0,1 1 0,0 1-1,1-1 1,-1 1 0,16-7 0,-23 12 5,1 0 1,-1 0-1,1 1 0,0-1 1,-1 0-1,1 1 1,0 0-1,-1-1 0,1 1 1,0 0-1,-1 0 0,1 0 1,0 0-1,-1 0 1,1 0-1,0 1 0,-1-1 1,1 0-1,0 1 0,-1 0 1,1-1-1,-1 1 1,1 0-1,-1 0 0,1-1 1,-1 1-1,1 0 0,-1 1 1,0-1-1,0 0 1,1 0-1,-1 0 0,0 1 1,0-1-1,1 3 0,1 2 19,0 0 0,-1 1 0,0-1 0,0 1 0,0-1 0,-1 1-1,1 12 1,-1-9 330,0 1 0,-2 18 0,16-79-19,-15 48-337,1 1 1,-1-1-1,1 0 0,-1 1 0,1-1 0,0 0 0,0 1 0,0-1 0,0 1 0,0-1 1,0 1-1,0 0 0,0-1 0,2 0 0,-3 1 6,1 1 0,-1 0-1,0 0 1,1 0 0,-1 0 0,0-1-1,1 1 1,-1 0 0,1 0 0,-1 0-1,1 0 1,-1 0 0,0 0 0,1 0-1,-1 0 1,1 0 0,-1 0 0,0 0-1,1 0 1,-1 1 0,1-1-1,0 0 1,0 1-11,0 0 1,0-1-1,-1 1 0,1 0 0,0 0 1,0 0-1,0 0 0,-1 0 0,1 0 1,0 0-1,0 1 0,3 7-12,-1-1-1,0 1 1,-1-1 0,1 1-1,0 13 1,4 12 165,-7-34-127,0 0 0,0 0 0,0 1 0,0-1 0,0 0 0,0 0-1,0 0 1,0 0 0,0 0 0,0 0 0,0 0 0,0 1 0,0-1-1,0 0 1,1 0 0,-1 0 0,0 0 0,0 0 0,0 0 0,0 0-1,0 0 1,0 0 0,0 0 0,0 0 0,0 0 0,1 0 0,-1 1 0,0-1-1,0 0 1,0 0 0,0 0 0,0 0 0,0 0 0,0 0 0,1 0-1,-1 0 1,0 0 0,0 0 0,0 0 0,0 0 0,0-1 0,0 1-1,1 0 1,-1 0 0,0 0 0,0 0 0,0 0 0,0 0 0,0 0 0,0 0-1,0 0 1,0 0 0,0 0 0,1 0 0,-1-1 0,8-8 188,12-22 56,-15 23-222,28-43-250,-33 51 218,0-1 0,1 1-1,-1 0 1,0-1 0,1 1 0,-1-1 0,0 1 0,1 0-1,-1 0 1,1-1 0,-1 1 0,0 0 0,1-1-1,-1 1 1,1 0 0,-1 0 0,1 0 0,-1 0 0,1 0-1,-1-1 1,1 1 0,-1 0 0,1 0 0,-1 0-1,1 0 1,-1 0 0,1 1 0,-1-1 0,1 0 0,-1 0-1,1 0 1,-1 0 0,1 0 0,-1 1 0,1-1-1,-1 0 1,0 0 0,1 1 0,-1-1 0,1 0-1,-1 1 1,0-1 0,1 0 0,-1 1 0,0-1 0,1 1-1,-1-1 1,0 1 0,1 0 0,1 2-9,0 0 0,-1 0-1,1 0 1,-1 1 0,2 4 0,5 21 24,-2 1 0,5 43 0,-11-69 20,0 1 0,1-1 0,0 1-1,0-1 1,0 1 0,4 7 0,-5-10-71,3 12-12,2 13-58,-5 251 171,0-275 17,0 0 1,-1 0-1,0 0 1,1 0-1,-3 6 1,0-18 538,3-14-580,0-34 56,1 14-79,2-1 1,2 1-1,14-61 0,-12 75-3,2 0 0,1 1-1,1 0 1,1 0 0,31-49-1,-37 69-37,1 0 0,-1 0 0,1 0 0,1 1 0,10-9 0,-14 13 3,0 0-1,0 0 0,0 1 0,0 0 0,0 0 1,0 0-1,0 0 0,1 1 0,-1-1 0,1 1 1,-1 0-1,1 0 0,-1 1 0,6-1 0,-7 2 23,-1-1-1,1 1 0,-1-1 1,0 1-1,0 0 0,1 0 1,-1 0-1,0 0 0,0 0 1,0 0-1,0 1 0,0-1 1,0 1-1,-1-1 0,1 1 1,0 0-1,-1-1 0,1 1 1,-1 0-1,0 0 0,1 0 1,-1 0-1,0 1 0,0-1 1,-1 0-1,1 0 0,0 3 1,2 5 3,-1 0 1,0 1-1,-1-1 1,0 18-1,-1-14 45,0 0-1,-1-1 1,-1 1 0,0 0-1,-1-1 1,0 0-1,-1 0 1,0 0 0,-1 0-1,-10 19 1,14-30-33,0-1-1,0 1 1,0-1-1,0 1 1,0-1-1,0 0 1,0 1-1,0-1 1,-1 0-1,1 0 1,-1 0-1,1 0 1,0 0-1,-1 0 1,0 0-1,1 0 1,-1 0-1,0-1 1,1 1-1,-1-1 1,0 1-1,1-1 1,-1 0 0,0 0-1,0 0 1,1 0-1,-1 0 1,0 0-1,0 0 1,0 0-1,1-1 1,-1 1-1,0-1 1,1 1-1,-1-1 1,-2-1-1,-3-2-400,1 0 0,-1 0 0,1 0 0,-1-1 0,1 0 0,1-1 0,-8-7 0,5 3-1783,-1-1 0,1 0 0,-7-14-1,7 9-332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32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168 463 3648,'0'-1'59,"0"1"0,0 0 0,0 0 0,0 0 0,0 0 0,-1-1 0,1 1 0,0 0 0,0 0 0,0 0 0,0 0 0,0 0 0,0 0 0,0-1 0,-1 1 0,1 0 0,0 0 0,0 0 0,0 0 0,0 0-1,-1 0 1,1 0 0,0 0 0,0 0 0,0 0 0,0 0 0,-1 0 0,1 0 0,0 0 0,0 0 0,0 0 0,0 0 0,-1 0 0,1 0 0,0 0 0,0 0 0,0 0 0,-1 0 0,1 0 0,0 0 0,0 0 0,0 0 0,0 0 0,0 0 0,-1 0 0,1 1 0,0-1 0,0 0 0,-14 7 1070,9-4-866,-6 3-99,0 1-1,1 0 0,0 1 0,1 0 0,0 1 0,0-1 0,0 2 0,1-1 1,1 1-1,0 1 0,0-1 0,1 1 0,0 0 0,1 1 0,0-1 1,-5 20-1,9-26-111,0-1-1,1 0 1,-1 1 0,1-1 0,0 1 0,0-1 0,1 1 0,-1-1-1,1 0 1,0 1 0,0-1 0,0 0 0,1 0 0,-1 0 0,5 7 0,-5-9-1,0 0 1,1 0 0,-1 0-1,1 0 1,-1-1 0,1 1 0,0 0-1,0-1 1,0 0 0,-1 1 0,1-1-1,0 0 1,1 0 0,-1 0 0,0 0-1,0-1 1,0 1 0,1 0-1,-1-1 1,0 0 0,0 1 0,1-1-1,-1 0 1,0 0 0,1 0 0,-1-1-1,0 1 1,1 0 0,-1-1-1,0 0 1,3 0 0,5-4 46,1 0 0,-1 0-1,-1 0 1,1-2 0,-1 1 0,0-1 0,-1 0 0,14-15 0,-2 0 120,-2-1 0,19-28 1,-32 42-171,1 0-1,-1-1 1,-1 1 0,0-1 0,0 0-1,2-10 1,-5 16-49,0 1 0,-1-1 0,1 1 0,-1 0 1,1-1-1,-1 1 0,0-1 0,-1 1 0,1-1 0,-1 1 0,1-1 0,-1 1 0,0 0 1,0-1-1,0 1 0,-1 0 0,1 0 0,-1 0 0,0 0 0,0 0 0,-3-4 1,2 5-27,1 0 1,-1 0 0,0-1 0,0 2-1,0-1 1,-1 0 0,1 1 0,0-1 0,-1 1-1,1 0 1,-1 0 0,1 0 0,-6 0 0,-4 0-53,0 1 1,-18 2-1,0-1-6,23-1 138,8-2 80,11-4 199,0 1-194,1-2-79,-1 0 1,0-1-1,0 0 1,-1-1 0,0-1-1,-1 1 1,0-1 0,0-1-1,-1 0 1,12-22-1,-1-4-2,-1-2-1,13-45 0,-21 57-139,-10 25 76,4-9-38,-1 1-1,2 0 1,-1 0-1,1 1 1,0-1-1,8-9 1,-12 19 35,-1-1 1,0 1-1,0 0 1,1-1-1,-1 1 0,1-1 1,-1 1-1,0 0 1,1 0-1,-1-1 1,1 1-1,-1 0 1,1-1-1,-1 1 1,1 0-1,-1 0 1,2 0-1,-2 0 5,0 0-1,1 0 0,-1 0 0,0 0 0,0 0 0,1 0 0,-1 0 0,0 1 1,0-1-1,1 0 0,-1 0 0,0 0 0,0 1 0,1-1 0,-1 0 1,0 0-1,0 0 0,0 1 0,0-1 0,1 0 0,-1 1 0,0-1 1,0 0-1,5 26-132,-4-22 140,5 82 54,-6 117 0,-1-128-14,0-22-7,-24 411-16,18-411 240,4-22 113,-1-1 0,-16 58 0,19-87-341,1 0 0,0 1 0,-1-1 0,0 0 0,1 1-1,-1-1 1,1 0 0,-1 0 0,0 0 0,0 0 0,0 0-1,0 0 1,0 0 0,0 0 0,-1 1 0,2-2-11,-1 0 1,1 1 0,-1-1 0,1 0 0,-1 0-1,1 0 1,-1 0 0,1 0 0,0 0 0,-1-1-1,1 1 1,-1 0 0,1 0 0,-1 0 0,1 0-1,0 0 1,-1-1 0,1 1 0,-1 0 0,1 0-1,0-1 1,-1 1 0,1 0 0,0 0 0,0-1-1,-1 1 1,1 0 0,0-1 0,-1 0 0,-1-2 65,0-1 0,0 1 1,0-1-1,1 0 0,-1 1 1,1-1-1,-1-7 0,1 3-48,0 1 0,1 0 0,0 0 0,0-1 0,1 1 0,0 0 0,0 0 0,1 0 0,0 0 0,0 0 0,1 0 0,6-12 0,-1 4-76,2 0 0,-1 1 0,2 0 0,14-15 0,-21 25 35,1 0 0,0 1-1,-1-1 1,1 1-1,1 0 1,-1 0 0,0 1-1,1-1 1,0 1-1,-1 0 1,1 1-1,0-1 1,11 0 0,6 0-1333,1 1 1,26 2 0,-42 0 466,25-1-3462,-3 0 1377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34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4 536 3136,'-3'3'3761,"6"-4"-2251,8-7-613,-9 7-601,16-13 614,-1-1-1,26-29 1,-13 13-418,-18 17-249,-10 11-256,0 0-1,1 1 1,-1-1 0,1 1-1,-1-1 1,1 1-1,0 0 1,5-3 0,-8 4 3,1 1 0,-1 0 0,0 0 0,0 0 0,0 0 0,0 0 1,0 0-1,1 1 0,-1-1 0,0 0 0,0 0 0,0 0 0,0 0 0,0 0 1,0 0-1,1 0 0,-1 0 0,0 0 0,0 0 0,0 0 0,0 0 1,0 0-1,0 1 0,0-1 0,0 0 0,0 0 0,1 0 0,-1 0 0,0 0 1,0 0-1,0 0 0,0 1 0,0-1 0,0 0 0,0 0 0,0 0 1,0 0-1,0 0 0,0 1 0,0-1 0,0 0 0,0 0 0,0 0 0,0 0 1,0 0-1,0 0 0,0 1 0,0-1 0,-1 8 23,0-6-54,-20 229 587,8-72-31,-9 74 1736,22-228-186,3-20-1357,4-21-580,5-62-32,-3 22-69,20-80-1,-15 103-32,24-57 1,-27 84-32,0 2-1,2-1 1,0 2 0,23-30 0,-32 47-14,1 1 1,-1 0-1,1 0 0,0 0 1,0 0-1,12-7 1,-15 11 24,0 0 1,1 0-1,-1 0 1,0 1-1,0-1 1,1 1-1,-1-1 1,0 1-1,1-1 0,-1 1 1,0 0-1,1 0 1,-1 0-1,0 1 1,1-1-1,-1 1 1,0-1-1,0 1 1,1 0-1,-1-1 1,0 1-1,0 0 1,0 1-1,2 0 1,-2-1 23,-1 0 0,1 0 0,-1 1 0,0-1 0,1 0 1,-1 1-1,0-1 0,0 0 0,0 1 0,0-1 0,0 1 0,0 0 1,-1-1-1,1 1 0,0 0 0,-1-1 0,0 1 0,1 0 0,-1-1 0,0 4 1,0 2 24,0-1 1,0 0 0,-1 0 0,-2 9 0,-2 0 30,1 0 1,-2 0 0,0-1-1,0 0 1,-16 23-1,11-19 69,-2-1-1,0-1 0,-27 27 0,33-37-58,0-1-1,-1 0 1,-8 4 0,1 0 150,14-10-121,5-3-75,12-10-44,121-67-162,-88 54 344,51-36-1,-33 9 164,-41 32-243,-17 14-131,-1 0 0,0-1 0,10-15 0,12-14 275,-30 37-224,1 1 0,-1 0 0,0 0 0,0 0 0,0 0 0,0 0 0,0-1 0,0 1 0,0 0 0,0 0 0,0 0 0,1 0 0,-1 0 0,0 0 0,0 0 0,0 0 0,0 0 0,0 0 0,0-1 0,1 1 0,-1 0 0,0 0 0,0 0 0,0 0 1,0 0-1,0 0 0,1 0 0,-1 0 0,0 0 0,0 0 0,0 0 0,0 0 0,0 0 0,1 0 0,-1 0 0,0 0 0,0 1 0,0-1 0,0 0 0,1 7-25,-5 12 36,4-17-34,-10 36-10,6-23 37,0 1 0,1-1 0,0 1-1,0 20 1,3-23 26,1-1 0,3 21 0,-3-28 12,1 0 1,-1 0-1,1 0 0,0 0 0,0-1 0,0 1 0,1 0 1,5 7-1,-7-11-32,0 0 1,0 0 0,0 0 0,0 0 0,0 0-1,0-1 1,0 1 0,0 0 0,0-1-1,1 1 1,-1-1 0,0 1 0,1-1-1,-1 1 1,0-1 0,1 0 0,-1 0 0,0 0-1,1 0 1,-1 0 0,0 0 0,1 0-1,-1 0 1,0 0 0,1-1 0,-1 1-1,0-1 1,2 0 0,3-1 31,1-1-1,-2-1 1,1 1-1,7-6 1,-9 6 31,125-82 123,-119 78-226,-2 2-203,-7 5 230,-1 1 0,0 0-1,0-1 1,0 1 0,0-1 0,0 1-1,0 0 1,0-1 0,0 1 0,0-1-1,0 1 1,0 0 0,-1-1 0,1 1-1,0-1 1,0 1 0,-1-1 0,1 1-1,-1 0 1,-4 14 3,0 1 0,1-1 0,-3 23-1,6-30 13,0 0-1,1 0 0,0 1 0,0-1 0,1 0 1,0 0-1,1 0 0,3 13 0,-4-18 8,0-1 0,0 1 0,1 0 1,-1-1-1,1 1 0,-1-1 0,1 1 0,0-1 0,0 0 0,0 1 1,0-1-1,0 0 0,1-1 0,-1 1 0,1 0 0,-1-1 0,1 1 0,-1-1 1,1 0-1,0 0 0,0 0 0,0 0 0,-1 0 0,1-1 0,0 1 0,0-1 1,0 0-1,0 1 0,5-2 0,-2 0 26,0 1 0,0-2 0,0 1 0,0-1 0,0 0 1,0 0-1,0 0 0,-1-1 0,1 0 0,-1 0 0,0 0 0,0-1 0,8-7 0,-4 2 19,0-1-1,0-1 1,-1 0 0,0 0-1,8-15 1,-14 20-56,1 1 0,0-1 1,-1 1-1,0-1 0,0 0 0,-1 0 1,0 0-1,0 0 0,0 0 0,0 0 1,-1 0-1,0 0 0,-1 0 0,0-8 1,0 12-15,0-1 1,0 0-1,0 0 1,0 1-1,0-1 1,0 0-1,-1 1 1,1-1-1,-1 1 1,0-1-1,0 1 1,0 0-1,0 0 1,0 0-1,0 0 1,-1 0-1,1 1 1,0-1-1,-1 1 1,0-1-1,1 1 1,-1 0-1,0 0 1,0 0-1,1 0 1,-1 1-1,0-1 1,0 1-1,0-1 1,-5 1-1,-2 1-14,-1 0 0,1 0 1,0 1-1,0 0 0,0 1 0,0 0 0,-10 4 0,11-3-40,1 0 0,-14 8 0,25-11 84,-1 0 0,1 0 0,0-1 0,-1 1 0,1-1 0,0 1 0,3-1 0,11 0 9,-1-1 0,1-1 0,0 0 0,-1-2 0,0 0 0,0 0-1,0-2 1,0 0 0,-1 0 0,24-15 0,-27 13-11,0-1 0,0 0-1,-1 0 1,0-1 0,0-1 0,-1 0 0,-1 0 0,0-1-1,0 0 1,-2 0 0,1-1 0,7-19 0,-2 3 28,-2 0-1,-1-1 1,-2 0 0,7-41 0,-13 58-242,-3 30 157,0-1 39,-18 235-133,18-118 82,1-78 193,5-8 759,-4-51-846,0 0 1,0 0-1,0 0 0,1 0 0,2-6 1,5-13 12,-6 14-80,-1 1 0,1 0 0,1 0 0,-1 0 1,1 1-1,1-1 0,5-7 0,-7 12-5,0 0 0,0 0 0,0 0 0,0 0 0,1 0 0,0 1 0,-1 0-1,1-1 1,0 1 0,0 1 0,0-1 0,0 0 0,1 1 0,-1 0 0,9-1 0,-4 1-48,0 0 1,1 1-1,-1 0 1,1 1-1,-1 0 1,0 0-1,0 1 1,1 0-1,10 4 1,-4 1-246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35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11 5888,'-5'-10'2688,"5"13"-2336,5 4-832,-2 1-448,1 0 512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41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80 653 2144,'13'-13'5178,"-10"6"-1854,-2 7-2746,-5 2-291,-1 2-145,-3 2-70,-1 1 0,1 0 1,1 0-1,-1 1 0,1 0 0,-9 15 1,13-18 19,0 0 1,0 0 0,0 0 0,1 0 0,0 0 0,0 0 0,0 1-1,1-1 1,0 1 0,0-1 0,0 1 0,1-1 0,0 1 0,0 7 0,0-12-38,0 0 0,0 0 0,1 0 0,-1 0 0,0 0 1,0 0-1,1 0 0,-1 0 0,0 0 0,1 0 0,-1 0 1,1 0-1,0-1 0,-1 1 0,1 0 0,-1 0 0,1 0 1,0-1-1,0 1 0,0 0 0,-1-1 0,2 2 0,0-2 3,-1 0-1,0 0 0,0 0 0,0 0 0,0 0 0,0 0 0,0 0 0,0 0 0,0 0 0,0 0 0,0-1 1,1 1-1,-1 0 0,0-1 0,0 1 0,0-1 0,1 0 0,3-2 62,0-1-1,-1 1 0,1-1 1,0 0-1,-1 0 0,4-6 1,5-5-190,-2-1 1,1 1 0,-2-2-1,9-18 1,-19 35 62,0 0-1,0 0 1,1 0 0,-1 0-1,0 0 1,0 0 0,0 0 0,0 0-1,1 0 1,-1 0 0,0 0-1,0 0 1,0 0 0,1 0 0,-1 0-1,0 0 1,0 0 0,0 0-1,1 0 1,-1 0 0,0 0 0,0 0-1,0 1 1,0-1 0,1 0-1,-1 0 1,0 0 0,0 0 0,0 0-1,0 0 1,0 1 0,1-1-1,-1 0 1,0 0 0,0 0 0,0 1-1,0-1 1,0 0 0,0 0-1,0 0 1,0 0 0,0 1 0,0-1-1,0 0 1,0 1 0,6 9-43,3 17 137,-5-11 42,2-1 0,0 0 0,0 0-1,16 25 1,-21-39-102,-1-1 0,0 1 1,1-1-1,-1 1 0,0-1 0,1 1 0,-1-1 0,1 1 0,-1-1 1,1 0-1,-1 1 0,1-1 0,-1 0 0,1 1 0,0-1 0,-1 0 0,1 0 1,-1 1-1,1-1 0,-1 0 0,1 0 0,0 0 0,-1 0 0,1 0 1,0 0-1,0 0 0,0 0 11,0-1-1,0 1 1,0-1 0,0 1 0,0-1-1,0 0 1,0 1 0,0-1 0,0 0 0,0 0-1,0 0 1,1-1 0,2-4 59,0 0 0,0 0 0,5-12 0,47-121 32,-46 108-89,-1-1 0,7-54 0,2-128 260,-18 213-301,0-1-16,0-1-1,0 0 1,0 1-1,0-1 1,-1 0-1,1 1 1,-1-1-1,1 1 1,-3-6-1,3 8 14,0 0 0,0 0 0,0 0 0,0 0 0,0-1 0,0 1 0,0 0 0,0 0 0,-1 0 0,1 0 0,0 0 0,0-1 0,0 1 0,0 0 0,0 0 0,0 0 0,-1 0 0,1 0 0,0 0 0,0 0 0,0 0 0,0-1 0,0 1 0,-1 0 0,1 0 0,0 0 0,0 0 0,0 0 0,-1 0 0,1 0 0,0 0 0,0 0 0,0 0 0,0 0-1,-1 0 1,1 0 0,0 0 0,0 0 0,-4 7-156,0 13-3,4-19 163,-2 9-33,-16 147-50,18-148 65,-3 109-24,4-97 104,1 1 0,0-1 0,9 31 0,-6-32-130,-4-13 140,0 0 0,1-1 0,0 1 0,0-1 0,0 0 0,1 0 0,0 0 0,5 8 0,-7-14-53,-1 1 0,1-1 0,0 1 0,-1-1 0,1 1 0,0-1 0,0 0 0,-1 1 0,1-1 0,0 0 0,0 0 0,0 1 0,-1-1 0,1 0 0,0 0 0,0 0 0,0 0 0,0 0 0,0 0 0,-1 0 0,1 0 0,0-1 0,0 1 0,0 0 0,-1 0 0,1-1 0,0 1 0,0 0 0,-1-1 0,1 1 0,0-1 0,0 1 0,-1-1 0,1 1 0,-1-1 0,1 1 0,0-1 0,0-1 0,2-1 7,0-1 0,0 1 1,0-1-1,-1 0 0,4-6 1,-1-1 56,0-1 0,-1 0 0,3-14 0,-6 23-107,0 0 1,-1 0-1,1 0 1,-1-1-1,0 1 1,0 0-1,0 0 1,0-1 0,-1 1-1,1 0 1,-1 0-1,0 0 1,0 0-1,0 0 1,0 0 0,-1 0-1,-1-4 1,2 7 17,1 0 0,0 0 0,0 0 0,0 0 0,0 0 0,0 0 0,0 0 0,0-1 0,0 1 0,0 0 0,0 0 0,0 0 0,0 0 0,0 0 0,-1 0 0,1 0 0,0-1 0,0 1 0,0 0 0,0 0 0,0 0 0,0 0 0,0 0 0,0-1 0,0 1 0,1 0 0,-1 0 1,0 0-1,0 0 0,0 0 0,0 0 0,0-1 0,0 1 0,0 0 0,0 0 0,0 0 0,0 0 0,0 0 0,0 0 0,8-2-46,15 2 203,-12 1-171,54-1-38,-6 2 195,103-12 0,-143 9-194,-8 2 196,-11-1-138,1 0-1,-1 0 1,0 0-1,1-1 1,-1 1-1,0 0 1,1 0-1,-1 0 1,0-1-1,1 1 1,-1 0-1,0 0 0,1-1 1,-1 1-1,0 0 1,0-1-1,0 1 1,1 0-1,-1-1 1,0 1-1,0 0 1,0-1-1,0 1 1,1-1-1,0 0 2,-1 9 1,9 52-2,-9-56 36,0 0 0,0 0 0,-1 0 0,1 0 0,-1 0 0,0 0 0,-1 4 0,1-8-39,1 1 0,0-1 0,0 0 0,0 1 1,-1-1-1,1 0 0,0 1 0,0-1 0,0 0 0,0 1 0,0-1 1,0 0-1,0 1 0,0-1 0,0 0 0,0 1 0,0-1 1,0 1-1,0-1 0,0 0 0,0 1 0,0-1 0,1 0 1,-1 1-1,0-1 0,0 0 0,0 1 0,0-1 0,1 0 1,-1 0-1,0 1 0,0-1 0,1 0 0,0 1 25,0-1 0,0 1 0,0-1-1,0 0 1,0 0 0,0 0 0,0 0-1,0 0 1,0 0 0,0 0 0,0 0 0,1 0-1,2-1 30,0 1 0,0-1 0,0 0 1,-1-1-1,1 1 0,4-3 0,2-2-24,1-1 1,-1 0-1,-1-1 0,1 0 1,-1 0-1,12-15 1,16-13-28,-25 18 34,-1 0 1,-1-2 0,-1 1-1,11-33 1,20-90 159,-30 98-145,1 8-16,-3-1 0,-1 0 1,4-69-1,-13 80-144,2 24 82,0 1-1,0 0 1,0 0 0,-1 0 0,1 0-1,-1-1 1,1 1 0,-1 0 0,1 0 0,-1 0-1,1 0 1,-1 0 0,0 0 0,0 0-1,0 0 1,0 0 0,0 1 24,1-1 0,-1 1 1,1 0-1,-1 0 0,1 0 0,-1 0 0,1 0 1,-1 0-1,1 0 0,-1 0 0,0 0 0,1 0 1,-1 0-1,1 0 0,-1 0 0,1 1 0,-1-1 1,1 0-1,0 0 0,-1 0 0,1 1 0,-1-1 1,1 0-1,-1 1 0,1-1 0,0 0 0,-1 1 1,1-1-1,0 0 0,-1 1 0,1-1 0,-1 1 1,-10 17-9,2 1-79,2 0-1,0 1 0,1-1 1,-4 25-1,-10 86-5,19-118 99,-10 124 8,11-112 60,1 0-1,1 0 1,10 41-1,-12-62-42,1 0-1,0 0 1,-1 0-1,2-1 1,-1 1-1,0 0 1,0 0-1,1-1 1,-1 1-1,1-1 1,0 0 0,0 1-1,0-1 1,0 0-1,0 0 1,1 0-1,-1 0 1,1-1-1,-1 1 1,1-1-1,-1 1 1,1-1-1,0 0 1,0 0 0,-1 0-1,1 0 1,0-1-1,0 1 1,0-1-1,3 1 1,3-2 8,-1 1 1,1-1-1,-1-1 0,1 1 1,-1-1-1,0-1 1,0 0-1,0 0 1,12-6-1,-3-2 23,0 0 1,18-16-1,-16 12-133,-19 15 67,1-1 0,-1 1 0,1-1 1,-1 1-1,1-1 0,-1 1 0,1 0 0,0-1 0,-1 1 0,1 0 0,-1-1 1,1 1-1,0 0 0,-1 0 0,1 0 0,0-1 0,-1 1 0,1 0 0,0 0 1,-1 0-1,1 0 0,0 0 0,0 0 0,-1 0 0,1 1 0,0-1 0,-1 0 1,1 0-1,0 0 0,-1 1 0,1-1 0,-1 0 0,1 1 0,0-1 0,-1 1 1,1-1-1,-1 0 0,1 1 0,-1-1 0,1 1 0,-1-1 0,0 1 0,1 0 1,-1-1-1,1 1 0,-1-1 0,0 1 0,0 0 0,1-1 0,-1 1 0,0 0 1,0-1-1,0 1 0,0 1 0,2 4 4,-1 0 0,0 1 1,0-1-1,-1 9 0,0-9 13,1-1 0,0 1 0,0-1 0,1 1 0,0-1 0,0 1 0,0-1 0,0 0 0,1 0 0,0 0 0,3 4 0,-5-7 20,0-1-1,0 0 1,0 0-1,0 0 1,1 0-1,-1 1 1,0-2 0,0 1-1,1 0 1,-1 0-1,1 0 1,-1-1-1,1 1 1,-1 0-1,1-1 1,-1 1 0,1-1-1,0 0 1,-1 0-1,1 0 1,-1 1-1,1-2 1,0 1-1,-1 0 1,1 0 0,0 0-1,-1-1 1,1 1-1,2-2 1,0 1 9,0-1-1,0 0 1,0 0 0,0 0 0,0-1 0,-1 1 0,1-1-1,-1 0 1,0 0 0,5-5 0,1-6-21,0 1 0,-1-1 0,0-1-1,-1 1 1,-1-1 0,6-20 0,20-100-35,-23 92 28,70-249-9,-76 283-33,-1 0-1,0 1 0,0-1 0,0 0 0,-1-11 1,-1 20 26,0 0 1,0 0 0,0 0-1,0 0 1,0 0 0,0 1-1,0-1 1,0 0 0,0 0-1,0 0 1,0 0 0,0 0-1,0 0 1,0 0 0,0 0-1,0 0 1,0 0 0,0 0-1,0 0 1,0 0 0,-1 0-1,1 0 1,0 0 0,0 0-1,0 0 1,0 0 0,0 0-1,0 0 1,0 0 0,0 0-1,0 0 1,0 0 0,0 0-1,0 0 1,0 0 0,0 0-1,0 0 1,0 0 0,-1 0-1,1 0 1,0 0 0,0 0-1,0 0 1,0 0 0,0 0-1,0 0 1,0 0 0,0 0-1,0 0 1,0 0 0,0 0-1,-3 5-58,-6 30 18,5-21 68,0 0 0,-2 16 0,-3 63 16,4 157 1,7-185 50,-2-34 174,7 57 1,-1-75-190,-5-12-42,0 0 0,-1 0 0,1 1 0,-1-1 0,1 0 1,-1 0-1,1 0 0,-1 1 0,1 1 0,4-7 321,6-4-268,-1-1 1,1 1-1,-2-2 0,17-18 1,-18 18-70,5-6-17,-4 6-53,-1 0 0,1 1 1,1 0-1,-1 0 0,21-13 1,-30 21 48,1 1 1,-1 0 0,0-1 0,1 1-1,-1 0 1,1 0 0,-1-1-1,1 1 1,-1 0 0,1 0 0,-1 0-1,1 0 1,-1 0 0,1-1-1,-1 1 1,1 0 0,-1 0 0,1 0-1,-1 0 1,1 0 0,-1 1-1,1-1 1,-1 0 0,0 0 0,1 0-1,-1 0 1,1 0 0,-1 1-1,1-1 1,-1 0 0,1 0 0,-1 1-1,0-1 1,1 0 0,-1 1 0,1-1-1,-1 0 1,0 1 0,0-1-1,1 1 1,-1-1 0,0 1 0,1-1-1,-1 0 1,0 1 0,0-1-1,0 1 1,0-1 0,0 1 0,1-1-1,-1 1 1,0-1 0,0 2-1,0 3-22,0 1-1,1 0 0,-3 10 0,2-11 24,-3 18 180,-1-1-1,-13 39 0,13-49 130,4-11-282,0-1 1,-1 0 0,1 0-1,0 1 1,0-1-1,0 0 1,0 1-1,0-1 1,-1 0-1,1 1 1,0-1-1,0 0 1,0 0-1,0 1 1,0-1-1,0 0 1,0 1-1,0-1 1,0 0 0,0 1-1,1-1 1,-1 0-1,0 1 1,0-1-1,0 0 1,0 1-1,7-6 129,8-16-131,-12 15-227,-12 17 86,-14 21 91,-42 90-121,8-13 329,51-96-76,5-10-85,0-1 0,0 0-1,0 1 1,-1-1-1,1 0 1,0 1 0,-1-1-1,0 0 1,1 0 0,-1 0-1,0-1 1,0 1 0,0 0-1,-4 2 1,-2-7-1,7 2-14,-1 0 1,1-1 0,0 1-1,0-1 1,0 1-1,0-1 1,0 0-1,1 1 1,-1-1-1,0 0 1,1 1-1,-1-1 1,1 0-1,0 0 1,-1-2-1,-1-28 6,2 21 19,0 0 1,1 0-1,1-1 0,-1 1 1,2 1-1,4-15 1,-5 19-44,1 0 1,-1 1 0,1 0 0,1-1-1,-1 1 1,1 0 0,0 1 0,0-1 0,0 1-1,0 0 1,1 0 0,0 0 0,6-3 0,16-9-34,1 1 1,0 2-1,46-15 0,95-20-22,-107 33-15,-57 13 371,14-3-6318,-18 5 5857,-1-1-1,0 1 1,0 0-1,1 0 1,-1 0 0,0 0-1,0 0 1,1 0-1,-1-1 1,1-1-1588,-1 2 1588,1 0-1,-1 0 1,0-1-1,0 1 1,0 0 0,0 0-1,0-1 1,0 1-1,0 0 1,0 0 0,0-1-1,0 1 1,0 0 0,0 0-1,0-1 1,0 1-1,0 0 1,-1 0 0,1-1-1,0 1 1,0 0-1,0 0 1,0-1 0,0 1-1,0 0 1,-2-2-1588,1 2 1587,-4-1-2905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1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 3392,'-9'-6'1181,"4"8"-276,2 14 235,2-2-713,-16 60 1640,-11 114-1,23-117-1765,3 1-1,13 120 1,-8-145-110,-3-30-81,1 1-1,1 0 1,5 24-1,-6-39-2109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41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27 233 7040,'-22'-8'3200,"17"13"-2752,10-5 1856,4 0-1344,7-8 320,5 0-768,13-13-64,-2-5-256,19-3-97,3 2-63,4-6 96,-4 11-64,-8-1-1855,-4 9 959,-13-1-3744,-9 12 2560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42.2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1 3328,'0'0'1061,"16"-1"3696,-13 2-4603,-1 0-1,0 0 0,0 0 0,1 0 0,-1 0 0,0 1 0,0-1 0,0 0 1,-1 1-1,1 0 0,0-1 0,-1 1 0,1 0 0,-1 0 0,1 0 1,-1 0-1,0 0 0,0 0 0,0 1 0,2 3 0,-3-5-93,1 0 0,0 0 0,0 0 0,-1 0-1,1 0 1,0 0 0,0 0 0,0 0 0,0 0-1,0 0 1,0-1 0,1 1 0,-1 0 0,0-1 0,0 1-1,0-1 1,1 1 0,-1-1 0,0 0 0,0 0-1,1 1 1,-1-1 0,0 0 0,1 0 0,1 0-1,4-1 278,-1 0 0,1 0-1,12-4 1,-17 4-337,1 0 16,0 0 1,0 0 0,-1-1-1,1 1 1,-1-1 0,4-3-1,13-6 81,1 2-561,-20 10 496,0 1 0,0-1 0,0 0 0,0 1 0,-1-1 0,1 1 0,0-1 0,-1 1 0,1-1 0,-1 0 0,-1 3 0,-3 6 64,0-1 0,0 0 0,-1 0 0,-1 0 0,-11 12 0,-44 39 607,48-47-553,-35 36 146,30-29-152,-1-1 1,0-1 0,-30 20 0,45-35-152,1-1-1,-1 0 1,0 0 0,-7 3 0,6-3-117,-8 4-106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43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61 6720,'-5'-37'3040,"5"26"-2624,0 7 2432,0 1-1664,0-2-1376,0 10 96,5-5 0,2 3 96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43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7968,'4'-11'3616,"-4"19"-3136,0-5 800,8 2-800,-3 2-192,2 7-192,-2-3-32,3 1-32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46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10 966 3328,'-9'-3'2474,"9"2"-2449,0 1 0,0 0 0,0 0-1,0 0 1,0 0 0,0 0-1,0 0 1,0 0 0,0 0 0,0-1-1,0 1 1,0 0 0,0 0-1,0 0 1,0 0 0,0 0 0,0 0-1,0 0 1,0-1 0,0 1-1,0 0 1,0 0 0,0 0 0,0 0-1,0 0 1,0 0 0,0 0-1,0 0 1,0-1 0,1 1 0,-1 0-1,0 0 1,0 0 0,0 0 0,0 0-1,0 0 1,0 0 0,0 0-1,0 0 1,1 0 0,4-3 279,-4 3-172,1-1 0,-1 1 1,1-1-1,-1 0 0,1 0 0,-1 0 0,0 0 0,1 0 0,-1 0 0,0 0 0,0-1 0,1-1 0,17-21 1303,25-45-1,-14 17-853,57-110 140,-85 158-713,78-187 176,-66 149-111,10-27-86,14-72 1,-32 99-66,-6 40 49,0-1 0,0 1 0,0 0 0,0-1 0,-1 1 0,1 0 0,-1-1 0,1 1 0,-1 0 0,0 0 1,0-1-1,0 1 0,0 0 0,-2-3 0,2 5 4,0-1 0,0 0 1,1 1-1,-1-1 1,0 1-1,0 0 1,0-1-1,0 1 1,0 0-1,0-1 0,0 1 1,0 0-1,0 0 1,0 0-1,0 0 1,0 0-1,0 0 1,0 0-1,0 0 0,0 1 1,0-1-1,0 0 1,-1 1-1,-20 9-340,18-7 362,1-1 1,0 1-1,0 0 0,0 0 1,0 0-1,0 1 1,0-1-1,1 1 0,-4 5 1,-13 36 454,18-42-414,-9 25 243,3 0 0,0 0 0,1 1 0,-1 31 0,1 117 431,6-163-592,0 0 0,2-1-1,-1 1 1,2-1 0,0 1 0,0-1 0,1 0-1,1 0 1,0 0 0,10 16 0,-13-26-60,0 0 0,1 0 0,-1 0 0,1 0 0,-1 0 0,1-1 0,0 0 0,0 1 0,0-1 0,0 0 0,0 0 1,0-1-1,1 1 0,-1-1 0,1 1 0,-1-1 0,1 0 0,-1 0 0,1-1 0,0 1 0,-1-1 0,1 0 0,0 0 1,0 0-1,4-1 0,8-1 48,0-1 1,0-1-1,-1-1 0,20-7 1,-32 11-102,14-6-19,0-1 0,0 0-1,-1-2 1,0 1-1,20-18 1,-34 26-2,0-1 1,0 0-1,0 1 1,0 0 0,1-1-1,-1 1 1,0 0-1,1 0 1,-1 0-1,6-1 1,-7 2 1,0 0 0,0 1 0,0-1 0,0 0-1,0 0 1,-1 1 0,1-1 0,0 0 0,0 1 0,0-1 0,0 1 0,0-1 0,0 1 0,-1-1 0,1 1-1,0 0 1,-1-1 0,1 1 0,0 0 0,-1 0 0,1 0 0,-1-1 0,1 1 0,-1 0 0,1 0 0,-1 0-1,0 0 1,1 0 0,-1 0 0,0 1 0,7 19-17,-6-14 51,1 0 0,1 0-1,4 10 1,-6-15-24,0-1 0,1 1 0,-1 0-1,0 0 1,1-1 0,-1 1 0,1-1 0,-1 1 0,1-1 0,0 0-1,0 1 1,0-1 0,0 0 0,0 0 0,0 0 0,2 0-1,-2 0 47,1-1 0,-1 1 0,1-1 0,0 0 0,-1 0 0,1 0 0,-1 0 0,1 0 0,0 0 0,-1-1 0,1 1 0,-1-1 0,1 0 0,-1 0 0,1 0 0,-1 0 0,0 0 0,0 0 0,1-1 0,-1 1 0,0-1 0,0 0 0,0 1 0,0-1 0,-1 0 0,1 0 0,2-4 0,4-6-29,0-1 0,-1 1-1,11-28 1,38-138 188,-24 68-166,-21 75-12,3-6 56,15-73 0,-24 86-61,-3 17-51,1-1 0,-2 1 1,0-1-1,0 0 0,-1 1 1,0-1-1,-1 0 0,-2-11 1,3 23 18,0-1 0,0 1 0,0 0 0,0 0 0,0 0 0,0 0 0,0 0 0,0-1 0,0 1 0,0 0 0,-1 0 0,1 0 0,0 0 0,0 0 0,0-1 0,0 1 0,0 0-1,0 0 1,0 0 0,0 0 0,-1 0 0,1 0 0,0 0 0,0-1 0,0 1 0,0 0 0,0 0 0,0 0 0,-1 0 0,1 0 0,0 0 0,0 0 0,0 0 0,0 0 0,0 0 0,-1 0 0,-4 4-203,-3 10-48,1 6 201,0-1 0,2 1 0,1 0 0,-4 32 0,2 81 27,6-128 33,-1 32 31,1 142 4,2-143 83,2 1 1,15 65-1,-17-95-76,0-1 1,0 1-1,0-1 0,1 0 0,0 0 1,1 0-1,4 6 0,-7-10 2,1 0-1,-1 0 1,1-1-1,-1 1 1,1-1-1,-1 1 1,1-1 0,0 0-1,0 0 1,0 0-1,0 0 1,0 0-1,0 0 1,0 0 0,0 0-1,0-1 1,0 1-1,0-1 1,0 0-1,0 0 1,1 0-1,-1 0 1,0 0 0,0 0-1,3-1 1,4-1 22,-1-1 0,-1 0-1,1 0 1,0-1 0,-1 0 0,0 0 0,0-1 0,0 0 0,12-11 0,-1-2-130,30-41-1,-28 28 124,-14 22-99,-1-1 0,9-8 0,-11 14-157,-1 2-47,0 9 147,1 6 96,1 26 0,-3-26-32,0 1 0,5 19 0,-5-30 68,0 1 0,1 0 0,-1 0 0,1 0 1,0-1-1,0 1 0,0-1 0,0 1 0,1-1 1,-1 0-1,1 0 0,5 4 0,-7-6-17,0 0 1,0 0-1,0 0 1,0 0-1,1-1 1,-1 1-1,0 0 0,1-1 1,-1 1-1,0-1 1,1 1-1,-1-1 0,1 0 1,-1 0-1,1 1 1,-1-1-1,1 0 0,-1 0 1,1 0-1,-1-1 1,0 1-1,1 0 1,-1-1-1,1 1 0,-1 0 1,1-1-1,-1 0 1,0 1-1,1-1 0,-1 0 1,0 0-1,0 1 1,0-1-1,0 0 0,1 0 1,0-2-1,4-5 34,0 1-1,-1-1 0,0 0 0,8-15 1,-8 13-45,8-16-118,-8 15 17,1-1 0,9-11 1,-7 75-215,-6-9 235,-2-40 98,1 1 0,0 0 0,0-1 0,0 1 0,0-1 0,0 1 0,1-1 0,-1 1 0,5 5 0,-5-9-11,0 1-1,0 0 1,0 0 0,0 0-1,0-1 1,0 1 0,0-1-1,0 1 1,0-1 0,0 1-1,1-1 1,-1 1 0,0-1-1,0 0 1,0 0 0,1 0-1,-1 0 1,0 0 0,0 0-1,1 0 1,-1 0 0,0 0-1,0 0 1,0-1 0,2 0-1,4-1 22,0 0 0,0-1-1,7-4 1,-9 4 8,78-44 259,4-1-334,-57 33 6,0-1-1,-1-1 0,-1-2 0,32-27 0,-51 39-56,-12 10 48,-13 13-38,3-5 54,-110 95-1,92-78 67,29-26-46,-1 1 1,1 0-1,0-1 0,0 1 0,0 0 1,0 0-1,1 0 0,-1 0 0,-1 5 1,3-8 4,0 1 0,0-1 0,0 1 0,0 0 0,0-1 0,0 1 0,0-1 0,0 1 0,0-1 0,0 1 0,0-1 0,0 1 0,0-1 0,1 1 0,-1-1 0,0 1 0,0-1 0,1 1 0,-1-1 0,0 1 0,1-1 0,-1 0 0,0 1 0,1-1 1,-1 0-1,1 1 0,-1-1 0,0 0 0,1 1 0,-1-1 0,1 0 0,-1 0 0,1 1 0,-1-1 0,1 0 0,-1 0 0,1 0 0,-1 0 0,1 0 0,-1 0 0,1 0 0,0 0 0,0 0 0,27-1 187,-14-2-120,0 1 1,-1-2-1,21-7 1,-27 8-48,-1 0 0,1 0 0,-1-1 0,0 0 1,0-1-1,0 1 0,0-1 0,-1 0 0,6-6 1,0-4-35,-1 0 0,0-1 0,-1 0 0,0 0 0,9-28 0,23-90 128,-28 87-125,-3-1 0,-1 0 0,-3-1 0,-2 0 0,-4-81 0,0 127-11,0 2 2,0 0 0,0-1 0,0 1 0,0 0 0,0 0 0,0 0 0,0 0 0,0 0 0,-1 0 1,1 0-1,0-1 0,-1 1 0,1 0 0,-1 0 0,1 0 0,-1 1 0,0-1 0,1 0 0,-1 0 1,-1-1-1,2 1 12,-1 1 0,1 0 0,0 0 0,0 0 0,0 0 0,0 0 0,0 0 0,-1 0 0,1 0 0,0 0 0,0 0 0,0 0 0,0 0 0,-1 0 0,1 0 0,0 0 0,0 0 0,0 0 0,0 0 0,0 0 0,-1 0 0,1 0 0,0 0 0,0 0 0,0 0 0,0 0 0,-1 0 0,1 0 0,0 0 0,0 1 0,0-1 0,0 0 0,0 0 0,0 0 0,0 0 0,-1 0 0,1 0 0,0 1 0,0-1 0,-3 4-32,0 0-1,0 0 1,0 0 0,1 0 0,0 1 0,0-1 0,-2 6 0,-11 41-1,3 7-12,4 0 0,1 1-1,3 76 1,4-110 62,1 0 0,1 0 0,9 40-1,-9-57 21,0 0-1,0 0 1,1 0-1,0-1 1,1 1-1,0-1 1,0 1-1,1-1 1,-1-1-1,1 1 1,1-1-1,-1 1 1,1-1-1,9 6 1,-12-10-9,-1 0 1,1 0-1,0-1 1,-1 1 0,1-1-1,0 0 1,0 1-1,0-2 1,0 1-1,0 0 1,0 0 0,0-1-1,0 0 1,0 1-1,0-1 1,0-1 0,0 1-1,1 0 1,-1-1-1,0 1 1,0-1-1,4-2 1,-2 0-3,-1-1 0,1-1 0,-1 1-1,0-1 1,0 1 0,-1-1 0,1 0 0,-1-1 0,0 1 0,3-9-1,-4 11-10,4-13 15,1 0 0,-2 0 0,0-1 0,-1 0 0,-1 0 0,0 0 0,-1-1 0,-1-28 0,-2 41-57,1-1-1,-1 1 0,0-1 1,-1-4-1,1 9 20,1 0 0,0 0 0,0 1-1,-1-1 1,1 0 0,0 0 0,-1 1 0,1-1 0,-1 0 0,1 1 0,-1-1-1,1 1 1,-1-1 0,1 1 0,-1-1 0,0 0 0,0 1 0,1 0 0,-1 0 1,1 0-1,-1 0 0,1 0 1,-1 0-1,1 0 0,-1 0 0,1 1 1,-1-1-1,1 0 0,0 0 1,-1 0-1,1 1 0,-1-1 1,1 0-1,-1 0 0,1 1 0,0-1 1,-1 0-1,1 1 0,0-1 1,-1 0-1,1 1 0,0-1 1,-1 1-1,1-1 0,0 1 0,-4 5 18,1-1-1,1 1 0,-1 0 1,1 0-1,0 0 0,-2 11 0,-5 41 33,7-45 24,1 1 0,0-1 0,1 1-1,1 0 1,2 20 0,-2-30-12,0 0-1,0-1 0,0 1 1,1 0-1,-1-1 1,1 1-1,0-1 1,0 1-1,0-1 0,0 0 1,1 0-1,-1 0 1,1 0-1,0 0 0,0-1 1,0 1-1,0-1 1,0 0-1,1 0 1,-1 0-1,1 0 0,-1-1 1,7 3-1,3-1 29,0 0 0,0-1-1,0 0 1,0-1 0,1-1 0,16-1-1,-7-1-116,1-1 0,38-10 0,-50 9-86,0 0 0,19-9 0,-23 9-915,-1-1 1,12-8 0,2-3-887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47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45 4384,'-7'-14'5062,"15"12"-2949,-3 2-1966,183-21 4197,-182 20-4256,79-4-372,0 4-1,106 11 1,-177-7-601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3:47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 7232,'0'-21'3264,"9"10"4639,-9 14-7775,3 0-96,-3 2 256,0-2-192,0 1-160,0 0 32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00.5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1 445 2976,'2'27'3838,"1"-14"-3518,0 0-1,0 0 0,1 0 0,7 15 0,30 57 545,-35-73-838,0 0 1,1-1-1,1 0 0,0 0 0,1-1 0,0 0 0,0 0 0,13 9 0,26 15 218,1-2 0,1-2 0,81 34 0,-125-62-176,1 1 0,0-1 0,0-1 0,0 1 0,0-1 0,14 0 0,46-3 369,-42 0-219,187-26 179,-158 19-224,-34 6-115,-2-1-1,1 0 0,0-2 0,-1 0 0,0-1 1,0 0-1,-1-2 0,0 0 0,-1-1 0,30-23 1,91-83-16,-92 80 87,51-28-1,-67 45-155,43-24 189,101-43 1,-149 76-164,1 0 0,0 2 0,0 0 0,1 2 0,0 1 0,0 1-1,1 2 1,-1 0 0,52 4 0,-59 0 8,0 1 0,0 1 0,0 1 0,-1 1 0,28 12 0,-34-12 20,-1 0 0,1 0 1,-1 1-1,-1 1 1,1 0-1,-1 0 0,0 1 1,16 20-1,-20-21-18,1 1 0,13 10 0,-18-17 450,0-8 431,0-12-623,-2 13-243,0 0-1,0 0 0,1 1 1,1-7-1,3-3-14,11-28 0,-13 37-28,-1 0 0,1 0 0,1 0 0,-1 1-1,0-1 1,1 1 0,0 0 0,8-7 0,-2 4 3,1 0 1,-1 0 0,1 1-1,0 0 1,0 1 0,1 1-1,20-6 1,-7 5 36,1 1 1,-1 1-1,1 1 0,0 2 0,-1 0 1,1 2-1,44 8 0,8 8 29,86 32-1,-85-24 98,-46-17-57,0-1 1,1-2-1,0-1 1,0-2-1,35 0 1,-16-5 234,0-2 1,81-17 0,-65 4 116,104-43 1,-170 59-438,27-10 101,-1-1-1,-1-2 1,39-25-1,-54 30-133,1-1-1,-2-1 1,0 0-1,0-1 1,-1 0-1,0-1 1,-1 0-1,12-19 1,10-37-2756,-4 4 715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4:50.1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185 823 1312,'-11'1'677,"11"-1"-661,-1 0-1,1 1 1,0-1-1,0 0 1,0 0 0,0 0-1,-1 0 1,1 1 0,0-1-1,0 0 1,0 0 0,0 0-1,0 1 1,-1-1-1,1 0 1,0 0 0,0 0-1,0 1 1,0-1 0,0 0-1,0 0 1,0 1-1,0-1 1,0 0 0,0 0-1,0 1 1,0-1 0,-1 1 168,1 1-1,-1-1 1,0 0 0,0 0 0,0 0 0,0 0 0,0 0 0,0 0 0,-1 0 0,1-1 0,0 1 0,0 0 0,-1 0-1,0 0 1,-5 3 508,18-15 2401,5-4-2242,-1 0-1,-1-2 1,18-25 0,-17 17-707,-3-1 0,0-1 1,9-29-1,20-86 212,1-55 215,-41 186-624,1-1 1,-2 1 0,0 0-1,0-1 1,-3-19-1,-1 22-363,-1 11 40,-3 15 128,-6 37 210,-5 57 0,11-62 66,-31 149 807,-102 307 0,124-457-393,-1 0 1,-42 74 0,60-121-403,-1 0 1,0 0 0,0 0 0,1 0 0,-1 0 0,0 0 0,0 0 0,0 0-1,0-1 1,0 1 0,0 0 0,0 0 0,0-1 0,0 1 0,-1-1 0,1 1-1,0-1 1,0 0 0,0 1 0,-1-1 0,1 0 0,0 0 0,0 0 0,-1 0-1,1 0 1,-2 0 0,2 0-31,0-1-1,0 1 1,0 0-1,1-1 1,-1 1-1,0-1 0,1 1 1,-1-1-1,0 1 1,1-1-1,-1 0 1,0 1-1,1-1 1,-1 0-1,1 1 1,-1-1-1,1 0 1,0 0-1,-1 0 1,1 1-1,0-1 1,-1 0-1,1 0 1,0 0-1,0 0 0,0 0 1,0 1-1,0-1 1,0 0-1,0 0 1,0 0-1,0 0 1,0 0-1,0 0 1,1 1-1,-1-1 1,0 0-1,1 0 1,0-1-1,4-11-3,0-1-1,2 1 1,12-21 0,29-36-96,-25 37 98,18-20 102,2 1-1,2 2 0,87-73 1,9 5 732,-98 82-575,-40 36-210,-3 5-45,-4 8-54,-24 81-162,25-81 269,1-1 0,0 1 0,1-1 0,0 1 0,2 22 0,-1-34-52,0-1-1,0 1 0,0-1 1,0 1-1,0-1 0,0 1 0,0-1 1,0 1-1,0-1 0,1 1 0,-1-1 1,0 1-1,0-1 0,0 1 0,1-1 1,-1 1-1,0-1 0,1 1 1,-1-1-1,0 0 0,1 1 0,-1-1 1,0 0-1,1 1 0,-1-1 0,1 0 1,-1 1-1,1-1 0,-1 0 1,0 0-1,1 0 0,-1 1 0,1-1 1,-1 0-1,1 0 0,-1 0 0,1 0 1,0 0-1,-1 0 0,1 0 1,-1 0-1,1 0 0,-1 0 0,1 0 1,-1 0-1,1-1 0,-1 1 0,1 0 1,0-1-1,3-1 69,1 0 1,-1-1-1,0 0 1,6-4-1,-5 3-67,59-50 18,16-11-43,-52 45-5,-8 7-66,0-2 1,21-19-1,-41 34 77,0 0 0,0 0 0,0 0 0,0 0-1,0 0 1,0 0 0,1 0 0,-1 0 0,0-1 0,0 1 0,0 0 0,0 0-1,0 0 1,0 0 0,0 0 0,1 0 0,-1 0 0,0 0 0,0 0 0,0 0 0,0 0-1,0 0 1,0 0 0,1 0 0,-1 1 0,0-1 0,0 0 0,0 0 0,0 0-1,0 0 1,0 0 0,0 0 0,1 0 0,-1 0 0,0 0 0,0 0 0,0 0-1,0 0 1,0 1 0,0-1 0,0 0 0,0 0 0,0 0 0,0 0 0,0 0-1,0 0 1,0 1 0,1-1 0,-1 0 0,0 0 0,0 0 0,0 0 0,0 0-1,0 0 1,0 1 0,0-1 0,0 0 0,-1 0 0,1 0 0,0 0 0,0 0-1,0 0 1,0 0 0,0 1 0,0-1 0,0 0 0,0 0 0,-1 11-111,-10 62 260,10-65-111,0 0 1,1-1-1,0 1 0,1 0 0,-1-1 0,1 1 1,1 0-1,0-1 0,0 1 0,0-1 1,1 0-1,6 12 0,-9-17-6,1-1-1,0 0 1,-1 1 0,1-1-1,0 0 1,0 1 0,-1-1-1,1 0 1,0 0 0,0 0-1,0 0 1,1 0 0,-1 0-1,0 0 1,0 0 0,0 0-1,1-1 1,-1 1 0,1 0-1,-1-1 1,0 1 0,1-1-1,-1 0 1,1 1 0,-1-1-1,1 0 1,-1 0 0,1 0-1,-1 0 1,1 0 0,-1 0-1,1 0 1,-1 0 0,1-1-1,-1 1 1,0-1 0,1 1-1,-1-1 1,2 0 0,3-3 34,1 0 1,-1 0 0,0-1 0,-1 0-1,1 0 1,8-10 0,-4 3-17,20-22-54,34-30-1,-53 57-304,-11 7 309,0 0-1,0 0 1,1 0 0,-1 0-1,0 0 1,1 0-1,-1 0 1,0 0 0,0 0-1,1 0 1,-1 0-1,0 0 1,0 0 0,1 0-1,-1 0 1,0 1-1,0-1 1,1 0 0,-1 0-1,0 0 1,0 0-1,0 1 1,1-1 0,-1 0-1,0 0 1,0 1-1,1 1 14,0 0 0,0 0-1,-1 1 1,1-1-1,-1 0 1,1 1 0,-1-1-1,0 0 1,0 5-1,-3 37 27,1-30-31,1 0 0,1 20 0,1 31 264,-1-65-255,0 0 0,1 0 0,-1 0 0,0 0 0,0 0 0,0 0 0,0 0 0,0 0 0,1 0 0,-1 0 0,0 0 0,0 0 1,0 0-1,0 0 0,1 0 0,-1 0 0,0-1 0,0 1 0,0 0 0,0 0 0,0 0 0,0 0 0,1 0 0,-1 0 0,0 0 0,0-1 0,0 1 0,0 0 0,0 0 1,0 0-1,0 0 0,0 0 0,0 0 0,0-1 0,0 1 0,0 0 0,0 0 0,0 0 0,0 0 0,0-1 0,0 1 0,8-21 279,-5 8-299,2 0 1,0 1-1,0 0 1,1 0-1,13-20 1,-5 15 38,0 1 1,31-27 0,-36 36-80,0 0 0,0 1 0,1 0 0,0 1 0,0-1 1,1 2-1,12-5 0,-22 8 38,1 1 1,-1 0-1,0-1 1,0 1 0,0 0-1,0-1 1,0 1-1,0 0 1,1 0 0,-1 0-1,0 0 1,0 0-1,0 0 1,0 0 0,1 1-1,-1-1 1,0 0-1,0 1 1,0-1-1,0 1 1,0-1 0,0 1-1,0-1 1,0 1-1,0 0 1,0-1 0,0 1-1,0 0 1,0 0-1,-1 0 1,1 0 0,0 0-1,0 1 1,0 0 18,0 1 0,0 0 0,-1-1 0,1 1 0,-1 0 1,0 0-1,0 0 0,0-1 0,0 1 0,0 0 0,0 0 0,-1-1 1,0 4-1,-3 7-50,0 0 0,-7 12 1,6-14 166,1 1 0,-6 19 0,10-25 292,1-18-266,0 13-172,0 0 0,0 0-1,0 0 1,1 0-1,-1 0 1,0 0 0,1 0-1,-1 0 1,1 0 0,-1 0-1,1-1 1,-1 1 0,1-1-1,-1 1 1,1-1-1,3 1 1,-1 0 34,1 0 1,0 0-1,0 0 1,0-1-1,0 0 1,6 0-1,0-2-17,-1-2 0,0 1 0,19-10 0,2-1 148,3 0-111,47-29 0,-59 31-48,11-9 122,-25 15-140,0 1 1,0 0-1,0 0 1,1 1 0,0 0-1,9-3 1,-17 7 24,-1 0 1,1 0 0,0 0 0,0 0-1,-1 0 1,1 0 0,0 0-1,-1 0 1,1 0 0,0 0 0,-1 0-1,1 0 1,0 0 0,0 1-1,-1-1 1,1 0 0,0 0 0,-1 1-1,1-1 1,-1 0 0,1 1 0,0-1-1,-1 1 1,1-1 0,-1 1-1,1-1 1,-1 1 0,0-1 0,1 1-1,-1 0 1,1-1 0,-1 1-1,0-1 1,1 1 0,-1 0 0,0 1-1,1 0 15,0-1-1,0 1 1,0 0 0,0-1-1,1 1 1,-1 0-1,0-1 1,1 1-1,-1-1 1,3 2-1,-4-3 308,-2 0-306,0-1 0,0 1 1,0-1-1,0 1 0,0-1 0,0 0 1,1 0-1,-1 0 0,-2-2 0,1 2 0,1-1 0,-1 0-1,0 1 1,0 0-1,-5-2 1,7 3-19,-1 0-1,0-1 1,0 1-1,1 0 1,-1 0 0,0 0-1,0 0 1,0 1-1,1-1 1,-1 0 0,0 1-1,1-1 1,-1 1 0,0 0-1,1-1 1,-1 1-1,1 0 1,-1 0 0,1 0-1,-1 0 1,-1 2-1,0 1-23,0-1-1,0 1 0,1 0 0,-1 0 1,1 0-1,0 0 0,-3 8 0,4-8 31,0-1-1,1 1 0,-1-1 1,1 1-1,0-1 1,-1 0-1,2 1 0,-1-1 1,0 1-1,1-1 0,0 1 1,-1-1-1,3 6 1,0-2 46,1 1 1,-1-1 0,1 0 0,0 0 0,6 7-1,-9-12-33,0 0-1,1-1 0,-1 1 1,1 0-1,-1 0 0,1-1 1,0 1-1,-1-1 1,1 0-1,0 1 0,0-1 1,0 0-1,0 0 0,0 0 1,0 0-1,1 0 0,-1-1 1,0 1-1,0-1 0,0 1 1,1-1-1,-1 0 1,0 0-1,1 0 0,-1 0 1,0 0-1,0-1 0,1 1 1,2-2-1,12-5 58,1-1 1,-2 0-1,18-12 0,14-8-112,6 2 40,33-18-10,-60 28 3,45-37 0,-59 42 63,0-1 0,-1-1-1,-1 0 1,0 0 0,12-20-1,-1-6 29,31-79 0,6-47 76,-45 119-221,-1-2 0,-2 1 1,6-68-1,-17 114 67,1-3-51,-1 0 0,0 0 1,0-1-1,0 1 1,-1-8-1,1 12 47,0 0 0,0 0 0,0 0 0,0-1 0,0 1 0,0 0 0,-1 0 1,1 0-1,0 0 0,0 0 0,0-1 0,0 1 0,0 0 0,0 0 0,0 0 0,-1 0 0,1 0 0,0 0 0,0-1 0,0 1 0,0 0 1,-1 0-1,1 0 0,0 0 0,0 0 0,0 0 0,0 0 0,-1 0 0,1 0 0,0 0 0,0 0 0,0 0 0,-1 0 0,1 0 0,0 0 1,0 0-1,0 0 0,0 0 0,-1 0 0,1 0 0,0 0 0,0 0 0,0 0 0,0 1 0,-1-1 0,1 0 0,0 0 0,0 0 0,0 0 1,0 0-1,0 0 0,-1 1 0,1-1 0,0 0 0,0 0 0,0 0 0,0 0 0,0 1 0,0-1 0,0 0 0,0 0 0,0 0 0,-10 14-8,9-13-5,-17 30-102,1 0-1,-19 53 1,-50 173-13,50-142 51,33-104 72,-27 92 31,27-88 32,0 0 0,1 0 0,1 0 0,1 30 0,0-43-40,0 0-1,0 0 1,1 0 0,-1 0 0,0 0 0,1 0 0,-1-1 0,1 1 0,0 0-1,0 0 1,-1 0 0,1 0 0,0-1 0,1 1 0,-1 0 0,0-1 0,0 1-1,1-1 1,-1 1 0,1-1 0,-1 0 0,1 0 0,-1 1 0,4 0 0,-2-1 12,0 0 1,1-1-1,-1 1 1,0-1 0,0 0-1,0 0 1,0 0 0,0-1-1,0 1 1,0-1 0,0 1-1,0-1 1,0 0 0,0 0-1,3-2 1,5-2 48,0-1 0,0 0 0,-1-1 1,0 0-1,15-13 0,39-46-329,-61 62 228,0 1-1,0 0 0,0 0 0,1 0 0,-1 0 1,5-2-1,-7 5 19,-1-1 0,1 1 0,-1 0 1,1-1-1,0 1 0,-1 0 0,1 0 0,-1 0 0,1 0 1,0 0-1,-1 0 0,1 0 0,0 0 0,-1 0 0,1 0 1,-1 0-1,1 0 0,0 0 0,-1 0 0,2 1 0,-1 0 5,-1-1-1,1 1 1,0 0-1,-1-1 1,1 1-1,0 0 1,-1 0-1,1 0 0,-1 0 1,0 0-1,1-1 1,-1 1-1,0 0 1,1 0-1,-1 0 0,0 0 1,0 2-1,1 13-20,-1-1-1,0 0 1,-2 1-1,-5 28 1,5-36 65,-2 19 89,4-26-126,0 0-1,0 0 1,0-1-1,0 1 0,0 0 1,0 0-1,0-1 1,0 1-1,0 0 1,1-1-1,-1 1 1,0 0-1,1 0 1,-1-1-1,0 1 1,1-1-1,-1 1 1,1 0-1,-1-1 0,1 1 1,-1-1-1,1 1 1,-1-1-1,1 1 1,0-1-1,-1 1 1,1-1-1,1 1 1,0-2 1,1 1 0,-1-1 0,1 0 0,0 0 0,-1 0 0,1 0 0,-1 0 0,0-1 0,5-2 0,-2 0-23,101-51 249,-76 40-446,-21 11 136,-6 2 79,0 0 0,0 0 0,1 1-1,-1-1 1,1 1 0,-1 0 0,1 0 0,6-1 0,-10 3-6,0-1 1,1 1 0,-1-1-1,0 1 1,0-1-1,0 1 1,0-1 0,-1 1-1,1-1 1,0 1 0,0-1-1,0 1 1,0-1-1,0 1 1,-1-1 0,1 1-1,0-1 1,0 1 0,-1-1-1,1 0 1,0 1-1,-1 0 1,-10 18-64,8-14 38,1-1 37,0-1 0,0 1-1,0 0 1,1-1 0,-1 1 0,0 7 0,1-10-3,1 0-1,0 0 1,0 0-1,0 0 1,0 0-1,1 0 1,-1 0-1,0 0 1,0 0 0,0 0-1,1 0 1,-1 0-1,1 0 1,-1-1-1,0 1 1,1 0-1,0 0 1,-1 0-1,1-1 1,-1 1 0,1 0-1,0-1 1,0 1-1,-1 0 1,1-1-1,0 1 1,0-1-1,0 1 1,0-1-1,-1 1 1,1-1 0,0 0-1,2 1 1,2 0 31,0 0 1,1 0 0,-1-1 0,0 0-1,0 0 1,1 0 0,-1-1-1,0 1 1,0-1 0,0 0 0,1-1-1,-1 1 1,-1-1 0,1 0-1,8-5 1,-7 4-15,0-1-1,0 0 0,0 0 0,0 0 1,-1-1-1,1 0 0,-1 0 1,0 0-1,-1-1 0,8-10 1,-11 14-25,0 0 0,0 0 1,0-1-1,0 1 1,-1 0-1,1 0 0,0 0 1,-1-1-1,0 1 1,1 0-1,-1-1 0,0 1 1,0 0-1,0-1 1,-1 1-1,1 0 0,0-1 1,-2-2-1,1 2-6,-1 0 0,1 0-1,-1 1 1,0-1 0,0 1 0,0-1-1,0 1 1,0-1 0,-1 1-1,1 0 1,0 0 0,-4-2 0,-2 0-20,0-1 1,0 2 0,0-1-1,-1 1 1,1 0 0,-1 0 0,0 1-1,-16-1 1,20 2 42,0 0 0,0 1 0,0 0 0,0 0 0,0 0 0,0 1 0,1 0 0,-1 0 0,0 0 0,0 0 0,-7 4 0,12-5-15,0 0 1,0 0-1,0 0 1,0 0-1,-1 0 0,1 0 1,0 0-1,0 0 1,0 0-1,0 0 1,0 1-1,0-1 0,0 0 1,0 0-1,0 0 1,0 0-1,0 0 1,0 0-1,0 0 0,0 0 1,0 0-1,0 0 1,0 0-1,0 0 0,0 0 1,0 0-1,0 1 1,0-1-1,0 0 1,0 0-1,0 0 0,0 0 1,0 0-1,0 0 1,0 0-1,0 0 1,0 0-1,0 0 0,0 0 1,0 0-1,0 1 1,0-1-1,0 0 0,0 0 1,0 0-1,0 0 1,0 0-1,0 0 1,0 0-1,0 0 0,1 0 1,-1 0-1,0 0 1,0 0-1,0 0 0,0 0 1,0 0-1,0 0 1,0 0-1,0 0 1,0 0-1,0 0 0,0 0 1,0 0-1,1 0 1,-1 0-1,10 3-26,12-2 50,12-2 40,39-7 1,-21 1-25,-33 4-31,36-12 0,-44 11-8,1 1-1,0 0 1,0 0 0,0 1 0,0 1 0,0 0 0,24 1-1,-33 0 1,-1 1-1,0-1 0,0 1 0,0 0 1,0-1-1,0 1 0,0 0 0,0 0 1,0 0-1,0 1 0,-1-1 1,1 0-1,0 1 0,-1-1 0,1 1 1,-1 0-1,1-1 0,-1 1 1,0 0-1,0 0 0,0 0 0,0 0 1,0 0-1,0 0 0,0 0 0,-1 0 1,1 0-1,-1 0 0,1 0 1,-1 0-1,0 4 0,0 5-12,0 0 1,-1 0-1,0 0 1,-5 19-1,6-30 15,-6 17 108,4-14 38,5-8 123,18-38-248,-10 26-71,-6 7 40,2 0 0,-1 1-1,1 0 1,10-10 0,-16 18-1,0 0-1,0 1 1,0-1-1,0 0 1,0 1-1,0-1 1,0 1-1,0-1 1,0 1-1,0-1 1,0 1-1,0 0 1,0 0 0,0 0-1,0-1 1,1 1-1,-1 0 1,0 0-1,0 1 1,0-1-1,0 0 1,0 0-1,0 0 1,1 1 0,-1-1-1,0 1 1,0-1-1,0 1 1,0-1-1,0 1 1,0-1-1,0 1 1,-1 0-1,1 0 1,1 0-1,4 5-23,0 0-1,-1 0 1,0 1-1,4 7 0,-1-4 83,-6-7-156,3 4 219,1 1 1,-1 0-1,4 9 1,-8-15-246,0 0 0,-1 0 0,1-1 0,0 1 0,-1 0 0,1 0 0,-1 0 0,0 0 0,0 0 0,1 0 0,-1 0 0,-1 0 0,1 0 0,0 0 1,0 0-1,-1 0 0,1 0 0,-1-1 0,1 1 0,-2 3 0,1-2-1519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4:50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33 6304,'-22'-14'3232,"27"10"-2432,7 4-512,10-3-160,-2 0-128,1-5 64,4 8-32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1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 4576,'-17'-5'1173,"13"4"-256,13 3 454,26 6 967,65 8 0,-55-12-1710,1-3 0,72-7 0,29-20-580,-133 21-2885,-4 3 757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4:50.8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30 101 6720,'-29'-8'3040,"58"5"-2624,0-2 1088,4 2-896,22-5 416,2 1-640,13-9-64,-2 6-192,15-4-32,0 1-32,0 3-320,-12 7 128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03.6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175 516 1408,'-1'-4'5246,"0"4"-5167,1-1-1,-1 1 1,1-1-1,-1 1 0,0 0 1,1-1-1,-1 1 1,1 0-1,-1-1 1,0 1-1,1 0 1,-1 0-1,0 0 0,1-1 1,-1 1-1,0 0 1,1 0-1,-1 0 1,0 0-1,1 0 1,-1 0-1,-1 1 0,-7 0 61,-1 1-1,1 0 0,0 1 1,0 0-1,1 0 0,-1 1 0,1 0 1,-1 1-1,1 0 0,0 0 1,1 1-1,0 0 0,-9 8 0,11-8-173,0 0 1,1 0-1,-7 10 0,10-14 68,0 0 1,0 0 0,0 0 0,1 0-1,-1 0 1,0 0 0,1 0 0,0 0-1,-1 0 1,1 0 0,0 0 0,0 0-1,0 0 1,0 0 0,0 0-1,1 0 1,-1 0 0,1 3 0,0-5 13,-1 1 0,1 0 0,-1-1 0,1 1 0,-1 0 0,1-1 0,-1 1 0,1-1 0,-1 1 1,1-1-1,0 1 0,-1-1 0,1 1 0,0-1 0,-1 1 0,1-1 0,0 0 0,0 0 0,-1 1 0,1-1 1,0 0-1,1 0 0,1 1 52,0-1 1,0 0 0,0 0 0,0-1 0,0 1-1,4-1 1,1-2 31,0 1-1,0-1 1,14-6 0,-9 1 12,1-1-1,-2 0 1,1 0 0,12-14 0,-22 21-114,-1 0 0,0 0-1,0-1 1,0 1-1,0-1 1,-1 0 0,1 1-1,-1-1 1,1 0 0,-1 0-1,0 0 1,0 0 0,0 0-1,-1 0 1,1 0 0,0-5-1,-2 4-77,1 0 0,-1 0 0,0 1 0,0-1 0,0 0 0,-1 0 0,1 1-1,-1-1 1,0 1 0,0-1 0,0 1 0,-1 0 0,1 0 0,-1 0 0,-5-6 0,8 9 47,0 0-1,0 0 1,0 0 0,0 0 0,0-1 0,0 1 0,0 0 0,0 0 0,0 0 0,0 0 0,0 0 0,0-1 0,0 1 0,0 0 0,0 0 0,0 0 0,0 0 0,0-1 0,0 1 0,0 0 0,0 0 0,0 0 0,0 0 0,1 0-1,-1-1 1,0 1 0,0 0 0,0 0 0,0 0 0,0 0 0,0 0 0,1 0 0,-1 0 0,0 0 0,0 0 0,0 0 0,0 0 0,0-1 0,1 1 0,-1 0 0,0 0 0,0 0 0,0 0 0,0 0 0,1 0 0,14-4 435,-1-1-100,-5 0-174,-1 0 1,1 0 0,-1-1-1,0 0 1,0 0 0,-1-1 0,11-12-1,40-59 651,-45 58-684,40-59 80,92-121 185,-143 198-430,-1 0-1,1 0 1,-1 1-1,1-1 1,0 1-1,0-1 0,-1 1 1,4-2-1,-5 3 30,1 0 0,-1 0-1,1 0 1,-1 0 0,1 0 0,-1 0-1,1 0 1,-1 0 0,1 0-1,-1 0 1,1 0 0,0 0-1,-1 0 1,1 0 0,-1 0 0,1 0-1,-1 1 1,1-1 0,-1 0-1,0 0 1,1 1 0,-1-1-1,1 0 1,-1 1 0,0-1-1,1 0 1,-1 1 0,1-1 0,-1 1-1,0-1 1,0 1 0,1-1-1,-1 1 1,0-1 0,0 1-1,1-1 1,-1 1 0,0-1 0,0 1-1,1 2 3,-1 0 1,1 0-1,-1 0 0,1 0 0,-1 0 0,0 0 1,0 0-1,-1 5 0,0 3 14,-18 201-12,10-153-28,-27 97 0,-18 5 250,-118 242-1,165-387-197,2-6 107,1 1 0,-2-1 0,0 0 0,0-1 0,-10 13 0,16-21-100,0-1 0,-1 0-1,1 0 1,0 1 0,0-1-1,0 0 1,0 0 0,-1 0-1,1 1 1,0-1 0,0 0-1,-1 0 1,1 0-1,0 0 1,0 0 0,-1 1-1,1-1 1,0 0 0,0 0-1,-1 0 1,1 0 0,0 0-1,0 0 1,-1 0 0,1 0-1,0 0 1,-1 0-1,1 0 1,0 0 0,0 0-1,-1 0 1,1 0 0,0 0-1,-1 0 1,-1-10 362,4-13-127,3-1-264,2 0-1,0 1 1,2 0 0,0 0 0,2 1 0,0 1 0,2-1 0,0 2-1,1 0 1,1 0 0,1 2 0,1 0 0,0 0 0,1 2 0,1 0-1,1 2 1,40-25 0,-56 38-186,-1 0 0,1 0 1,0 0-1,-1 0 0,1 0 0,0 1 0,0-1 0,-1 1 0,1 0 1,0 0-1,0 1 0,-1-1 0,1 1 0,0 0 0,0 0 0,-1 0 0,4 2 1,21 4-3882,0-2-1353,11 2 2097,9-5 1444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05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1 802 3136,'3'0'532,"0"-1"1,0 1-1,0-1 1,0 0-1,0 0 1,0 0-1,0 0 1,0-1-1,0 1 1,0-1-1,-1 0 0,4-2 1,2-3-128,1-1 1,7-8-1,8-13 86,-2 0-1,0-2 0,16-33 1,15-23-154,-35 61-252,104-146 177,-68 109-294,-26 32 177,-2-1 1,-1-1-1,34-61 0,-56 86-122,1 0-1,-1 0 1,3-15 0,-6 22-41,1 0 1,-1 0 0,0 1 0,0-1 0,0 0 0,0 0 0,0 1-1,0-1 1,0 0 0,0 0 0,0 1 0,0-1 0,0 0-1,0 0 1,0 0 0,-1 0 0,1 1-6,-1-1 0,0 1 0,1 0 0,-1 0-1,1 0 1,-1 0 0,1 0 0,-1 0 0,0 0 0,1 0 0,-1 0 0,1 0 0,-1 0-1,1 0 1,-1 0 0,0 0 0,1 1 0,-1-1 0,1 0 0,-1 0 0,1 1 0,-1-1-1,1 0 1,-1 1 0,-8 4-89,1 1-1,0 0 1,0 0 0,1 1-1,0 0 1,-11 13-1,-1 0 31,5-4 96,0 0 0,0 1 0,2 0 0,0 1 0,1 0 0,1 1 0,-13 33 0,3 4 80,3 1 0,3 0 0,2 1-1,-7 90 1,18-138 82,1 0 0,0 0 0,1 0 0,0 0 0,0 0 1,1 0-1,4 13 0,-5-21-121,0 1 1,0-1 0,0 0-1,1 1 1,-1-1 0,0 0-1,1 0 1,0 0 0,-1 0-1,1 0 1,0 0 0,0-1-1,0 1 1,0-1 0,0 1-1,0-1 1,0 0 0,1 0-1,-1 0 1,0 0 0,1 0-1,-1 0 1,1-1 0,-1 1-1,1-1 1,-1 1 0,1-1-1,0 0 1,-1 0 0,1 0-1,-1-1 1,1 1 0,3-2-1,2 0 3,0 0 0,0-1 0,-1 0 0,1 0 0,-1-1 0,1 0 0,-1 0 0,0-1 0,-1 0 0,10-8 0,-2 0-27,-1-1 0,-1 0 1,17-26-1,-26 35 0,3-4-356,-4 9 154,-1 6 108,-1-3 22,0 12-57,0-1-1,5 29 1,-4-39 112,0 1 1,0-1-1,1 0 0,0 0 0,-1 0 0,1 0 1,1 0-1,-1 0 0,0 0 0,1-1 1,0 1-1,0-1 0,0 1 0,5 3 0,-6-6 17,-1 0-1,1 0 1,0 0-1,0 0 0,0 0 1,-1-1-1,1 1 0,0 0 1,0-1-1,0 1 1,0-1-1,0 0 0,0 0 1,0 0-1,4 0 0,-2-1 23,0 0-1,0 1 0,0-2 1,-1 1-1,1 0 0,0-1 1,5-3-1,0-1 8,1 0 0,-1-1 0,-1-1 1,15-14-1,-5 2-30,-10 9 8,1 1 0,0 1-1,21-17 1,-30 48 111,-3-6-129,-1 1 0,-11 30-1,4-18 578,40-44-325,30-37-352,-48 44 86,0-2-37,21-12 1,-29 20 15,0 0 1,0 1 0,0-1-1,0 1 1,1 0 0,-1 0 0,0 0-1,1 0 1,-1 1 0,0-1-1,1 1 1,-1 0 0,4 0-1,-6 0 13,0 0-1,-1 0 1,1 1-1,0-1 0,-1 0 1,1 0-1,0 1 0,-1-1 1,1 1-1,0-1 1,-1 0-1,1 1 0,-1-1 1,1 1-1,-1-1 0,1 1 1,-1 0-1,1-1 1,-1 1-1,1 0 0,-1-1 1,0 1-1,0 0 1,1-1-1,-1 1 0,0 0 1,0-1-1,0 1 0,1 0 1,-1 0-1,0-1 1,0 2-1,-4 29 92,2-13 26,2-18-110,0 0 0,0 0 0,0 0 0,0 0 0,0 1 1,0-1-1,0 0 0,0 0 0,0 0 0,0 0 0,1 0 0,-1 0 0,0 1 0,0-1 1,0 0-1,0 0 0,0 0 0,0 0 0,0 0 0,0 0 0,1 0 0,-1 0 1,0 0-1,0 0 0,0 0 0,0 1 0,0-1 0,1 0 0,-1 0 0,0 0 1,0 0-1,0 0 0,0 0 0,0 0 0,1 0 0,-1 0 0,0 0 0,0 0 1,0 0-1,0-1 0,0 1 0,0 0 0,1 0 0,-1 0 0,0 0 0,0 0 1,0 0-1,13-6 135,16-14-128,-26 18-42,14-10 36,1 1 1,0 1 0,32-13-1,-49 22-21,1 0-1,-1 1 0,1-1 0,-1 1 1,1 0-1,-1-1 0,1 1 1,-1 0-1,1 0 0,-1 0 0,1 0 1,0 0-1,-1 0 0,1 0 0,-1 1 1,1-1-1,-1 0 0,1 1 1,-1-1-1,1 1 0,-1 0 0,0-1 1,1 1-1,-1 0 0,0 0 0,1 0 1,0 2-1,2 1-7,-1 1 0,0-1-1,-1 1 1,1 0 0,-1 0 0,3 8 0,-3-7 28,0 0 0,1-1 1,5 11-1,-6-13-30,3 3 41,-1-1 1,0 1 0,11 9 0,-13-14 5,1 1 1,-1-1-1,0 1 1,1-1-1,-1 0 1,1 0-1,-1 0 1,1 0-1,-1 0 0,1-1 1,0 1-1,-1-1 1,1 0-1,3 1 1,-1-1-11,0 0 1,-1 0-1,1 0 1,0-1-1,0 0 0,0 1 1,-1-2-1,1 1 1,0 0-1,-1-1 1,0 0-1,1 0 1,-1-1-1,0 1 0,0-1 1,0 0-1,0 0 1,0 0-1,-1 0 1,6-7-1,-4 4 3,1 0 0,-1 0 1,0-1-1,-1 1 0,1-1 0,-1-1 0,-1 1 1,1 0-1,-1-1 0,-1 0 0,0 0 0,3-11 0,-4 10-19,0 6 0,0 0 0,-1 0 1,1 0-1,-1 1 1,0-1-1,0 0 0,0 0 1,0 0-1,-1 0 1,1 0-1,-1 1 1,1-1-1,-1 0 0,-1-3 1,2 6-9,-1 0 1,1-1-1,0 1 1,0 0 0,-1 0-1,1 0 1,0-1-1,0 1 1,-1 0-1,1 0 1,0 0 0,-1 0-1,1-1 1,0 1-1,-1 0 1,1 0-1,0 0 1,-1 0 0,1 0-1,0 0 1,-1 0-1,1 0 1,0 0-1,-1 0 1,1 0 0,0 0-1,-1 0 1,1 0-1,0 0 1,-1 1-1,-11 8-105,-7 16 93,14-15-14,-1 0 1,2 0 0,-1 1-1,2 0 1,-4 13-1,6-20 47,1-1-1,-1 1 1,1-1-1,0 1 1,0-1-1,0 1 1,1-1-1,-1 1 1,1-1-1,0 1 1,0-1-1,0 0 1,0 1-1,0-1 1,1 0-1,0 0 1,-1 0-1,1 0 1,0 0-1,1 0 1,2 2-1,-1-1 2,1 0-1,-1 0 1,1-1-1,0 1 1,0-1-1,0-1 1,0 1-1,1-1 1,-1 0-1,1 0 1,-1 0-1,7 0 1,-9-1-253,0-1 0,0 0 1,0 0-1,0 0 0,0 0 1,0-1-1,0 1 0,0-1 1,0 0-1,5-2 0,-6 2-238,0 0-1,0 0 0,0-1 1,0 1-1,0-1 0,0 1 1,0-1-1,0 0 1,-1 0-1,1 0 0,-1 0 1,1 0-1,-1 0 1,2-4-1,5-14-4547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05.8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59 4800,'-33'-30'2176,"28"23"-1888,0 4 352,10 3-416,-5-5-160,9 2-64,-6-5 64,10 8-32,0-3-96,3 6 32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06.1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87 5056,'-12'-8'2304,"24"8"-2016,-2-5 1408,6 5-992,29-6 480,10-2-672,28-7-160,0 4-224,8 1 192,-3 2-192,4-3 384,-9 7-288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4:43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1 971 2496,'2'0'459,"0"0"-1,0 0 1,0-1 0,0 1-1,0-1 1,0 0 0,0 1-1,-1-1 1,1 0-1,0 0 1,0 0 0,-1 0-1,3-2 1,1-1-92,-1-1 0,1 1 0,-1-1-1,4-6 1,1-2-198,0-1 0,11-26 0,7-24 246,-7 15-153,3 1-1,27-45 1,-45 86-230,83-139 197,-71 112-154,-1 1 0,19-60 0,-1-30 91,-29 98-24,-1-1 0,3-51 0,-7 73-170,-1 0 0,1-1 0,-1 1 0,0 0 0,-2-7 0,3 10 21,0 1 0,0-1 0,-1 0 0,1 1-1,0-1 1,0 1 0,0-1 0,-1 0 0,1 1 0,-1-1 0,1 1-1,0-1 1,-1 1 0,1-1 0,-1 1 0,1-1 0,-1 1 0,1-1-1,-1 1 1,1 0 0,-1-1 0,1 1 0,-1 0 0,0 0 0,1-1-1,-1 1 1,0 0 0,1 0 0,-1 0 0,0 0 0,1 0 0,-1 0-1,0 0 1,1 0 0,-1 0 0,0 0 0,1 0 0,-1 0 0,1 0-1,-1 0 1,0 1 0,1-1 0,-1 0 0,0 0 0,0 1 0,-5 4-48,1-1 0,0 1 0,0-1 0,0 2 1,0-1-1,1 0 0,0 1 0,0 0 0,0 0 0,-3 9 1,-2 5 125,1 1 0,-5 22 0,-46 200 756,49-185-573,3 1 0,-1 71 1,8-125-229,3 89 396,-2-80-260,1 0 0,0-1 0,1 0 0,8 23 0,-10-33-110,1 0-1,-1 0 0,1 0 0,0 0 1,0 0-1,0 0 0,0 0 1,0 0-1,1-1 0,-1 1 1,1-1-1,0 0 0,0 0 1,-1 0-1,1 0 0,1 0 1,-1 0-1,0-1 0,0 0 0,1 1 1,-1-1-1,0-1 0,1 1 1,-1 0-1,1-1 0,-1 0 1,1 0-1,0 0 0,-1 0 1,1 0-1,-1-1 0,1 1 1,-1-1-1,0 0 0,1 0 0,3-2 1,3-2-11,0-1 0,-1 0 0,1-1 0,-1 0 0,0 0 0,13-15 0,45-59 290,-44 52-293,-9 9 4,-10 14-97,0 0 0,1 1 0,0-1 0,0 1 0,5-5 0,-9 9 48,-1 1-1,0 0 1,1-1 0,-1 1 0,1 0-1,-1-1 1,0 1 0,1 0 0,-1 0-1,1 0 1,-1-1 0,1 1 0,-1 0 0,0 0-1,1 0 1,-1 0 0,1 0 0,-1 0-1,1 0 1,-1 0 0,1 0 0,-1 0-1,1 0 1,-1 0 0,1 0 0,-1 0 0,1 0-1,-1 1 1,0-1 0,1 0 0,-1 0-1,1 1 1,-1-1 0,1 0 0,-1 0-1,0 1 1,1-1 0,-1 0 0,0 1 0,1-1-1,-1 0 1,0 1 0,0-1 0,1 1-1,-1-1 1,0 1 0,0-1 0,0 0-1,0 1 1,1-1 0,-1 1 0,0-1-1,0 2 1,1 3-10,0 1 1,0 0-1,0 9 0,-1-7-5,6 123 176,-6-124-128,1 1-1,0-1 0,0 0 0,1 1 1,-1-1-1,2 0 0,-1 0 0,1 0 0,0 0 1,4 6-1,-6-12-8,-1-1 0,0 1 0,1-1 0,-1 1 1,1-1-1,-1 0 0,1 1 0,-1-1 0,1 1 0,0-1 1,-1 0-1,1 0 0,-1 1 0,1-1 0,0 0 1,-1 0-1,1 0 0,0 0 0,-1 1 0,1-1 0,0 0 1,-1 0-1,1 0 0,0 0 0,-1-1 0,1 1 0,0 0 1,-1 0-1,1 0 0,-1 0 0,1-1 0,0 1 0,-1 0 1,1-1-1,-1 1 0,1 0 0,-1-1 0,1 1 0,-1-1 1,1 1-1,-1-1 0,1 1 0,-1-1 0,1 1 0,-1-2 1,4-2 49,-1-1 0,0 0 0,5-10 0,-6 10-69,12-26 74,-1 0 1,-2-2-1,9-47 0,-12 47-36,4-10 137,3-14-183,-2 0 1,7-75-1,-17 43-470,-2 89 474,-1 0 1,0 0-1,0 0 0,0 0 1,0 0-1,0 0 1,0 0-1,0-1 0,0 1 1,0 0-1,0 0 0,0 0 1,0 0-1,0 0 0,0 0 1,0-1-1,0 1 0,0 0 1,0 0-1,0 0 0,0 0 1,0 0-1,0 0 0,0-1 1,0 1-1,0 0 0,0 0 1,0 0-1,0 0 1,0 0-1,0 0 0,-1 0 1,1-1-1,0 1 0,0 0 1,0 0-1,0 0 0,0 0 1,0 0-1,0 0 0,0 0 1,-1 0-1,1 0 0,0 0 1,0 0-1,0 0 0,0 0 1,0 0-1,0 0 0,-1 0 1,1 0-1,0 0 1,0 0-1,0 0 0,0 0 1,0 0-1,0 0 0,-1 0 1,1 0-1,0 0 0,0 0 1,0 0-1,0 0 0,0 0 1,-6 8-113,2 1 59,1 1 0,1 0 1,0 0-1,0 0 0,-1 14 1,1-3 36,-28 318 460,19-187-172,11-127-20,0-16 26,0-9-261,0 0-1,0 0 1,0 0 0,0 0-1,0 0 1,0 0 0,0 0-1,0 0 1,0 0 0,1 0-1,-1 0 1,0 0 0,0 0-1,0 0 1,0 0-1,0 0 1,0 0 0,0 0-1,0 0 1,0 0 0,0 0-1,0 0 1,0 0 0,0 0-1,0 0 1,0 0 0,0 0-1,0 0 1,0 1 0,0-1-1,0 0 1,0 0 0,0 0-1,0 0 1,0 0 0,0 0-1,0 0 1,1 0 0,-1 0-1,0 0 1,0 0 0,0 0-1,0 0 1,0 0 0,0 0-1,0 0 1,0 0 0,0 0-1,0 0 1,4-12 33,0 0 0,4-18 0,1-8 53,0 5-122,-4 11-18,14-32-1,-16 46 41,0 1 0,1 0 1,0 0-1,1 0 0,-1 0 0,1 1 0,1 0 0,6-7 0,-10 12-4,-1 0 0,1-1 0,-1 1 1,1 0-1,-1 0 0,1 0 0,0 0 1,0 0-1,0 1 0,0-1 0,-1 0 1,1 1-1,0 0 0,0-1 0,0 1 1,0 0-1,0 0 0,0 0 0,0 0 1,0 0-1,0 0 0,0 1 0,0-1 1,0 1-1,0-1 0,0 1 0,-1 0 0,1 0 1,0 0-1,1 1 0,1 1-1,0 0 0,0 0-1,-1 0 1,1 1 0,-1-1-1,0 1 1,0 0 0,-1 0-1,1 0 1,-1 0 0,3 6-1,-3-4 34,1 1-1,-1-1 1,-1 1-1,0 0 0,0 0 1,0 0-1,-1 0 0,1 0 1,-2 0-1,1 0 1,-1 0-1,0 0 0,-2 6 1,2-11-18,1 0 1,0-1-1,-1 1 0,0-1 1,1 1-1,-1 0 1,0-1-1,0 0 0,0 1 1,0-1-1,0 1 1,0-1-1,0 0 0,0 0 1,0 0-1,-1 0 1,1 0-1,0 0 1,-1 0-1,-1 1 0,1-1 20,-1-1 0,0 1-1,1-1 1,-1 1-1,1-1 1,-1 0-1,0 0 1,1 0 0,-1-1-1,0 1 1,1-1-1,-5 0 1,7 1-31,0 0 0,0-1 0,0 1 0,0 0 0,0 0-1,0 0 1,-1 0 0,1 0 0,0 0 0,0 0 0,0 0 0,0 0 0,-1 0 0,1 0 0,0 0 0,0 0-1,0 0 1,0 0 0,-1 0 0,1 0 0,0 0 0,0 0 0,0 0 0,0 0 0,-1 0 0,1 0 0,0 0-1,0 0 1,0 0 0,0 0 0,0 0 0,-1 1 0,1-1 0,0 0 0,0 0 0,0 0 0,0 0-1,0 0 1,0 0 0,0 1 0,0-1 0,-1 0 0,1 0 0,0 0 0,0 0 0,0 0 0,0 1 0,0-1-1,0 0 1,0 0 0,0 0 0,0 0 0,0 1 0,0-1 0,7 13-232,15 13 244,-11-18-14,0 0 0,0-1 0,0 0 0,1-1 1,0 0-1,1 0 0,-1-2 0,1 1 0,0-2 1,16 3-1,-23-5 33,0-1 0,-1 0 1,1 0-1,-1-1 0,1 1 1,-1-1-1,1-1 0,-1 1 1,1-1-1,-1 0 0,0 0 0,0 0 1,0-1-1,0 1 0,0-1 1,-1-1-1,1 1 0,-1-1 1,0 1-1,0-1 0,0 0 1,0-1-1,-1 1 0,0-1 1,0 1-1,0-1 0,0 0 0,-1 0 1,0 0-1,0-1 0,0 1 1,1-7-1,0-4-52,-1-1-1,0 1 1,-1-1 0,-1 0-1,-1 1 1,0-1 0,-8-32-1,9 48 13,0-1-1,-1 1 0,0-1 1,1 0-1,-1 1 0,0-1 1,0 1-1,0-1 1,0 1-1,0 0 0,0-1 1,0 1-1,-1 0 0,1 0 1,0 0-1,-1 0 0,-1-1 1,2 1 9,0 1 0,0 0 1,0 0-1,0 0 0,0 0 0,0 0 1,0 0-1,0 0 0,0 0 1,0 0-1,0 0 0,1 0 1,-1 1-1,0-1 0,0 0 0,0 1 1,0-1-1,0 1 0,0-1 1,1 1-1,-1-1 0,0 1 0,0 0 1,1-1-1,-1 1 0,1 0 1,-1-1-1,0 1 0,1 0 1,-1 0-1,1 0 0,-1 0 0,-1 4-3,0-1-1,0 0 0,0 1 1,1-1-1,0 1 1,0-1-1,0 1 0,0 0 1,1-1-1,0 1 0,0 0 1,0 0-1,0-1 0,1 1 1,0 0-1,0-1 1,0 1-1,3 6 0,1 2 9,0-1 0,1 1 1,0-1-1,1-1 0,11 14 0,0-2-53,34 31 0,-30-33-1967,-20-19 1475,-2-2 459,0 1-1,0-1 1,0 0-1,0 0 1,0 0-1,0 0 1,0 0-1,0 0 1,0 1-1,0-1 1,1 0-1,-1 0 1,0 0-1,0 0 1,0 0-1,0 0 1,0 0-1,0 0 0,0 1 1,0-1-1,1 0 1,-1 0-1,0 0 1,0 0-1,0 0 1,0 0-1,0 0 1,1 0-1,-1 0 1,0 0-1,0 0 1,0 0-1,0 0 1,0 0-1,1 0 1,-1 0-1,0 0 1,0 0-1,0 0 1,0 0-1,0 0 1,0 0-1,1 0 1,-1 0-1,0 0 0,0-1 1,0 1-1,0 0 1,0 0-1,0 0 1,0 0-1,1 0 1,-1 0-1,0 0 1,0 0-1,0-1 1,0 1-1,4-3-2292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4:43.5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55 5632,'-12'-26'2560,"15"11"-2208,-3 9 160,5 6-352,-1-8-224,4 8 32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4:45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16 3808,'0'0'296,"0"-1"0,0 1 0,0-1 0,0 1-1,0-1 1,0 1 0,0-1 0,0 1 0,0-1 0,0 1 0,-1-1 0,1 1 0,0-1 0,0 1 0,0-1-1,-1 1 1,1-1 0,0 1 0,0-1 0,-1 1 0,1 0 0,0-1 0,-1 1 0,0-1 0,-12 1-251,6 2 629,3-1-643,0 0 0,1 0 1,-1 1-1,1-1 0,0 1 0,-1 0 0,1 0 1,0 0-1,0 0 0,0 0 0,0 1 0,1-1 1,-1 1-1,-3 5 0,-3 3 74,1 1 1,-8 15-1,11-17-10,0 1 0,0-1 0,1 1 1,1 0-1,0 0 0,-4 23 0,7-29-5,-1 1 1,1 0-1,0-1 0,0 1 1,0-1-1,1 1 1,0-1-1,0 1 0,1-1 1,-1 1-1,1-1 1,0 0-1,1 0 0,-1 0 1,1 0-1,4 6 1,-6-10-61,0 0 0,0 0 1,0 1-1,0-1 0,0 0 0,0 0 1,0 0-1,0-1 0,0 1 1,0 0-1,0 0 0,1-1 1,-1 1-1,0 0 0,1-1 1,-1 1-1,0-1 0,1 0 1,-1 1-1,1-1 0,-1 0 1,0 0-1,1 0 0,-1 0 1,1 0-1,-1 0 0,1-1 1,-1 1-1,0 0 0,1-1 1,-1 1-1,0-1 0,1 1 0,-1-1 1,0 0-1,0 1 0,1-1 1,-1 0-1,0 0 0,0 0 1,0 0-1,0 0 0,1-1 1,3-4 19,0 0-1,-1 0 1,0 0 0,0-1 0,0 1 0,-1-1 0,3-8 0,-1-2-28,0 1 1,-1-1-1,-1 0 0,0 0 1,-2 0-1,0 0 1,-1 0-1,0-1 0,-5-27 1,1 36-389,5 18 65,0-2 306,-1-1 1,1 1-1,-1-1 0,0 1 0,-1 6 1,1-4 72,-1-1 1,1 0 0,2 10 0,2 4 120,2 0 0,7 22 0,-12-42-146,0-1 0,-1 1 0,1 0-1,0 0 1,0-1 0,0 1 0,0 0 0,0-1-1,1 1 1,-1-1 0,0 1 0,1-1 0,-1 0-1,1 0 1,-1 0 0,3 2 0,-3-3-20,0 0 0,1 1 0,-1-1 0,0 0 0,1 0 0,-1 1 0,0-1 0,1 0 0,-1-1 0,0 1 0,1 0 0,-1 0 0,0 0 0,1-1 0,-1 1 0,0-1 0,0 1 1,1-1-1,-1 1 0,0-1 0,0 0 0,0 0 0,2-1 0,8-7 69,-1-1 1,0 0-1,0-1 1,12-17-1,-8 10-73,17-17 0,-26 30-37,13-14-58,0 2 0,1 0 0,33-21 0,-51 37 64,0 0 1,1 0-1,-1 0 0,1 1 0,-1-1 0,0 0 0,1 1 0,-1-1 0,1 1 0,-1 0 0,1 0 0,0-1 0,-1 1 0,1 0 0,-1 0 0,1 1 1,-1-1-1,1 0 0,-1 0 0,1 1 0,-1-1 0,1 1 0,-1-1 0,1 1 0,-1 0 0,1-1 0,-1 1 0,0 0 0,1 0 0,-1 0 0,0 0 1,0 0-1,0 0 0,0 0 0,1 3 0,1 0 2,-1 0 1,1 0-1,-1 1 1,0-1-1,-1 1 1,1-1-1,-1 1 1,0 0-1,0 0 1,0 6-1,-1 25 134,0 0-1,-8 45 0,7-77-111,1-3-3,0 1 0,-1 0 0,1 0 0,0-1 0,0 1-1,0 0 1,0-1 0,0 1 0,1 0 0,0 2 0,-1-4-6,0 0 0,1 0 1,-1 1-1,0-1 0,0 0 0,1 0 1,-1 0-1,0 0 0,1 0 0,-1 0 1,0 0-1,1-1 0,-1 1 0,0 0 1,0 0-1,1 0 0,-1 0 0,0 0 1,0 0-1,1 0 0,-1-1 0,0 1 1,0 0-1,1 0 0,-1 0 1,0-1-1,0 1 0,0 0 0,1 0 1,-1 0-1,0-1 0,0 1 0,0 0 1,0 0-1,0-1 0,1 1 0,39-74 183,-28 50-146,1 1 1,27-36-1,-26 40-37,-5 8-119,0-1 1,12-10-1,-21 22 100,1 0-1,-1-1 1,0 1-1,1-1 1,-1 1 0,1 0-1,-1-1 1,1 1-1,-1 0 1,1-1-1,-1 1 1,1 0 0,-1 0-1,1 0 1,-1-1-1,1 1 1,-1 0-1,1 0 1,0 0 0,-1 0-1,1 0 1,-1 0-1,1 0 1,0 0-1,-1 0 1,1 0 0,-1 0-1,1 1 1,-1-1-1,1 0 1,-1 0-1,1 1 1,0 0 4,0-1 1,-1 1-1,1 0 0,0-1 0,-1 1 1,1 0-1,-1 0 0,0 0 0,1 0 1,-1 0-1,0-1 0,1 1 0,-1 0 0,0 0 1,0 0-1,0 0 0,0 0 0,0 1 1,9 123-127,-8-110 225,-1 1 0,2-1 1,4 20-1,-6-35-91,0 1-1,0-1 1,0 0 0,0 0 0,0 1-1,0-1 1,0 0 0,0 0-1,0 0 1,0 0 0,1 1 0,-1-1-1,0 0 1,0 0 0,0 0-1,0 0 1,0 1 0,0-1 0,1 0-1,-1 0 1,0 0 0,0 0-1,0 0 1,0 0 0,1 1 0,-1-1-1,0 0 1,0 0 0,0 0-1,1 0 1,-1 0 0,0 0 0,0 0-1,0 0 1,1 0 0,-1 0-1,0 0 1,0 0 0,0 0 0,1 0-1,-1 0 1,0 0 0,0 0-1,1 0 1,10-9 266,8-17 15,18-69-447,-9 32 128,-26 57-235,-2 13 91,4 18 133,0 35-1,-3-43 45,-1 0 1,2-1-1,0 1 0,2 0 0,8 27 0,-12-42 16,1 0 0,0 0 0,0 0-1,0 0 1,0-1 0,0 1 0,0 0 0,0-1-1,1 1 1,-1-1 0,1 1 0,-1-1-1,1 0 1,0 1 0,-1-1 0,4 2 0,-3-3 11,0 0 1,-1 1-1,1-1 1,-1 0-1,1 0 1,0 0-1,-1 0 1,1-1 0,0 1-1,-1 0 1,1-1-1,-1 1 1,1-1-1,-1 1 1,1-1 0,-1 0-1,1 1 1,-1-1-1,0 0 1,1 0-1,-1 0 1,0 0-1,2-3 1,10-9 14,-2 0-1,0-2 1,0 1 0,10-20-1,-14 20-42,1 1-1,1 0 0,0 0 0,1 1 1,1 1-1,16-16 0,-26 26-5,-1 1 0,0-1 0,1 1-1,-1 0 1,1-1 0,-1 1 0,0 0 0,1 0 0,-1-1 0,1 1-1,-1 0 1,1 0 0,-1 0 0,1-1 0,-1 1 0,1 0-1,-1 0 1,1 0 0,-1 0 0,1 0 0,-1 0 0,1 0 0,-1 0-1,1 0 1,-1 0 0,1 0 0,-1 0 0,1 1 0,-1-1 0,0 0-1,1 0 1,-1 0 0,1 1 0,-1-1 0,1 0 0,-1 1-1,0-1 1,1 0 0,-1 1 0,0-1 0,1 0 0,-1 1 0,0-1-1,1 1 1,-1-1 0,0 0 0,0 1 0,1-1 0,-1 1 0,0-1-1,0 1 1,0 0 0,1 4-26,0 0 0,0 0 0,0 0 1,-1 9-1,-1 12 35,-1 1 0,-2-1 1,0 0-1,-2 0 1,-17 49-1,-2-14 11,-40 72 0,54-112 118,-1 0 0,0-1 0,-24 29 0,35-48-102,-1 1 0,1-1 1,-1 1-1,1-1 0,-1 0 1,0 1-1,1-1 0,-1 0 0,0 0 1,0 0-1,0-1 0,0 1 1,0 0-1,-3 0 0,3-1-26,1 0-1,-1 0 1,1 0-1,0-1 1,-1 1-1,1 0 1,-1-1-1,1 1 1,0-1-1,0 1 1,-1-1-1,1 0 1,0 0-1,0 1 1,0-1-1,0 0 1,-1 0-1,1 0 1,1 0-1,-1 0 1,0-1-1,0 1 1,-1-2-1,-1-1 3,1-1 0,0 1 0,0-1-1,0 1 1,0-1 0,1 1 0,0-1 0,0 0-1,0 0 1,0 0 0,1 0 0,0 1-1,0-1 1,0 0 0,1 0 0,-1 0 0,1 0-1,0 0 1,1 1 0,-1-1 0,1 0-1,0 1 1,0 0 0,0-1 0,5-6 0,1 0 2,0 1 1,1-1 0,0 1 0,1 1-1,0 0 1,1 0 0,-1 1 0,18-9 0,2 0 49,1 2 0,52-19 1,73-10-96,-137 41-761,-12 1-4744,-18 0-197,-2 1 2043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12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1004 2912,'0'1'61,"0"-1"0,0 0 0,0 1 0,0-1 0,1 0 0,-1 1 0,0-1 0,0 0 0,0 0 0,0 1 0,0-1 1,0 0-1,0 0 0,0 1 0,1-1 0,-1 0 0,0 0 0,0 1 0,0-1 0,1 0 0,-1 0 0,0 1 0,0-1 0,1 0 0,-1 0 0,0 0 0,0 0 0,1 0 0,-1 1 1,0-1-1,0 0 0,1 0 0,-1 0 0,0 0 0,1 0 0,-1 0 0,0 0 0,1 0 0,-1 0 0,0 0 0,0 0 0,1 0 0,-1 0 0,0 0 0,1 0 0,-1 0 0,1-1 0,16-6 1984,-15 6-1938,12-5 217,-1-1-1,-1-1 0,1 0 0,-2 0 0,1-1 1,-1-1-1,0 0 0,-1 0 0,15-20 0,48-72 195,104-195-1,-134 198-385,-11 22-72,-32 76-81,1 1-1,-1-1 1,0 1 0,0-1 0,1 0 0,-1 1-1,0-1 1,1 1 0,-1-1 0,1 1-1,-1-1 1,0 1 0,1-1 0,-1 1-1,1 0 1,0-1 0,-1 1 0,1 0 0,0-1-1,-1 1 8,0 1 1,1-1-1,-1 0 0,0 1 0,0-1 0,0 1 0,0-1 0,1 0 1,-1 1-1,0-1 0,0 1 0,0-1 0,0 1 0,0-1 0,0 0 1,0 1-1,0-1 0,0 1 0,0-1 0,-1 1 0,1-1 0,0 0 0,0 1 1,0-1-1,0 1 0,-1-1 0,1 0 0,-1 1 0,-17 59-38,2 0 0,3 1 0,-11 123 0,24-180 107,-1 1 16,0-1-1,1 1 0,0-1 0,0 1 0,0-1 0,1 1 0,0-1 1,-1 0-1,2 1 0,1 6 0,-3-11-59,0 0 0,0 0 0,0 0 0,0 1 0,0-1 0,0 0 0,0 0 0,0 0 0,0 0-1,0 1 1,0-1 0,0 0 0,1 0 0,-1 0 0,0 0 0,0 1 0,0-1 0,0 0 0,0 0 0,0 0 0,0 0 0,0 0 0,1 0 0,-1 0 0,0 1 0,0-1 0,0 0 0,0 0 0,1 0 0,-1 0-1,0 0 1,0 0 0,0 0 0,0 0 0,1 0 0,-1 0 0,0 0 0,0 0 0,0 0 0,0 0 0,1 0 0,-1 0 0,0 0 0,0 0 0,0 0 0,0 0 0,1 0 0,-1 0 0,0 0 0,0 0 0,0-1-1,8-9 485,-5 4-439,20-33 183,1 1-1,2 1 1,39-41 0,-61 74-239,117-134 89,-92 102-44,-2-1 0,23-43 0,58-135 237,-98 184-329,-9 29-61,-2 3-3,-6 18-44,-7 28 91,-15 42 176,-52 82 223,80-170-334,-59 104 167,31-58 14,-36 83 1,26-16 916,43-122-764,0 0-1,0 0 1,11-14 0,24-30-309,-14 21-149,58-54 1,-70 75-11,-7 9-85,-5 2 196,-1 1-1,1-1 1,-1 0 0,0 0-1,0 1 1,1-1 0,-1 0 0,0 0-1,0 1 1,0-1 0,0 0-1,0 0 1,-1 2 0,1 10 77,0 177-93,0-179 121,1-1-1,3 20 0,-3-26-50,0 0 0,0 1-1,1-1 1,-1-1 0,1 1 0,0 0 0,0 0 0,0-1 0,4 6 0,-5-8-4,0 0 1,-1-1 0,1 1-1,0 0 1,0-1-1,0 1 1,0-1 0,-1 1-1,1-1 1,0 1 0,0-1-1,0 0 1,0 0-1,0 1 1,0-1 0,0 0-1,0 0 1,0 0-1,0 0 1,0 0 0,0 0-1,0 0 1,0 0-1,0-1 1,0 1 0,0 0-1,0-1 1,0 1-1,0 0 1,0-1 0,-1 1-1,2-2 1,2 0 31,0-1 0,-1 0 0,0 0 1,1 0-1,-1 0 0,3-5 0,12-20 51,25-45 0,0-4-237,-42 76 117,-1 1 1,1-1-1,-1 0 0,1 0 0,-1 0 0,1 1 1,0-1-1,-1 0 0,1 1 0,0-1 0,-1 1 1,1-1-1,0 1 0,2-2 0,-3 2 4,0 0-1,0 0 1,1 0-1,-1 0 1,0 0-1,1 1 1,-1-1-1,0 0 1,0 0-1,1 0 1,-1 0 0,0 0-1,1 0 1,-1 1-1,0-1 1,0 0-1,0 0 1,1 0-1,-1 1 1,0-1-1,0 0 1,0 0-1,1 1 1,-1-1-1,0 0 1,0 0 0,0 1-1,0-1 1,0 1-1,2 3-45,-1 0 1,0 1-1,0-1 0,0 7 0,-1-8 41,3 31-131,0-5 169,9 50 0,0-46 143,-11-32-154,-1 0 1,1 1-1,-1-1 1,1 0-1,0 0 1,-1 0-1,1 0 0,0 0 1,0 0-1,0 0 1,0 0-1,0 0 1,0 0-1,0 0 0,0-1 1,0 1-1,0 0 1,1-1-1,-1 1 1,0-1-1,2 1 0,-1-1 10,0 0-1,-1-1 1,1 1 0,-1-1-1,1 0 1,-1 0-1,1 1 1,-1-1-1,1 0 1,-1 0-1,0 0 1,1 0-1,-1-1 1,0 1-1,0 0 1,0 0-1,0-1 1,0 1-1,1-3 1,18-35 245,-14 27-264,23-51 51,-13 27 19,2 2 0,26-40 0,-2 10-296,-42 64 218,0 0-1,0 0 1,0-1 0,0 1 0,0 0-1,0 0 1,0 0 0,0-1 0,1 1-1,-1 0 1,0 0 0,0 0 0,0 0 0,0 0-1,1-1 1,-1 1 0,0 0 0,0 0-1,0 0 1,0 0 0,1 0 0,-1 0 0,0 0-1,0-1 1,0 1 0,1 0 0,-1 0-1,0 0 1,0 0 0,1 0 0,-1 0-1,0 0 1,2 4-10,-2-4-4,0 5-29,-1 0 1,0 0-1,0 0 0,-4 8 1,1-2 31,-10 37 130,-3-1 0,-25 49 0,40-93-97,1 0 0,-1-1 0,0 1 0,0-1 0,0 1 0,-4 3 0,5-6-17,1 0 0,0 0 0,0 0 0,-1 1 0,1-1 0,0 0 0,-1 0 0,1 0 0,0 0 0,-1 1 0,1-1 0,0 0 0,0 0 0,-1 0 0,1 0 0,0 0 0,-1 0 0,1 0 0,0 0 1,-1 0-1,1 0 0,-1 0 0,1 0 0,0 0 0,0 0 0,-1 0 0,0-1 3,1 0 1,0 1-1,-1-1 1,1 0 0,-1 1-1,1-1 1,0 1 0,0-1-1,-1 0 1,1 0-1,0 1 1,0-1 0,0 0-1,0 1 1,0-1 0,0 0-1,0 0 1,0 0-1,0-3-13,0 0-1,1 1 0,-1-1 0,1 1 0,0-1 0,0 0 0,0 1 1,0 0-1,1-1 0,-1 1 0,1 0 0,0 0 0,4-5 0,-2 3-11,1 0 0,-1 0-1,1 1 1,0 0 0,1 0-1,-1 0 1,7-2 0,7-4-6,1 2 1,0 0 0,34-7 0,67-10-5690,-100 24 4038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13.1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8 4224,'-17'-8'1920,"22"16"-1664,-2-5-352,1 2 0,4-2 256,4 5-96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1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319 105 2560,'8'-11'2352,"-3"8"154,-5 3-2416,1 0 1,-1 0-1,1 0 0,-1-1 0,1 1 0,-1 0 0,1 0 0,-1-1 0,0 1 0,1 0 0,-1-1 0,0 1 0,1-1 0,-1 1 0,0 0 0,1-1 0,-1 1 0,0-1 0,0 1 0,0-1 0,1 1 1,-1-1-1,0 1 0,0 0 0,0-1 0,0 0 0,0 0 45,0 0 0,0-1 1,0 1-1,-1 0 0,1 0 1,0-1-1,-1 1 0,1 0 1,-1 0-1,0-2 0,-2 0 21,1-1-1,-1 1 1,1-1-1,-1 1 0,0 0 1,-5-3-1,1 0-39,0 1-1,-1 0 0,1 1 0,-1-1 1,-17-5-1,20 9-95,1 0-1,0 0 1,-1 0 0,1 1-1,-1 0 1,0-1 0,1 2-1,-1-1 1,1 0 0,-1 1-1,1 0 1,0 0 0,-1 1-1,-3 1 1,-6 3-30,0 1 0,1 0 0,0 1 1,1 1-1,0 0 0,0 0 0,1 1 0,0 1 0,1 0 0,0 0 1,1 1-1,-15 25 0,22-34 23,0 1 1,0 0-1,1 0 0,-1 0 1,1-1-1,0 1 0,0 0 1,0 1-1,1-1 0,-1 0 1,1 0-1,0 0 0,0 0 1,1 0-1,-1 0 0,1 0 1,0 0-1,0 0 0,0 0 1,0 0-1,1 0 0,0 0 1,0-1-1,0 1 0,0 0 1,0-1-1,1 0 0,-1 0 1,1 0-1,0 0 0,4 3 1,1 2 141,1-1 0,0-1 1,1 0-1,-1 0 0,1 0 1,1-1-1,-1-1 0,0 0 1,1 0-1,0-1 0,0 0 1,0-1-1,0 0 0,1-1 1,14 0-1,13-2 97,0-2 0,-1-1 0,60-14 0,-82 15-211,-1 0 18,-15 3-179,0 0 1,0 0-1,1-1 1,-1 1-1,0 0 1,1 0-1,-1-1 1,0 1-1,0 0 1,0 0-1,1-1 1,-1 1-1,0 0 1,0-1 0,0 1-1,0 0 1,0-1-1,0 1 1,1 0-1,-1-1 1,0 1-1,0 0 1,0-1-1,0 1 1,0 0-1,0-1 1,0 1-1,-1 0 1,1-1-1,0 1 1,0 0-1,0-1 1,0 1-1,-1-9-1954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13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30 4736,'-34'-11'2144,"42"11"-1856,4-4 448,9 4-448,13-3 960,8 6-704,2-6 0,7 3-320,15-8 160,-3 8-256,16-3 512,-4 6-352,8-3-960,-8 3 320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15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410 72 3072,'-1'-8'1256,"2"2"-224,-2 5-851,1-1 0,-1 0 1,0 1-1,0-1 0,0 1 0,1-1 1,-2 1-1,1 0 0,0-1 1,0 1-1,0 0 0,-1 0 0,1 0 1,0 0-1,-1 0 0,1 0 0,-1 0 1,-2-1-1,-7-5 673,6 4-664,-1 0-1,0 0 0,-1 1 0,1 0 0,0 0 0,-8-1 0,5 1-51,-5 0-23,-1 0 0,1 1 0,-1 1 1,1 0-1,-1 1 0,-14 2 1,17-1-118,1-1 2,0 1-1,0 0 1,0 1-1,1 0 1,-1 1 0,1 0-1,0 1 1,0 0 0,1 0-1,0 1 1,-15 11-1,19-13 7,1 0 0,0 0 0,0 1 0,0-1 0,1 1 0,-1 0 0,1 0 0,0 0 0,1 0 0,-1 0 0,1 1 0,0-1 0,0 1 0,1 0 0,-1 0 0,1-1 0,1 1 0,-1 0 0,1 0 0,0 0 0,0 0 0,2 10 0,0-7 46,0 0-1,0 0 0,1 0 0,0 0 1,1-1-1,0 1 0,0-1 0,0 0 0,1 0 1,1 0-1,-1-1 0,1 0 0,1 0 1,-1 0-1,1-1 0,0 0 0,0 0 1,1-1-1,0 0 0,0 0 0,0-1 1,11 4-1,-7-3 42,0-1-1,0-1 1,0 0 0,1 0-1,0-2 1,-1 1 0,1-2-1,0 1 1,20-4 0,-23 2-61,0-1 0,-1 0 1,0-1-1,1 0 1,-1-1-1,0 0 1,-1 0-1,1-1 1,-1 0-1,0 0 1,0-1-1,0 0 1,9-10-1,104-100 167,-102 101-191,0 1 0,1 1-1,0 1 1,1 0 0,24-9 0,50-16-46,-95 37 63,1-1-1,0 1 1,-1-1-1,1 1 1,0 0 0,-1-1-1,1 0 1,0 1-1,-1-1 1,1 1-1,-1-1 1,1 0-1,0 0 1,-2-2 346,-7 2-286,-2 3-53,1-1-1,0 1 1,1 1 0,-1-1-1,0 2 1,1-1-1,-1 1 1,1 0-1,0 1 1,0 0 0,1 0-1,-11 10 1,6-4-18,1 1 0,0 1 0,1 0 0,0 0 0,1 1 0,0 0 0,1 1 0,1 0 0,1 0 0,-7 22 1,12-34-17,-6 19 134,-6 44-1,12-64-116,1 0 0,0-1 0,0 1 1,0 0-1,0 0 0,1 0 0,-1 0 0,1-1 1,-1 1-1,1 0 0,-1 0 0,1-1 0,0 1 1,0 0-1,1 2 0,-1-3 13,0 0 0,0-1 0,0 1 0,0 0 0,0 0 0,0-1 0,0 1 0,0 0 0,0-1 0,0 1 0,0-1 0,1 1 0,-1-1 0,0 0 0,0 0 0,0 1 1,1-1-1,-1 0 0,0 0 0,0 0 0,1 0 0,-1 0 0,0 0 0,2-1 0,2-1 30,0 0-1,1 0 1,-1 0 0,0-1 0,0 0 0,-1 0 0,1 0-1,0-1 1,-1 1 0,0-1 0,0 0 0,5-6-1,6-9 9,18-30-1,-31 47-35,80-145 444,-74 131-616,-1-1 0,5-20 0,-9 58-274,-2 6 308,6 31 0,-3-27 126,-3-22-28,1-1 0,0 0 0,0-1 0,1 1 0,-1 0 0,6 8 0,-6-12 31,-1-1-1,1 0 1,0 0-1,0 0 1,1 0-1,-1-1 0,1 1 1,-1 0-1,1-1 1,0 0-1,0 0 1,0 0-1,0 0 0,0 0 1,1 0-1,3 1 1,-4-3 13,0 1-1,1-1 1,-1 0 0,0 0 0,0 0 0,0 0-1,0 0 1,0-1 0,1 1 0,-1-1-1,0 0 1,0 0 0,0 0 0,-1-1 0,1 1-1,0-1 1,0 1 0,-1-1 0,4-3 0,3-2 24,-1 0-1,-1 0 1,1-1 0,8-13 0,17-26-79,-19 26 26,1 0 0,1 1 1,23-24-1,-38 44-11,-1-1 1,0 1-1,1 0 0,-1-1 1,0 1-1,1 0 0,-1 0 1,0-1-1,1 1 1,-1 0-1,0 0 0,1-1 1,-1 1-1,1 0 0,-1 0 1,1 0-1,-1 0 0,0 0 1,1 0-1,-1-1 0,1 1 1,-1 0-1,1 0 0,-1 0 1,1 1-1,-1-1 0,0 0 1,1 0-1,-1 0 0,1 0 1,-1 0-1,1 0 0,-1 1 1,0-1-1,1 0 0,-1 0 1,0 1-1,1-1 0,-1 0 1,0 0-1,1 1 0,-1-1 1,0 1-1,1-1 0,-1 0 1,0 1-1,0-1 1,1 0-1,-1 1 0,0-1 1,0 1-1,0-1 0,0 1 1,0-1-1,0 0 0,0 1 1,0 0-1,2 5-28,-1 0 1,0 1-1,0 7 1,0-8 31,-1 11 113,0-1 0,-4 24 1,3-26-81,-1-1 0,2 1 1,0-1-1,2 18 1,-1-20 479,0-20-254,16-37-243,-8 22-42,0-1 0,22-36 0,-30 58 20,4-5-16,-1 1-1,1 0 1,0 0 0,0 0 0,1 1-1,-1 0 1,8-6 0,-12 11 20,0 1 1,-1 0 0,1 0-1,0 0 1,0 0-1,-1 0 1,1 0 0,0 0-1,0 0 1,-1 0-1,1 0 1,0 0 0,-1 1-1,1-1 1,0 0 0,-1 0-1,1 1 1,0-1-1,-1 0 1,1 1 0,0-1-1,-1 1 1,1-1-1,-1 1 1,1-1 0,-1 1-1,1-1 1,-1 1-1,0 0 1,1-1 0,-1 1-1,0-1 1,1 2 0,12 24-26,-7-7 38,7 38 0,-11-44 76,1 1 0,0-1 0,0 0 0,2 0 0,-1-1 0,14 24 0,-17-34-59,0-1 0,0 0-1,0 1 1,0-1 0,0 0 0,0 0-1,1 0 1,-1 0 0,0 0-1,1 0 1,-1 0 0,1 0 0,-1 0-1,1-1 1,-1 1 0,1-1 0,0 1-1,-1-1 1,1 0 0,-1 1 0,1-1-1,0 0 1,2 0 0,1-1-16,0 0 1,0 0-1,0 0 1,0-1-1,7-3 0,-11 5-29,10-2 88,0 0 1,12 0-1,-9 0-149,29-5-4495,-22 4 2271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17.6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0 880 3904,'18'-16'4522,"8"-15"-2255,-14 16-1419,32-30 364,-10 11-493,-23 21-448,-1 1 0,0-2 0,-1 1 0,15-30 1,-10 10-9,13-45 0,97-328 719,-118 390-923,-1 2 130,-1 0 1,0 0 0,-1 0 0,3-29-1,-6 42-202,0 0-1,0 1 1,0-1-1,0 1 0,0-1 1,0 0-1,0 1 1,0-1-1,0 1 0,0-1 1,-1 0-1,1 1 1,0-1-1,0 1 0,-1-1 1,1 1-1,0-1 1,-1 0-1,1 1 6,0 0-1,-1 0 1,1 0 0,0 0-1,-1 0 1,1 0-1,0 0 1,0 0 0,-1 1-1,1-1 1,0 0 0,0 0-1,-1 0 1,1 0 0,0 0-1,0 0 1,-1 1-1,1-1 1,0 0 0,0 0-1,0 0 1,-1 1 0,1-1-1,0 0 1,0 1-1,-14 21-32,7-7 17,1 1 0,0-1 1,1 1-1,-4 26 0,2-12 31,-37 188 365,-9 43 227,22-104 334,40-171 492,3-12-1266,-7 16-137,17-35-247,-20 42 202,0 0 0,0 0 0,0 0 0,0 1 0,1-1 0,-1 1-1,1-1 1,-1 1 0,1 0 0,0 0 0,3-2 0,-4 4 10,1 0 0,-1-1 0,0 1 0,1 0 0,-1 1 0,1-1 0,-1 0 0,0 1 0,1-1 0,-1 1 0,0 0 0,1-1 0,-1 1 1,0 0-1,4 3 0,12 3 76,6-1-45,0 0-1,1-2 1,-1-1-1,1-1 1,0-2 0,-1 0-1,1-1 1,0-1-1,43-11 1,-58 10 31,0 0 0,-1 0 1,0-1-1,0-1 0,0 1 0,0-2 0,10-7 1,-16 11-41,1-1 0,-1 0 0,1 0 0,-1 0 0,0 0 0,0-1 0,-1 1 0,1-1 0,-1 0 0,0 1 0,1-1 0,-2 0 0,1-1 0,0 1 0,-1 0 0,0 0 0,0-1 0,1-6 0,-2 10-17,0 0-1,0 1 1,0-1-1,0 0 0,0 0 1,0 0-1,0 0 1,-1 1-1,1-1 0,0 0 1,0 0-1,-1 0 1,1 1-1,0-1 0,-1 0 1,1 0-1,-1 1 1,1-1-1,-1 0 0,1 1 1,-1-1-1,1 1 1,-1-1-1,0 1 0,1-1 1,-1 1-1,0-1 1,1 1-1,-1-1 0,0 1 1,0 0-1,0-1 1,1 1-1,-1 0 0,0 0 1,-1 0-1,0 0-11,0 0 0,0 0 0,0 0 0,0 1 0,0-1 1,0 1-1,0-1 0,0 1 0,0 0 0,0-1 0,0 1 0,1 0 0,-4 3 0,-8 6-58,1 2 0,-13 14-1,22-23 88,0 1 0,0-1 0,1 1 0,-1 0 0,1 0 0,0 0 0,0 0 0,1 0 0,-1 0 0,1 0 0,0 1 0,-1 5 0,1-7-4,1 0 0,1 0 0,-1 0 0,0 0 0,1 0 0,0 0 0,-1 1 0,1-2 1,0 1-1,1 0 0,-1 0 0,0 0 0,1 0 0,0-1 0,-1 1 0,1-1 0,0 1 1,3 1-1,-1 1 46,1 0 0,0-1 0,0 1 0,1-1 0,-1 0 0,1-1 0,11 6 0,-13-8-23,0 1 0,1-1-1,-1 0 1,1 0 0,-1 0-1,1-1 1,-1 1 0,1-1-1,-1 0 1,1-1-1,-1 1 1,7-2 0,13-2 12,-19 3-32,1 1-1,-1-1 0,1-1 0,-1 1 0,1-1 0,6-3 0,8-5 100,27-21 0,16-12 277,-56 35-1623,-5 5 259,2 2-327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27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87 598 1152,'0'0'74,"0"-1"1,0 0-1,0 1 1,0-1-1,0 0 0,0 0 1,1 1-1,-1-1 1,0 1-1,0-1 1,1 0-1,-1 1 0,1-1 1,-1 1-1,0-1 1,1 1-1,-1-1 0,1 1 1,-1-1-1,1 1 1,4-4 4628,-4 4-4643,-1 0 0,0 0 0,0 0 1,0 0-1,0-1 0,0 1 0,0 0 0,0 0 0,1 0 0,-1-1 0,0 1 0,0 0 0,0 0 0,0 0 0,0-1 0,0 1 0,0 0 0,0 0 0,0-1 0,0 1 0,0 0 0,0 0 0,0 0 0,-1-1 0,1 1 0,0 0 0,0 0 0,0 0 0,0-1 0,0 1 0,0 0 0,0 0 0,0 0 0,-1 0 0,1-1 0,0 1 0,0 0 0,0 0 0,0 0 0,-1 0 0,1 0 0,0 0 0,0 0 0,0-1 0,-1 1 0,-9-2 566,7 3-563,-1 1-1,1 0 1,0-1-1,0 1 1,0 1-1,0-1 1,0 0-1,0 1 1,1 0-1,-5 5 1,2-2 2,0 1 0,0 0 0,1 0 0,-4 8 0,3-2 56,1-1-1,1 0 0,0 1 0,0 0 0,2 0 1,-1 0-1,2 0 0,0 0 0,0 0 1,4 22-1,5-7 265,-9-27-344,1 0 0,0 1-1,-1-1 1,1 0 0,0 1-1,0-1 1,0 0-1,0 0 1,0 0 0,0 0-1,0 0 1,0 0-1,0 0 1,0 0 0,1 0-1,-1-1 1,0 1 0,2 0-1,1 0 24,-1-1-1,0 0 0,0 0 0,0 0 1,0 0-1,0-1 0,1 1 1,-1-1-1,0 0 0,0 0 0,0 0 1,0 0-1,3-2 0,7-4 45,20-15-1,-19 12-29,119-92 472,-75 55-519,-34 28-495,-24 19 459,0 0 0,0 0 0,0 0 0,0 0 0,0 0 0,0 0 0,1 0 0,-1-1 0,0 1 0,0 0 0,0 0 0,0 0 0,0 0 0,0 0-1,0 0 1,0 0 0,1 0 0,-1 0 0,0 0 0,0 0 0,0 0 0,0 0 0,0 0 0,0 0 0,0 0 0,0 0 0,1 1 0,-1-1 0,0 0 0,0 0 0,0 0 0,0 0 0,0 0 0,0 0 0,0 0-1,0 0 1,0 0 0,0 0 0,0 0 0,0 0 0,1 0 0,-1 1 0,0-1 0,0 0 0,0 0 0,0 0 0,0 0 0,0 0 0,0 0 0,0 0 0,0 0 0,0 1 0,0-1 0,0 0 0,0 0 0,0 0-1,0 0 1,0 0 0,0 0 0,0 0 0,0 0 0,0 1 0,0-1 0,0 0 0,-2 8 45,2-7-50,-1 5 18,0 1 0,1 0 1,0 0-1,0 0 0,0 0 1,1 0-1,0 0 0,0 0 1,1 0-1,0 0 0,0-1 1,1 1-1,0-1 0,0 1 1,5 6-1,-7-11 23,-1-1 1,1 0 0,0 0-1,0 1 1,0-1-1,-1 0 1,1 0-1,0 0 1,1 0 0,-1 0-1,0 0 1,0 0-1,0-1 1,0 1 0,1 0-1,-1-1 1,0 1-1,1 0 1,-1-1-1,1 0 1,-1 1 0,0-1-1,1 0 1,-1 0-1,1 0 1,-1 0-1,1 0 1,-1 0 0,1 0-1,-1 0 1,0-1-1,1 1 1,-1 0-1,1-1 1,-1 1 0,0-1-1,0 0 1,1 1-1,1-3 1,4-1 42,0-1 0,-1 0 0,0 0 0,0-1 0,7-8-1,10-14-27,-1 0-1,-1-1 0,18-34 1,-32 53-76,-6 9 15,-1 1-1,1-1 1,0 0-1,0 0 1,-1 0-1,1 0 1,-1 0-1,1 0 1,0-1-1,-1 1 1,0 0-1,1 0 1,-1 0-1,0 0 1,1-2-1,-1 4 3,1-1-1,0 1 0,0-1 0,-1 1 0,1-1 0,0 1 0,0-1 1,0 0-1,0 1 0,0-1 0,0 0 0,0 0 0,0 0 0,0 1 0,0-1 1,0 0-1,-1 0 0,1 0 0,2-1 0,31 1 138,-24 0-141,83-8 11,-26 1 70,-45 5-93,-16 1 13,0 1-1,1 0 1,-1 0-1,0 0 1,9 1-1,-10 0 45,1 0-1,-1-1 0,10 0 0,-12-1-37,0 1 0,0 0 0,0 0 0,-1 0 0,1 1 0,0-1 0,0 0 0,0 1 0,0 0 0,-1 0 0,1 0 0,2 1 0,-3-1 21,0 0 0,0 0-1,-1 0 1,1 1 0,0-1-1,-1 0 1,1 1 0,-1-1 0,0 1-1,1-1 1,-1 1 0,0 0 0,0 0-1,0-1 1,0 1 0,0 0-1,-1 0 1,1 0 0,-1 0 0,1 0-1,-1 0 1,1 0 0,-1 0-1,0 0 1,0 4 0,-2 0 24,1 0 1,-1 0 0,0 0-1,0 0 1,-1 0 0,-5 8-1,-5 17 56,9-17-60,1 0 1,-2 20-1,5-29-6,-1 0 0,1-1 0,0 1-1,1 0 1,-1 0 0,1 0 0,0-1 0,1 1 0,-1 0 0,4 8 0,-3-11-9,-1-1 0,0 1 0,0-1 0,1 1 0,-1-1 0,1 0 0,0 0 0,-1 0 0,1 1 0,0-1 0,0-1 0,-1 1 0,1 0 0,0 0 0,0-1 0,0 1 0,0-1 0,0 1 1,0-1-1,0 0 0,0 0 0,0 0 0,0 0 0,0 0 0,0-1 0,0 1 0,0 0 0,2-2 0,3 1 70,0-1 0,1-1 0,-1 1 0,-1-1 0,1-1-1,9-5 1,14-12 40,-1-1-1,-2-2 0,33-33 1,-49 46-65,7-9-122,-15 15-42,-4 7 58,-4 13 59,0 13 33,4-23-60,0 0 1,0 0-1,0 0 1,0 6-1,0 6-76,1-9 117,0 0 0,2 14 0,-1 0 67,-1-16-64,0 0 1,1 0 0,-1-1 0,3 10 0,-2-14-24,-1 0 1,1 0-1,-1 1 1,1-1-1,-1 0 1,1 0-1,0 0 1,0 1 0,0-1-1,0 0 1,0 0-1,0 0 1,0 0-1,0-1 1,0 1-1,0 0 1,0 0-1,0-1 1,1 1 0,-1-1-1,0 1 1,0-1-1,3 1 1,-3-1-2,1 0-1,-1 0 1,1 0 0,-1 0 0,0 0-1,1 0 1,-1 0 0,1-1 0,-1 1 0,0-1-1,0 1 1,1-1 0,-1 0 0,0 1-1,0-1 1,1 0 0,-1 0 0,0 0 0,1-1-1,21-23 122,-15 16-77,20-22 59,46-36-1,-50 48-95,-1-1 0,-1-2-1,-1 0 1,28-39 0,-21 16 29,39-87 0,7-60 63,-65 168-129,-5 15-1,-1 0 0,1-1 0,-2 0-1,3-14 1,-6 9-148,-3 15-3,-3 9 26,-14 33-13,-28 77-1,33-76 152,1-3 48,-38 107-204,46-124 214,2 0-1,0 0 0,1 0 0,0 37 1,4-47-65,1-1 0,0 1 0,1 0 0,4 14 0,-4-22 35,-1 1 0,1-1 0,0 0 0,1 0 1,-1 0-1,1 0 0,0 0 0,0 0 0,0-1 1,1 1-1,0-1 0,4 4 0,-7-7 1,0 0 0,1 0 0,-1-1 1,0 1-1,1 0 0,-1 0 0,1-1 0,-1 1 0,1-1 0,-1 1 1,1-1-1,-1 0 0,1 0 0,0 0 0,-1 0 0,1 0 0,2 0 1,-1-1-1,-1 1 0,1-1 1,0 0-1,-1 0 1,1 0-1,-1-1 1,1 1-1,-1-1 1,3-2-1,4-4 11,0 0 1,-1-1-1,13-17 0,-14 17-22,5-7 18,0 0 0,-2 0 1,0-1-1,0-1 0,-2 0 1,0 0-1,6-23 0,37-152 83,34-104-157,-60 216-511,-31 100 324,-5 31 0,7-29 196,-34 279-2,28-187 63,6-61-105,5 51 0,0-35 390,-1-64-285,0 0 0,1 0 0,-1 0-1,1 1 1,0-1 0,0 0 0,1 0-1,-1-1 1,1 1 0,0 0-1,4 6 1,-4-7-13,-1-1-1,1 0 0,0 0 1,0 0-1,0 0 1,0 0-1,0-1 0,1 1 1,-1-1-1,0 1 1,1-1-1,-1 0 0,1 0 1,-1 0-1,1 0 1,0 0-1,-1-1 0,5 1 1,6 0 13,0-1 1,-1-1 0,1 0 0,0-1 0,20-6-1,61-23 77,-82 27-38,60-27 236,-62 26-261,-1 0 0,0-1 0,-1 0 0,0 0 0,12-11 0,-19 15-37,0 1-1,1-1 1,-1 1-1,0-1 1,0 1-1,0-1 1,0 1-1,0-1 1,-1 0-1,1 0 0,0 1 1,-1-1-1,1 0 1,-1-2-1,0 2 3,0 1-1,0 0 1,0 0-1,0-1 1,0 1 0,-1 0-1,1 0 1,-1-1-1,1 1 1,-1 0-1,1 0 1,-1 0-1,1 0 1,-1 0-1,0 0 1,-1-2 0,0 1-14,0 1 1,0-1 0,0 1 0,0 0 0,0-1 0,-1 1 0,1 0 0,0 0 0,0 0 0,-1 1 0,1-1 0,-1 1 0,1-1 0,-1 1 0,1 0 0,-1 0 0,1 0 0,-1 0-1,1 0 1,-4 1 0,-1 1-12,-1 0-1,1 0 0,0 0 1,0 1-1,0 0 0,0 1 1,0-1-1,1 2 1,-1-1-1,-10 10 0,12-9 19,1 0-1,0 0 0,0 0 1,1 0-1,-1 0 0,1 1 1,0 0-1,0 0 0,1 0 1,0 0-1,0 0 0,1 0 1,-2 11-1,2-9 26,0 0 0,1 1 0,0-1 0,1 1 0,0-1 0,0 0 0,4 13 0,-4-17-11,0 0 0,0-1-1,1 1 1,-1-1 0,1 1 0,0-1-1,0 0 1,0 1 0,1-1-1,-1 0 1,1-1 0,0 1 0,-1 0-1,1-1 1,1 1 0,-1-1 0,0 0-1,5 2 1,-5-3 10,0 0 1,0-1-1,0 1 1,-1-1-1,1 0 0,0 0 1,0 0-1,0 0 0,0-1 1,0 1-1,-1-1 1,1 1-1,0-1 0,0 0 1,-1 0-1,1-1 1,3-1-1,5-3 26,0-1 0,16-13 1,40-38 61,25-20-27,-73 64-145,0 1 0,1 1 0,24-11-1,-42 22 64,0 0 0,1 0 0,-1 0-1,0 0 1,1 0 0,-1 1-1,0 0 1,1-1 0,-1 1 0,1 0-1,-1 0 1,0 0 0,1 0 0,-1 1-1,1-1 1,-1 1 0,0-1-1,3 2 1,-3-1 14,-1 0 1,1 0-1,-1 0 0,0 0 1,1 0-1,-1 1 0,0-1 1,0 0-1,0 1 0,0-1 0,0 1 1,0 0-1,0-1 0,0 1 1,-1 0-1,1-1 0,0 1 0,-1 0 1,0 0-1,1-1 0,-1 1 1,0 0-1,0 0 0,0 2 0,-11 92 268,12-96-254,-1 0 0,1-1 0,0 1 0,-1 0 0,1 0 0,-1 0 0,1 0 0,0-1 0,-1 1 0,1 0 0,-1-1 0,1 1 1,-1 0-1,1-1 0,-1 1 0,1-1 0,-1 1 0,1-1 0,-1 1 0,1-2 0,15-12 207,13-15-253,2 1 1,0 2 0,2 1-1,42-25 1,-73 49 10,0 0 0,1 0 0,-1 0 0,0 0 0,1 0 0,-1 0 0,0 0 0,1 1 0,-1-1 0,1 1 0,-1 0 0,1 0 0,-1 0 0,0 0 0,1 0 1,2 1-1,-1 0 4,-1 1 1,0-1 0,0 1-1,0-1 1,0 1 0,0 0-1,0 1 1,0-1 0,-1 0-1,5 5 1,-5-4-7,12 14-14,2-1 0,0-1 0,0 0-1,1-1 1,22 12 0,-38-25-392,0-1 0,1 1 0,-1-1-1,1 1 1,-1-1 0,1 0 0,-1 0 0,1 0 0,2 0 0,1-1-3810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28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12 4640,'-6'-7'927,"7"3"136,18 4 931,-5 1-1248,73 4 1962,-7 0-1554,9-3-655,340-5-689,-401-2-2381,-6 1 721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28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 5056,'-12'3'2304,"29"-3"-2016,-5 0-224,1 0-96,16 0 512,9 0-256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29.8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258 158 4064,'-1'-1'408,"0"0"0,0 0 1,-1-1-1,1 2 0,0-1 0,-1 0 1,1 0-1,-1 0 0,1 1 0,-1-1 1,0 1-1,1-1 0,-3 0 0,-23-2 2522,18 3-2702,0 1-1,0 0 1,1 1 0,-1 0 0,0 0-1,1 1 1,-1 0 0,1 1 0,0 0-1,0 0 1,-9 7 0,2-1 15,2 1-1,-1 0 1,1 1 0,-20 24-1,32-35-208,0 0-1,0 1 0,0-1 0,0 0 0,1 1 0,-1-1 0,0 0 0,1 1 0,-1-1 0,1 1 0,-1-1 0,1 1 0,0-1 0,0 1 0,0-1 0,0 3 0,0-4-10,0 0 0,0 1 1,0-1-1,0 0 0,0 1 1,0-1-1,0 0 0,1 1 1,-1-1-1,0 0 0,0 0 1,0 1-1,1-1 0,-1 0 1,0 0-1,0 1 0,1-1 1,-1 0-1,0 0 0,1 0 1,-1 1-1,0-1 0,1 0 1,-1 0-1,1 0 0,0 0 16,0 1 0,0-1 0,0 0 0,0 0 0,1-1 0,-1 1 0,0 0 0,0 0 0,0-1 0,0 1 0,0 0 0,2-1 0,8-5 124,1-1-1,-1 0 1,0-1 0,10-8-1,19-14 6,-3 4-103,-27 18-108,0 0 1,0 1-1,1 0 0,15-6 0,-26 13 31,1 0-1,-1 0 1,0 0 0,1 0-1,-1 0 1,0 0 0,0 0-1,1 0 1,-1 0 0,0 0-1,1 0 1,-1 0 0,0 0-1,1 0 1,-1 0 0,0 0-1,0 0 1,1 0 0,-1 1-1,0-1 1,0 0 0,1 0-1,-1 0 1,0 0 0,0 1-1,0-1 1,1 0 0,-1 0-1,0 1 1,0-1 0,0 0-1,0 0 1,1 1 0,-1-1-1,0 0 1,0 0 0,0 1-1,0-1 1,0 0 0,0 1-1,0-1 1,0 0 0,0 1-1,0-1 1,0 0 0,0 1 0,0 20-79,0-14 94,0-2 21,0-1 0,0 1-1,1-1 1,0 1-1,0-1 1,0 1 0,0-1-1,1 0 1,-1 1-1,1-1 1,0 0-1,1 0 1,-1 0 0,1-1-1,0 1 1,0 0-1,0-1 1,0 0-1,0 0 1,1 0 0,-1 0-1,1 0 1,8 3-1,-5-2 46,1-1-1,0 0 1,0 0-1,0-1 1,0 0-1,0-1 1,1 0-1,-1 0 1,0-1-1,1 0 0,-1 0 1,11-2-1,-3-1 41,0-1 1,0 0-1,-1-1 0,1-1 0,-1 0 0,-1-1 0,1-1 0,-1 0 0,0-1 0,17-15 0,-20 14-29,0 0-1,-1 0 0,0-1 0,-1 0 0,0 0 0,-1-1 0,0-1 0,-1 1 0,-1-1 0,0-1 1,9-26-1,-13 24-259,-2 14 171,0-1 0,1 1 0,-1-1 0,0 1-1,1 0 1,0 0 0,-1-1 0,3-2 0,-2-1-183,-1 12 107,0 17 97,0 0-26,0 1 0,-2 0 1,-6 37-1,-41 112 462,49-172-440,0-1-1,0 1 0,-1 0 1,1 0-1,0-1 1,0 1-1,-1 0 0,1-1 1,-1 1-1,1 0 0,0-1 1,-1 1-1,1-1 1,-1 1-1,0-1 0,1 1 1,-1-1-1,1 1 0,-1-1 1,0 1-1,1-1 1,-1 0-1,0 1 0,0-1 1,1 0-1,-1 0 0,0 0 1,1 1-1,-1-1 1,-1 0-1,1 0-3,0-1 0,0 1-1,0-1 1,0 1 0,0-1 0,0 1 0,1-1-1,-1 1 1,0-1 0,0 0 0,1 1 0,-1-1-1,0 0 1,1 1 0,-1-1 0,1 0 0,-1 0-1,1 0 1,-1 0 0,1 0 0,0 0 0,-1 1 0,1-3-1,-8-20 137,5 17-147,1 0 0,0 0 0,0 0 0,1 0 0,0 0 0,-1-12 0,2 17 4,0 0 0,0 1 0,1-1 0,-1 0 0,0 1-1,0-1 1,0 0 0,0 1 0,1-1 0,-1 1 0,0-1 0,1 0 0,-1 1 0,0-1 0,1 1-1,-1-1 1,1 1 0,-1-1 0,1 1 0,-1-1 0,1 1 0,-1-1 0,1 1 0,-1 0 0,1-1-1,0 1 1,-1 0 0,1 0 0,-1-1 0,1 1 0,0 0 0,-1 0 0,1 0 0,0 0 0,0 0 0,-1 0-1,1 0 1,0 0 0,-1 0 0,1 0 0,0 0 0,0 1 0,6 0-19,-1 0 1,1 1-1,9 3 1,-10-3 11,28 9 60,-13-5 10,0 1-1,39 20 1,-27-13-596,-6-1-2740,-4 2-4410,-14-5 4262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31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 9 1728,'-5'-8'14444,"-4"8"-15902,6 1 1477,-1 0 0,1 0-1,0 1 1,-1-1 0,1 1 0,0 0-1,0-1 1,0 1 0,0 1 0,-3 2 0,-1 0 14,-2 2-25,1 1-1,-1-1 1,2 1-1,-1 1 1,1-1 0,0 1-1,1 0 1,0 1-1,-8 16 1,11-20 25,0 1 0,1 0 0,0-1 1,0 1-1,1 0 0,0 0 0,0 0 0,0 0 1,1 0-1,0 0 0,0 0 0,1 0 0,0 0 1,0 0-1,1-1 0,3 12 0,-4-17 5,-1 1-1,1 0 1,0 0-1,0-1 1,0 1-1,0 0 1,0-1 0,0 1-1,1-1 1,-1 0-1,0 1 1,1-1-1,-1 0 1,1 0-1,-1 0 1,1 0-1,0 0 1,-1 0 0,1 0-1,0 0 1,0-1-1,0 1 1,0-1-1,-1 1 1,1-1-1,0 0 1,3 0-1,-3 0-7,1 0-1,0-1 0,0 1 0,-1-1 0,1 0 0,-1 0 1,1 0-1,0 0 0,-1-1 0,0 1 0,1-1 0,-1 1 1,0-1-1,0 0 0,0 0 0,0 0 0,0 0 0,3-4 0,3-6 43,-1-1 0,0 0 0,-1 0 0,0 0-1,-1 0 1,0-1 0,-1 0 0,-1 0 0,0 0-1,-1-1 1,-1 1 0,0-20 0,-1 5-691,0 27 491,1 3 127,0-1 0,0 1 0,0-1 0,-1 1 1,1 0-1,0-1 0,0 1 0,-1 0 0,1 0 0,-1-1 0,1 1 0,-1 0 0,1 0 0,-1 0 0,1 0 0,-1-1 0,0 1 0,1 2 1,1 1 124,4 10-59,1 0 1,1 0-1,0 0 1,0-1-1,2 0 1,0-1-1,0 0 0,1-1 1,0 0-1,20 15 1,-6-11 56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32.1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33 5312,'-1'-1'277,"1"-1"0,0 1 1,-1-1-1,1 1 0,0-1 1,0 1-1,0-1 0,0 1 1,0-1-1,0 1 0,1-1 1,-1 1-1,0-1 0,1 1 1,-1-1-1,1 1 0,-1-1 1,1 1-1,0 0 0,1-3 1,0 8 20,-1 0 1,0-1 0,0 1-1,0 0 1,0 0 0,0 6-1,1 15 98,-1 0-1,-1 0 0,-1 1 0,-1-1 1,-2 0-1,0 0 0,-2-1 0,-10 32 0,-86 250 529,85-250-594,4-14-1354,21-62-3334,12-27 1,-15 36 2811,8-13-982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32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1 245 6816,'0'-4'302,"1"-1"0,-1 1 0,1 0 1,0 0-1,0 1 0,0-1 0,1 0 0,0 0 1,-1 0-1,1 1 0,3-4 0,-3 3-143,1 1 0,-1 0-1,1 0 1,0 0 0,0 1-1,0-1 1,0 0 0,1 1-1,5-3 1,-4 2-39,31-19 686,1 3 0,1 1 0,53-17 0,128-23 663,-205 55-1472,0 1-1,28-1 1,-37 3-3,-1 0 1,0 0-1,0 1 0,0 0 1,0 0-1,7 2 1,-9-2 13,-1 0 0,1 0 0,0-1 0,-1 1 0,1 1 0,-1-1 0,0 0 0,1 0 0,-1 0 1,0 1-1,1-1 0,-1 1 0,0-1 0,0 1 0,1 2 0,-2-3-57,1 0 0,-1 0-1,0 0 1,1 0 0,-1 0-1,0 0 1,0 0 0,0 0 0,0 0-1,0 0 1,0 0 0,0 0 0,0 0-1,-1 0 1,1 0 0,0 0-1,0 0 1,-1 0 0,1 0 0,-1 0-1,-1 5-365,-3 12-433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1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85 3808,'-19'-2'1975,"18"2"-1912,1 0-1,0 0 1,0 0-1,-1-1 1,1 1-1,0 0 1,0 0-1,-1 0 1,1-1-1,0 1 1,0 0 0,0 0-1,0-1 1,-1 1-1,1 0 1,0 0-1,0-1 1,0 1-1,0 0 1,0-1-1,0 1 1,0 0-1,0 0 1,0-1-1,0 1 1,0 0-1,0-1 1,0 1-1,0 0 1,0-1-1,0 1 1,0 0-1,0 0 1,0-1-1,0 1 1,0 0-1,0-1 1,1 1-1,-1 0 1,0 0-1,0-1 1,0 1-1,0 0 1,1 0-1,-1 0 1,0-1-1,1 1 1,5-7 252,0 1 1,1 0 0,0 0 0,0 0-1,1 1 1,0 0 0,0 1 0,0 0-1,16-6 1,-15 7-251,1 0-1,0 1 1,-1 1 0,21-2-1,-26 3-53,0 0-1,1 0 1,-1 1-1,0-1 1,1 1-1,-1 0 0,0 0 1,0 0-1,0 0 1,0 1-1,0 0 1,0 0-1,0 0 1,4 3-1,-7-3 11,1 0 0,0 0 0,-1 0 0,0 0 0,1 0 0,-1 0 0,0 0 0,0 0 0,0 1 0,0-1 0,-1 0 0,1 1 0,0-1 0,-1 0 0,0 1 0,0-1 0,0 1 0,0-1 0,0 1 0,0-1 0,0 1 0,-1-1 0,1 0 0,-1 1 0,-1 1 0,-2 9 97,-1-1 1,-1 1-1,-9 15 0,8-15 36,-62 125 1057,69-137-1177,-1-1 0,1 1 0,-1 0 0,1 0 0,0 0 1,0 0-1,-1-1 0,1 1 0,0 0 0,0 0 0,0 0 0,0 0 0,0 0 0,0 0 1,0 0-1,0 0 0,0-1 0,1 1 0,-1 0 0,0 0 0,1 0 0,-1 0 0,0 0 1,1-1-1,-1 1 0,1 0 0,-1 0 0,1-1 0,-1 1 0,1 0 0,0-1 0,-1 1 1,1-1-1,0 1 0,0 0 0,-1-1 0,1 0 0,0 1 0,0-1 0,0 0 0,0 1 1,1-1-1,3 2 69,0-1 0,1 0 0,0-1 0,-1 1 0,8-1 0,8-1 32,1-2 0,-1 0-1,31-9 1,-25 6-111,31-5 0,-44 9-138,10 1-461,-6 6-3088,-1 6 1162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32.8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25 5824,'58'-5'5957,"146"-12"-1957,-181 15-4021,0 1-1,0 1 1,41 6 0,-52-6-1316,-11 0 901,1 0 0,0 0 0,-1 0 0,1 0 1,-1 0-1,1 0 0,-1 1 0,1-1 0,-1 0 0,1 1 1,-1-1-1,3 2 0,5 5-2049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35.3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71 120 7296,'-6'-7'1842,"-2"-1"1060,7 8-2855,1 0-1,-1 0 0,1 1 1,-1-1-1,1 0 0,-1 0 0,1 0 1,0 0-1,-1 0 0,1 1 1,-1-1-1,1 0 0,0 0 1,-1 1-1,1-1 0,0 0 0,-1 0 1,1 1-1,0-1 0,-1 0 1,1 1-1,0-1 0,0 1 0,-1-1 1,1 0-1,0 1 0,-6 10 180,0-1 0,1 1 0,0 0 0,1 0 0,0 0-1,-4 23 1,4-9 42,2-1 0,-1 33-1,3-49-150,1 0-1,-1 0 0,2 0 1,-1 0-1,1 0 0,0 0 1,1-1-1,3 8 1,-5-12-74,0 0 1,1 0-1,-1-1 1,1 1 0,0-1-1,0 0 1,-1 1 0,2-1-1,-1 0 1,0 0 0,0 0-1,1 0 1,-1-1 0,1 1-1,-1-1 1,1 1 0,0-1-1,-1 0 1,1 0 0,0 0-1,0 0 1,0-1-1,0 1 1,6-1 0,-5 0 1,1-1 0,0 1 0,0-1 0,-1-1 0,1 1 0,0-1 0,-1 1 0,0-1 0,1-1 0,-1 1 0,0-1 0,7-5 1,-2 1 27,0-1 1,0-1 0,-1 0 0,8-10-1,-11 10-57,1 1 0,-1-1 0,-1 0-1,0-1 1,0 1 0,0-1 0,-2 0-1,1 0 1,-1 0 0,0 0 0,-1 0 0,0 0-1,-1 0 1,0-1 0,-1 1 0,0 0-1,0 0 1,-1 0 0,-1 0 0,0 0-1,-7-17 1,8 23-35,0 1 0,-1-1 0,1 1 0,-1 0 1,0 0-1,0 0 0,0 0 0,-1 1 0,1-1 0,0 1 0,-1 0 0,0 0 0,1 0 0,-1 0 0,0 0 1,0 1-1,0 0 0,0 0 0,0 0 0,0 0 0,-6 1 0,-6 3-120,54 2 257,-2 1 47,-7-5 16,1-2 1,-1 0-1,40-8 0,85-26 187,-83 19-181,-67 15-131,-4 2-52,0-1 0,1 0-1,-1 0 1,0 0-1,0 0 1,0 0-1,0 0 1,1 0 0,-1 0-1,0 0 1,0 0-1,0 0 1,0 0-1,1 0 1,-1 0 0,0-1-1,0 1 1,0 0-1,0 0 1,1 0-1,-1 0 1,0 0 0,0 0-1,0 0 1,0 0-1,0-1 1,0 1-1,1 0 1,-1 0 0,0 0-1,0 0 1,0 0-1,0 0 1,0-1-1,0 1 1,0 0 0,0 0-1,42-4 328,-42 4-324,1 0-1,0 0 1,-1 0 0,1 0 0,0 0 0,-1 0-1,1 0 1,0 0 0,-1-1 0,1 1 0,-1 0 0,1 0-1,0-1 1,-1 1 0,1 0 0,-1-1 0,1 1 0,-1 0-1,1-1 1,-1 1 0,1-1 0,-1 1 0,1-1 0,0 0-1,-3 2 11,1 0 0,0 0 0,0 1-1,-1-1 1,1 0 0,0 1 0,0-1-1,0 1 1,1-1 0,-1 1 0,0-1 0,1 1-1,-2 2 1,-1 8-44,0-1 0,-1 1-1,-1-1 1,-8 14 0,7-14 20,1 1-1,0 0 1,-7 23 0,7-11 34,0 0 1,2 0 0,1 1 0,1 46-1,8-45 81,-7-25-100,0-1-1,0 1 1,0-1-1,0 1 0,1-1 1,-1 1-1,0-1 1,0 0-1,1 1 0,-1-1 1,0 1-1,0-1 1,1 0-1,-1 1 0,0-1 1,1 0-1,-1 1 1,1-1-1,-1 0 0,0 1 1,1-1-1,-1 0 1,1 0-1,-1 0 0,1 1 1,-1-1-1,1 0 1,-1 0-1,0 0 0,1 0 1,-1 0-1,1 0 1,-1 0-1,1 0 0,-1 0 1,1 0-1,-1 0 1,1 0-1,-1 0 0,1-1 1,-1 1-1,1 0 0,-1 0 1,1 0-1,-1-1 1,0 1-1,1 0 0,-1-1 1,1 1-1,-1-1 1,6-5 52,0 0 1,-1-1-1,0 1 1,0-2-1,5-10 1,15-22 120,-5 13-155,2 0 1,0 1 0,2 2-1,32-28 1,37-12 32,-81 54-70,-8 7-65,-5 13 24,-3 13-14,1-6 67,0 1 0,1 0 0,0 26-1,2-40 6,0 1 0,1-1-1,-1 0 1,1 0-1,0 0 1,0 0-1,0 0 1,0-1-1,1 1 1,0 0-1,0 0 1,0-1-1,0 1 1,0-1-1,1 0 1,0 0-1,-1 0 1,1 0-1,0 0 1,6 4-1,-6-6 10,0 1 0,0-1 0,0 0 0,0 0-1,-1-1 1,1 1 0,0-1 0,0 1 0,0-1-1,1 0 1,-1 0 0,0 0 0,0 0 0,0-1-1,0 1 1,0-1 0,-1 0 0,1 0 0,0 0-1,4-2 1,6-3 24,-1-1 1,0 0-1,11-10 0,-17 12-43,41-32 114,73-77-1,-88 81-66,-26 28-11,0-1 0,-1-1 0,9-11 0,-13 17-55,-1 1 21,0 0 0,0 0 0,1 0 0,-1 0 0,0 0 0,0 0 0,0 0 0,0 0 0,0 0 0,0 0 0,1 0 0,-1-1 0,0 1 0,0 0 0,0 0 0,0 0 0,0 0 0,0 0 0,0 0 0,0 0 0,1-1 0,-1 1 0,0 0 1,0 0-1,0 0 0,0 0 0,0 0 0,0-1 0,0 1 0,0 0 0,0 0 0,0 0 0,0 0 0,0-1 0,0 1 0,0 0 0,-6 49-204,3-33 175,1 0-1,0 0 1,2 27 0,3-8 150,-2-12-67,6 30 0,-6-47-22,1 0 1,0 0 0,-1-1-1,2 1 1,-1-1 0,1 1-1,0-1 1,0 0 0,0 0-1,5 5 1,-7-8-23,1-1 0,-1 0 0,1 0 0,-1 0 0,1 0 0,0 0 0,-1 0 0,1 0 0,0-1 0,0 1 0,0 0 0,-1-1 0,1 0 0,0 1 0,0-1 0,0 0 0,0 0 0,0 0 0,0 0 0,3-1 0,3-1 7,1 0-1,-1 0 0,10-5 0,-14 6 28,24-11-3,41-24 1,-8 4-167,-51 27 130,24-10 58,-1-2 0,59-41 0,-24 7-61,-46 33 38,-19 19-70,-4 4 31,1 1-1,-1 0 1,0-1 0,-3 11 0,3-14 1,-4 17-34,3-12-2,-1 1 0,2 0 0,-1 0 0,1 1 0,0 10 0,1-5 63,1 0 1,0 0 0,1 0 0,1 0 0,0 0 0,1-1 0,1 1-1,8 17 1,-12-29-26,-1 0 1,1-1-1,0 1 0,0 0 0,0-1 0,0 1 0,1-1 0,-1 1 0,0-1 1,1 0-1,-1 0 0,1 0 0,-1 1 0,1-1 0,-1 0 0,1-1 0,0 1 0,-1 0 1,1 0-1,0-1 0,0 1 0,0-1 0,0 0 0,-1 1 0,1-1 0,0 0 1,0 0-1,0 0 0,0 0 0,0-1 0,0 1 0,-1 0 0,1-1 0,0 1 1,0-1-1,2-1 0,6-3 10,-1 0 0,0-1 0,0 0-1,-1-1 1,10-9 0,-3 4 25,17-13 95,58-52-32,-80 68-47,-1-1 0,0 0 0,0-1 0,-1 0 0,-1 0 0,9-18 0,-15 27-56,0 0 0,0 0 0,0 0 0,-1 0 0,1 0 0,-1-1 0,0 1 0,1 0 0,-1 0 0,0 0 0,-1-4 0,1 5-5,0 0 0,0 0 0,-1 0 0,1 0 0,0 1 0,-1-1-1,1 0 1,-1 0 0,1 0 0,-1 1 0,0-1 0,1 0 0,-1 1-1,0-1 1,1 1 0,-1-1 0,0 1 0,0-1 0,1 1 0,-1-1-1,0 1 1,0 0 0,0-1 0,0 1 0,0 0 0,0 0-1,1 0 1,-1-1 0,0 1 0,0 0 0,0 0 0,-2 1 0,-1-1-6,-1 1 0,1-1 0,-1 1 0,1 0 0,0 1 0,0-1 0,-1 1 0,1 0 0,0 0 0,0 0 0,0 1 0,1-1 0,-1 1 1,1 0-1,-1 0 0,1 0 0,0 0 0,0 1 0,-4 5 0,4-5 2,0 1 0,1-1-1,-1 1 1,1 0 0,-1 0 0,1 0 0,1 0 0,-1 1 0,1-1-1,0 0 1,0 1 0,1-1 0,-1 1 0,1-1 0,0 0-1,2 8 1,-2-11 14,0-1 0,1 1 0,-1 0 0,1-1 0,0 1 0,-1-1 0,1 1-1,0-1 1,0 1 0,0-1 0,0 1 0,0-1 0,0 0 0,0 1 0,1-1 0,-1 0 0,0 0 0,3 2-1,-1-2 7,-1 0-1,1 0 1,-1 0-1,1-1 0,0 1 1,-1-1-1,1 1 1,0-1-1,0 0 0,4 0 1,5-2 19,0 0 0,0 0 1,0-1-1,13-6 0,-19 7-25,115-48 30,27-8-122,-139 55 78,1 1 0,0 0 0,0 0 0,0 1 0,0 1 0,0-1 0,0 2 0,0-1 0,0 1 0,0 1 0,18 5 0,-17-4 41,-1 2 0,0-1 0,0 1 0,-1 1 0,1 0 0,-1 0 0,0 1 0,-1 0 0,0 0 1,13 15-1,35 43-1544,-56-64 1309,0-1-1,1 1 1,-1-1-1,0 1 1,0-1 0,0 1-1,0-1 1,1 1 0,-1-1-1,0 1 1,0-1-1,0 1 1,0-1 0,0 1-1,0 0 1,0-1 0,0 1-1,-1-1 1,1 1-1,0-1 1,0 1 0,0-1-1,0 1 1,-1-1 0,1 1-1,0-1 1,-1 0-1,1 1 1,0-1 0,-1 1-1,1-1 1,0 0-1,-1 1 1,1-1 0,-1 1-1,-15 8-4597,8-6 2628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35.6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29 6816,'-29'-23'3072,"24"20"-2656,2 0-32,6 6-288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38.2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0 482 4896,'1'-1'226,"-1"0"-1,0 0 1,1 1 0,0-1-1,-1 0 1,1 0 0,-1 1-1,1-1 1,0 1 0,0-1 0,-1 1-1,1-1 1,0 1 0,0-1-1,1 1 1,18-10 1216,-14 7-970,11-6 285,-1-1 1,0-1-1,27-23 0,-2 1-85,7-6 243,61-60 0,-92 80-755,-1-1 1,-1 0 0,0-1 0,-2 0 0,20-45 0,-3 10 292,-28 56-497,0 4 21,3 11 29,-2-7 23,3 9-13,-1 1 0,-1 0 0,3 34-1,-2 57 34,-7-76 114,0 1-1,-3-1 1,-13 53 0,18-84-135,-1 1 1,0-1-1,1 0 1,-1 0 0,0 0-1,0 0 1,0 0-1,0 0 1,-1-1-1,1 1 1,0 0-1,-1 0 1,-2 2 0,3-4-16,0 1 1,0-1 0,0 0 0,0 1 0,0-1 0,0 0-1,0 1 1,0-1 0,0 0 0,0 0 0,0 0 0,0 0-1,0 0 1,0 0 0,0 0 0,0 0 0,0 0 0,0-1-1,0 1 1,0 0 0,0-1 0,0 1 0,0-1 0,0 1-1,0-1 1,-1-1 0,-5-3 19,1-1 0,-1 0-1,2-1 1,-1 1 0,1-1 0,0 0-1,0 0 1,-4-10 0,-2-2 24,-1 1-16,3 6-117,1-1-1,0 0 1,1-1-1,-9-23 1,16 29 6,5 8-47,11 8-102,-11-5 193,-4-2 26,29 15 60,0 0 0,1-2 0,43 14 0,-61-26-52,1 0-1,-1 0 1,0-1 0,1-1 0,-1 0-1,0-1 1,1-1 0,-1 0 0,0 0-1,23-8 1,-7-1 124,1-1 0,-1-1 0,37-24 0,-61 34-116,0 0 1,0 0-1,-1-1 0,1 1 0,-1-1 1,0 0-1,4-6 0,-7 9-10,0-1 0,0 1 0,0 0 1,-1-1-1,1 1 0,0-1 0,-1 1 0,1-1 0,-1 0 1,1 1-1,-1-1 0,0 1 0,0-1 0,1 0 0,-1 1 1,0-1-1,-1 0 0,1 1 0,0-1 0,0 0 0,-1 1 0,1-1 1,-1 1-1,1-1 0,-1 1 0,0-1 0,0 1 0,1-1 1,-2-1-1,0 1-29,0-1 0,0 1 0,0 0 0,-1-1 0,1 1 0,0 0 0,-1 0 1,0 1-1,1-1 0,-1 0 0,0 1 0,0 0 0,1-1 0,-1 1 0,0 0 0,0 1 0,-1-1 1,1 1-1,0-1 0,-6 1 0,4 0-5,1 1 1,0-1 0,-1 1-1,1 1 1,0-1 0,-1 0-1,1 1 1,0 0 0,0 0-1,0 0 1,1 1-1,-1-1 1,-6 7 0,5-5 25,1 0 0,-1 1 1,1 0-1,0-1 0,1 2 1,-1-1-1,1 0 0,0 1 1,1-1-1,-1 1 0,-1 8 1,3-10-6,0-1-1,0 1 1,1 0 0,0 0 0,0 0 0,0 0 0,0 0 0,0 0 0,1 0 0,0 0 0,0 0 0,0 0 0,0 0-1,1 0 1,-1-1 0,1 1 0,0-1 0,4 6 0,-2-3 20,1-1 1,-1 1-1,1-1 0,1 0 1,-1-1-1,1 1 0,0-1 1,0 0-1,0 0 0,0-1 1,1 0-1,-1 0 0,1 0 1,0-1-1,0 0 0,0 0 1,13 1-1,-4-3 27,0 0 1,0-1-1,0-1 1,-1 0-1,1-1 0,0-1 1,-1 0-1,0-1 0,24-11 1,-15 4-4,0-1 1,-1-2 0,-1 0-1,40-36 1,-54 44-58,0-1 0,9-13 1,-15 19 18,0-1 0,0 0 0,0 1 1,-1-1-1,1 0 0,-1 0 0,0 0 1,0-1-1,0 1 0,0 0 0,0 0 1,0-4-1,-1 6 1,0 1 0,0-1 0,0 0 0,0 0 0,0 1 0,0-1 0,0 0 1,1 0-1,-1 1 0,0-1 0,1 0 0,-1 1 0,0-1 0,1 0 0,-1 1 0,1-1 0,-1 1 1,1-1-1,0 0 0,-1 1 0,1-1 0,-1 1 0,1 0 0,0-1 0,0 1 0,1-1 2,0 0-1,1 0 1,-1 1-1,0-1 0,0 1 1,1 0-1,-1-1 0,0 1 1,3 0-1,0 1-13,0-1 0,0 1 0,-1 0 0,1 0-1,0 0 1,-1 1 0,1 0 0,-1 0 0,0 0 0,7 4-1,-7-3 46,0 1 1,0-1-1,0 1 0,-1 0 0,1 1 0,-1-1 0,0 0 0,0 1 0,0 0 0,-1 0 0,0-1 0,0 1 1,2 6-1,-1 6 65,1-1 0,0 32 0,2 3-45,-6-48-42,0 0-1,1 0 1,0 0 0,-1 0-1,1 0 1,0-1-1,1 1 1,-1 0 0,0-1-1,1 1 1,0-1-1,-1 1 1,1-1 0,0 0-1,0 0 1,0 0-1,0 0 1,4 3 0,-3-4 10,-1 0 0,1 0-1,-1-1 1,1 1 0,-1 0 0,1-1 0,-1 0 0,1 1 0,0-1 0,-1 0 0,1 0-1,-1-1 1,1 1 0,0 0 0,-1-1 0,1 0 0,-1 1 0,1-1 0,-1 0 0,0 0-1,4-3 1,25-14 344,46-39 0,-33 24-257,26-23-148,-32 23 37,-33 29 49,8-5-82,-13 10 31,0-1 1,1 0-1,-1 0 1,0 1-1,1-1 1,-1 0-1,0 1 1,0-1-1,1 0 1,-1 1-1,0-1 1,0 0-1,1 1 1,-1-1-1,0 0 1,0 1-1,0-1 1,0 1-1,0-1 1,0 0-1,0 1 1,1-1-1,-1 1 1,0-1-1,0 0 1,-1 1-1,1-1 1,0 1-1,0-1 1,0 1-1,0-1 1,0 1-1,-1 11 34,2 0-1,0 0 0,0 0 1,1 0-1,0 0 0,1 0 0,1 0 1,-1-1-1,2 1 0,0-1 1,0 0-1,10 14 0,-14-23-16,0-1-1,0 0 1,0 0-1,0 1 0,1-1 1,-1 0-1,0 0 0,0 0 1,1 0-1,-1 0 1,0 0-1,1-1 0,-1 1 1,1 0-1,-1-1 1,1 1-1,0-1 0,-1 0 1,1 1-1,-1-1 1,1 0-1,0 0 0,-1 0 1,1 0-1,-1 0 0,1 0 1,0-1-1,-1 1 1,1-1-1,-1 1 0,3-2 1,3-1-12,0-1 1,0 0-1,-1 0 0,0-1 1,8-7-1,-9 8 28,27-20 92,68-39 1,-61 40-82,39-30 1,-73 50-15,-1-1 1,0 0-1,0 0 0,4-5 1,-7 8-23,0 0 1,-1 0 0,1 1-1,-1-1 1,1 0 0,0 0-1,-1 0 1,0 0 0,1-1-1,-1 1 1,1 0 0,-1 0-1,0 0 1,0 0 0,0 0-1,0 0 1,0 0 0,0-1-1,0 1 1,0 0 0,0 0-1,0 0 1,-1 0 0,1 0-1,0 0 1,-1 0 0,0-2-1,1 3-8,-1 0 0,1-1 1,0 1-1,-1-1 0,1 1 0,-1 0 0,1-1 0,-1 1 0,1 0 0,-1 0 0,1-1 0,-1 1 0,1 0 0,-1 0 0,1 0 0,-1-1 0,1 1 1,-1 0-1,0 0 0,1 0 0,-1 0 0,1 0 0,-1 0 0,1 0 0,-1 0 0,0 1 0,-16 5-110,13-4 75,-5 1 28,1 1 0,-1 0 0,1 0 0,0 1 0,0 0 0,1 1 0,0 0 0,0 0 0,0 0 0,0 1 0,1 0 0,0 0 0,1 1 0,0 0 0,-5 9 0,9-15 7,0 0 0,0 0 0,0 0 0,0 0 0,1 1 0,-1-1 0,1 0-1,0 0 1,0 1 0,-1-1 0,2 0 0,-1 1 0,0-1 0,0 0 0,1 0 0,-1 1 0,1-1-1,1 4 1,0-3 13,0 0 0,-1-1-1,2 1 1,-1 0 0,0-1 0,0 1-1,1-1 1,-1 0 0,1 0-1,0 0 1,4 3 0,1-1 39,0 0-1,0-1 1,1 0 0,-1 0 0,1-1 0,-1 0 0,1-1 0,0 1-1,9-1 1,-2-3-3,1 0-1,-1-1 1,0 0-1,0-1 1,0-1-1,0-1 1,14-8-1,-29 14-39,11-5 24,-1-1 0,0 0-1,-1 0 1,0-1-1,19-16 1,36-46 3,-35 35-244,-30 33 216,1 1 0,-1-1 0,1 1 0,-1-1 0,1 0 0,-1 1 0,1-1-1,-1 1 1,1 0 0,0-1 0,-1 1 0,1-1 0,0 1 0,-1 0 0,1-1 0,0 1-1,0 0 1,0 0 0,-1 0-6,1 0 1,-1 0-1,0 1 0,0-1 1,1 0-1,-1 1 0,0-1 0,0 0 1,0 1-1,0-1 0,1 0 0,-1 1 1,0-1-1,0 0 0,0 1 0,0-1 1,0 0-1,0 1 0,0-1 1,0 1-1,0-1 0,0 0 0,0 1 1,0-1-1,0 1 0,-8 34-102,6-30 141,-10 33-31,-1 0 1,-3-1-1,-36 66 0,48-97 32,1 0-1,-1 0 0,0-1 1,-1 0-1,1 0 0,-1 0 0,-8 6 1,11-9-29,0-1 1,1 0-1,-1 0 0,0 0 1,0 0-1,0 0 1,0 0-1,0 0 0,-1-1 1,1 1-1,0-1 1,0 0-1,0 0 0,0 1 1,-1-1-1,1-1 1,0 1-1,0 0 0,0 0 1,-1-1-1,1 1 1,0-1-1,0 0 0,0 0 1,0 0-1,-2-1 1,2 1-13,1 0 1,-1 0 0,1 0-1,0 0 1,-1-1 0,1 1 0,0 0-1,0-1 1,0 1 0,-1-1 0,2 1-1,-1-1 1,0 1 0,0-1-1,0 0 1,1 1 0,-1-1 0,1 0-1,0 0 1,-1 0 0,1 1-1,0-1 1,0 0 0,0 0 0,0 0-1,0 1 1,1-3 0,0 0 7,0 0 0,0 0 0,0 0 0,1 0 0,-1 0 0,1 1 0,0-1 0,0 1 0,1-1 0,3-4 0,-2 3 0,1 1 1,0 0 0,0 0-1,0 0 1,0 0-1,1 1 1,0 0 0,-1 0-1,1 0 1,0 1 0,7-2-1,6 0-876,0 0 0,26-1 0,-7 1-4471,-21 3 3274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38.5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8 6976,'-54'-7'3168,"46"14"-2752,11-4-512,9 8-32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5:38.9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 10720,'-22'36'4864,"2"-2"-4256,11-18 127,4-3-543,-3 3-1151,8-2 543,-4-7-4800,8-2 2880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0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2496,'3'-2'7666,"4"-6"-6379,8-11-1606,1-5 807,2 0 0,1 2 0,40-39 0,-37 42-95,1 1 0,37-23 0,-48 34-321,0 1 0,0 0 0,1 1 0,0 0 0,0 1 0,1 1 0,21-4 0,-32 7-67,1 0 0,0 0 1,-1 0-1,1 0 0,-1 1 0,1-1 1,-1 1-1,1 0 0,-1 0 0,1 1 1,-1-1-1,0 1 0,0-1 0,1 1 1,-1 0-1,0 0 0,-1 0 0,1 1 1,0-1-1,-1 1 0,1-1 1,-1 1-1,0 0 0,0 0 0,0 0 1,2 4-1,3 6 47,-2 1 0,1-1 0,-2 1-1,0 0 1,3 19 0,23 99 76,7 12 44,-30-122-94,1-1-1,1-1 1,1 1 0,19 27-1,-27-44-26,1-1 0,0 1 1,0-1-1,0 1 0,1-1 0,-1 0 0,1 0 0,4 2 1,-6-4-14,0 1 0,1-1 0,-1 0 0,0-1 0,0 1 0,1 0 0,-1-1 1,0 1-1,1-1 0,-1 0 0,1 0 0,-1 0 0,0 0 0,1 0 0,-1 0 1,1-1-1,3-1 0,1 0 8,-1-1 1,1 0-1,-1-1 1,0 1-1,0-1 0,0-1 1,-1 1-1,1-1 1,6-7-1,4-7 74,22-34 0,40-75 56,45-65-150,-112 177-42,-6 9-21,0 0 0,1 0 0,-1 0 0,14-11 0,-17 17 28,-1 0 0,1 0-1,0 0 1,0 0 0,0 0-1,-1 0 1,1 0 0,0 1-1,0-1 1,0 0-1,0 1 1,0 0 0,0 0-1,0-1 1,0 1 0,0 0-1,1 1 1,-1-1 0,0 0-1,0 0 1,0 1 0,0 0-1,0-1 1,-1 1 0,1 0-1,3 1 1,2 3 32,0-1-1,-1 2 1,1-1-1,-1 1 1,0 0-1,-1 0 1,0 0-1,9 13 1,-3-1 12,-1 0 1,11 27-1,-16-34-195,-2-3-66,0-1 0,0 1-1,0 0 1,-1-1 0,0 1 0,1 12-1,-4-15-1647,-6-13-4875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0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3328,'-1'-1'149,"1"-1"-1,-1 0 1,1 1 0,0-1 0,0 1-1,-1-1 1,1 0 0,0 1 0,1-1-1,-1 0 1,0 1 0,0-1-1,1 1 1,-1-1 0,1 0 0,-1 1-1,1-1 1,0 1 0,-1 0 0,1-1-1,0 1 1,0-1 0,0 1 0,0 0-1,0 0 1,2-2 0,0 1 414,7-5 1742,-10 7-2263,1 0 0,-1 1 0,1-1 0,-1 0 1,0 0-1,1 1 0,-1-1 0,1 0 0,-1 0 0,0 1 0,1-1 1,-1 1-1,0-1 0,1 0 0,-1 1 0,0-1 0,1 1 0,-1-1 0,0 0 1,0 1-1,0-1 0,1 1 0,-1-1 0,0 1 0,0-1 0,0 1 1,0 0-1,6 17 468,7 18 109,-2 0 0,-2 1 0,6 45 0,36 354 1680,12-88-1457,-56-322-721,-4-13 23,0-1 1,0 0-1,0 22 1,-3-28-49,0-4 192,-150-2 133,147 0-430,1 0-1,-1 1 0,0-1 0,1 1 0,-1 0 0,1 0 0,-1 0 0,1 0 0,0 0 1,-1 0-1,1 1 0,0-1 0,0 1 0,0-1 0,0 1 0,0 0 0,0 0 0,1 0 1,-1 0-1,0 0 0,-1 4 0,-9 9-77,54-25 2482,-8 1-2284,-1 2 1,2 2-1,52-3 0,-48 5-156,-35 3-161,1-1 0,-1 1 0,0-1 0,0-1 1,0 1-1,0 0 0,0-1 0,0 0 0,0 0 0,0 0 0,0-1 0,-1 1 0,0-1 0,1 1 1,4-7-1,-1 1-1442,-2 0 1,1 0 0,-1 0-1,0 0 1,5-16 0,3-3-1697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0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81 4224,'-1'-2'224,"0"0"1,1-1-1,-1 1 0,1 0 0,-1 0 1,1 0-1,0-1 0,-1 1 1,1 0-1,0 0 0,1-1 1,-1 1-1,0 0 0,1 0 1,-1 0-1,1 0 0,0-1 1,-1 1-1,1 0 0,0 0 0,0 0 1,1 0-1,-1 1 0,0-1 1,1 0-1,-1 0 0,1 1 1,-1-1-1,1 1 0,3-3 1,-2 2 67,0 0 0,0 0-1,0 1 1,1-1 0,-1 1 0,1-1 0,-1 1 0,1 0 0,0 1 0,-1-1 0,1 0 0,0 1 0,0 0 0,-1 0 0,1 0 0,0 1 0,0-1 0,5 2 0,157 52 1238,-135-46-1804,33 3-1,-42-10-1056,-20-1 705,1 0 1,-1-1-1,0 0 0,0 1 1,0-1-1,1 0 1,1-2-1,13-5-2872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0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26 3232,'11'-22'2821,"-8"18"95,-9 17 1224,-3 3-3818,-13 18-1,10-17-153,-52 62 710,41-54-554,-28 41-1,30-30-86,2 0 0,-17 44 0,-20 76 193,40-107-177,3 0-1,1 1 1,-6 75-1,16-100-105,1 0 0,2-1 0,0 1 0,2 0 0,1-1 0,0 0 0,2 1 0,1-2 0,11 27 0,-10-32-6,1 0-1,0-1 0,1 0 1,1-1-1,15 17 1,-20-26-67,1 0 0,0 0 0,0 0 1,1-1-1,0 0 0,0 0 0,0-1 0,1 0 1,0-1-1,0 0 0,19 6 0,-26-9-108,0-1-1,0 1 0,1-1 0,-1 0 1,1 0-1,-1 0 0,0 0 0,1 0 1,-1 0-1,0-1 0,1 1 0,-1-1 1,0 1-1,1-1 0,-1 0 0,0 0 1,0 0-1,0 0 0,0-1 0,0 1 1,0 0-1,0-1 0,0 1 0,2-4 1,1-2-877,0 1 1,-1-1 0,0 0-1,-1 0 1,6-14 0,3-9-1495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13:1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1278 2656,'-8'-3'3227,"11"1"-783,6-2-2318,12-6 397,-1-1-1,0 0 1,-1-2 0,-1 0-1,0-2 1,25-24 0,-22 15-379,-1-1 1,-1-1 0,29-53 0,37-93 209,-78 157-306,5-10-10,78-185 216,-78 175-185,-2 1 1,0-2 0,-3 0-1,4-41 1,-9 58-98,1-44-43,-3 55 62,0 0 0,-1 0-1,0 0 1,0 0 0,-5-13-1,6 20-24,-1 0 0,1-1 1,-1 1-1,0 0 0,1 0 0,-1-1 0,0 1 0,0 0 0,0 0 0,0 0 0,0 0 0,0 0 0,-1-1 1,1 2 12,1 0 0,-1 0 1,1-1-1,-1 1 1,0 0-1,1 0 1,-1 0-1,1 0 1,-1 0-1,0 0 1,1 0-1,-1 0 0,1 0 1,-1 0-1,1 0 1,-1 1-1,0-1 1,1 0-1,-1 0 1,1 1-1,-1-1 1,1 0-1,-1 1 0,1-1 1,-1 0-1,1 1 1,-1-1-1,1 0 1,0 1-1,-1-1 1,1 1-1,0-1 0,-1 2 1,-4 5-59,0 1 0,1-1 0,0 1 0,1 0 0,-4 9-1,-10 45 30,9-34-12,-4 26 8,-11 102 1,21-143 32,-2 33 162,2 0 0,3 0 0,1-1 0,2 1 0,2 0 0,18 66 0,-22-103-55,1 0 0,0 0 0,1-1 0,-1 1 0,2-1 0,-1 0 0,1 0 0,1-1 0,-1 1 0,1-1 0,0 0 0,10 8 0,-11-11-3,0 0 1,1-1-1,-1 0 1,0 0-1,1-1 1,0 1 0,-1-1-1,1 0 1,0-1-1,0 1 1,0-1 0,0 0-1,0-1 1,1 1-1,-1-1 1,0-1-1,0 1 1,0-1 0,9-2-1,-5 0-27,1-1-1,-1 1 1,0-2-1,-1 0 1,1 0-1,-1 0 0,0-2 1,0 1-1,12-11 1,-12 8-5,0 0-1,-1 0 1,0-1-1,0 0 1,6-12 0,-11 17-30,0-1 0,0 0-1,0 0 1,-1 0 0,0 0 0,0-1 0,0 1 0,-1 0 0,0-1 0,-1 1 0,1-11-1,-1 13-36,-1 1-1,1 0 0,-1 0 0,0 0 0,0-1 0,0 1 0,0 0 0,-1 0 0,-1-3 0,2 5 7,1 0 0,-1 0 0,0 0 0,1 1 0,-1-1 0,0 0 0,0 0 0,1 1 0,-1-1 0,0 1 0,0-1 0,0 1 0,0-1 1,0 1-1,0-1 0,0 1 0,0 0 0,0 0 0,0-1 0,0 1 0,0 0 0,0 0 0,0 0 0,0 0 0,0 0 0,0 0 0,0 1 0,0-1 0,0 0 0,0 0 0,0 1 0,0-1 0,0 1 0,0-1 0,-1 1 1,-5 3-26,1 0 0,0 0 1,0 1-1,0 0 0,0 0 1,1 1-1,0-1 1,0 1-1,0 0 0,1 0 1,0 1-1,-4 8 1,-1 3-3,1 1 0,1 0 0,-7 29 0,12-40 4,1 1-1,-1-1 0,1 0 1,1 0-1,-1 1 0,2 14 1,0-19 52,0 0 1,0 0-1,0 0 0,0 0 1,1 0-1,-1 0 0,1 0 1,0-1-1,0 1 1,1-1-1,-1 1 0,1-1 1,0 0-1,-1 0 0,7 5 1,-4-4 58,0 0 0,1 0 1,0-1-1,-1 1 0,1-1 1,1-1-1,-1 1 0,0-1 1,1 0-1,-1 0 0,1-1 1,-1 0-1,9 0 0,-6-1 3,0 0-1,-1-1 0,1 0 1,-1-1-1,0 0 1,1 0-1,-1-1 1,0 0-1,10-6 1,-3 1-12,0-1 1,-1-1 0,0 0-1,-1-1 1,0-1-1,-1 0 1,0-1 0,-1 0-1,18-27 1,-16 16-106,15-37 0,8-14 92,-30 62-20,0 4-188,-5 10 140,-1 0 1,1 0-1,-1 0 1,1 0-1,-1 0 1,0 0-1,1 0 1,-1 1-1,0-1 1,0 0-1,0 0 1,0 0-1,0 2 1,9 116-32,5 46 91,-7-138 476,-7-26-501,0-1 0,0 1 0,0-1 0,1 1 0,-1-1 0,0 1 0,1-1 0,-1 1 0,0-1 0,1 0 0,-1 1 0,0-1 0,1 1 0,-1-1 0,1 0 0,-1 1 0,1-1 0,0 0 0,-1 0-15,1 0 0,-1 0 1,1 0-1,-1 0 1,0 0-1,1 0 0,-1 0 1,1-1-1,-1 1 1,1 0-1,-1 0 0,0-1 1,1 1-1,-1 0 0,1 0 1,-1-1-1,0 1 1,1 0-1,-1-1 0,0 1 1,1-1-1,-1 1 1,0 0-1,0-1 0,1 0 1,8-16 100,-1 0 1,0-1 0,-1 0 0,-1 0-1,7-38 1,-6 29-22,29-138-450,-36 164 352,0 0 1,0-1 0,1 1 0,-1 0-1,1 0 1,-1-1 0,1 1-1,-1 0 1,1 0 0,0 0 0,-1 0-1,1 0 1,0 0 0,0 0 0,0 0-1,0 0 1,0 0 0,2-1-1,-2 2-1,0 0-1,0 0 0,0-1 1,0 1-1,0 0 0,0 0 0,0 0 1,0 0-1,0 0 0,0 0 0,0 1 1,0-1-1,0 0 0,0 0 1,0 1-1,0-1 0,0 1 0,1 0 1,4 3-26,0 0 1,0 1 0,-1 0-1,0 0 1,6 6 0,-8-7 55,9 9-7,0-1-1,1 0 0,1 0 0,30 18 0,-38-26 18,1-1 0,-1 0 0,1 0 0,0 0 0,1-1 0,-1 1 0,0-2 0,1 1 0,-1-1 0,1 0 0,-1-1 0,1 0 0,-1 0 0,10-2 0,-12 1-6,0-1 0,0 1 0,-1-1 0,1 0 0,-1-1 0,1 1 0,-1-1 0,0 0 0,0 0 0,0 0 0,0 0 0,0-1-1,-1 0 1,1 1 0,-1-1 0,0 0 0,-1-1 0,1 1 0,-1-1 0,1 1 0,2-10 0,0 0 21,-1 0-1,-1 0 1,0-1 0,0 1-1,-2-1 1,1-20 0,-3 31-54,1 0 1,0 1 0,-1-1 0,1 0-1,-1 1 1,0-1 0,0 0 0,-1 1-1,1-1 1,-1 1 0,-3-5 0,5 7-2,-1 0 0,0 1 0,1-1 0,-1 0 0,0 0 0,0 0 0,0 1 0,0-1 0,0 0 0,0 1 0,0-1 0,0 1 0,0-1 0,0 1 0,0-1 0,-3 1 0,3 0-2,-1 0 0,1 0 0,-1 0-1,1 0 1,-1 1 0,1-1 0,-1 0-1,1 1 1,-1-1 0,1 1 0,0 0-1,-1 0 1,1-1 0,0 1 0,-1 0-1,0 1 1,-3 3-21,0 0 0,0-1 0,1 1 0,0 1-1,0-1 1,1 1 0,-1-1 0,1 1 0,0 0 0,-2 8 0,-1 4 24,1 0 0,-4 25 0,7-31-8,0-1 1,1 1-1,0 0 0,1 0 1,1-1-1,0 1 1,0 0-1,4 11 1,-3-17 24,0 0 0,0 0 1,0 0-1,1-1 1,0 1-1,0-1 1,1 0-1,-1 0 0,1 0 1,0 0-1,1 0 1,-1-1-1,1 0 0,0 0 1,0 0-1,8 5 1,-10-8 8,1 1 0,-1 0 0,1-1 0,-1 1 0,1-1 0,0 0 0,0 0 0,-1-1 0,1 1 0,0-1 0,0 0 0,0 0-1,0 0 1,-1 0 0,1-1 0,7-1 0,-6 0 12,1 0 0,0-1-1,0 0 1,-1 0-1,0 0 1,1-1 0,-1 1-1,0-1 1,6-7-1,1-3 38,0 0-1,-1-1 0,0 0 1,-1-1-1,14-31 0,7-20 61,42-64 1,-33 65-62,37-81 0,-50 80 8,29-111 0,-29 52 137,-25 112-235,-1 1 1,0 0-1,-1-1 1,-1 1-1,0 0 1,0-1 0,-6-20-1,7 34 8,0-1-1,0 0 1,-1 0-1,1 0 1,0 0-1,-1 1 0,1-1 1,0 0-1,-1 0 1,1 1-1,-1-1 1,1 0-1,-1 1 1,0-1-1,1 0 1,-1 1-1,0-1 1,1 1-1,-1-1 1,0 1-1,1-1 1,-1 1-1,0 0 1,0-1-1,0 1 1,1 0-1,-1 0 1,-1-1-1,0 2-7,1-1-1,-1 0 0,1 1 0,-1-1 1,1 1-1,0 0 0,-1-1 0,1 1 0,0 0 1,0 0-1,-1 0 0,1 0 0,0 0 1,0 0-1,0 0 0,0 0 0,0 1 1,0-1-1,0 2 0,-8 11-46,1 0 1,0 1-1,-7 22 0,-17 54-23,30-82 88,-16 47-1,2 2 0,3-1-1,3 1 1,-6 105 0,17-134 58,0 0-1,2 0 1,0 0 0,15 49 0,-12-57-22,1-1 0,1-1 1,1 0-1,1 0 0,0 0 1,2-2-1,17 23 0,-23-33-151,0-1 0,14 12-1,14 7-174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0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5312,'25'27'5333,"40"53"-944,-61-74-4179,1-1 0,-1 0 0,1 0-1,0-1 1,9 8 0,-14-12-180,1 0 1,-1 0-1,0 0 1,0 0-1,1 1 1,-1-1-1,0 0 1,0 0-1,0 0 1,1 0-1,-1 0 1,0 0-1,0 0 0,1 0 1,-1 0-1,0 0 1,0 0-1,1 0 1,-1 0-1,0 0 1,1 0-1,-1 0 1,0 0-1,0 0 1,1 0-1,-1 0 1,0 0-1,0 0 1,0-1-1,1 1 0,-1 0 1,0 0-1,0 0 1,0 0-1,1-1 1,-1 1-1,0 0 1,0 0-1,0 0 1,0-1-1,1 1 1,-1 0-1,0 0 1,0-1-1,0 1 1,0 0-1,0 0 0,0-1 1,0 1-1,0 0 1,0 0-1,0-1 1,0 1-1,0 0 1,0-1-1,0-20 777,0 13-728,-1-12-152,-4-22 0,3 21 15,-1-22 0,3 40 82,0 0 1,0 0-1,0 0 0,0 0 0,1 0 0,-1 0 0,1 0 0,0 0 0,0 0 0,2-3 0,-2 4 2,0 1-1,0-1 1,1 1-1,-1 0 1,0-1-1,1 1 1,-1 0-1,1 0 1,0 0-1,-1 0 1,1 0-1,0 0 1,0 0 0,0 1-1,-1-1 1,4 0-1,16-3 47,-1 1-1,1 1 1,0 1 0,29 1-1,-13 1-178,-36-1-229,0-1 1,1 1-1,-1 0 1,0 0-1,0-1 1,0 1-1,0-1 1,0 1-1,0-1 1,0 0-1,0 1 1,-1-1-1,1 0 0,0 0 1,0 1-1,0-1 1,-1 0-1,1 0 1,0 0-1,-1 0 1,1 0-1,-1 0 1,1 0-1,-1 0 1,0 0-1,1 0 1,-1 0-1,0 0 1,0-1-1,0 1 1,0 0-1,0 0 1,0-2-1,3-13-3125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0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58 6976,'-2'-3'3067,"2"4"-2849,1-1-1,0 0 1,-1 1 0,1-1-1,-1 0 1,1 0-1,0 0 1,-1 1 0,1-1-1,0 0 1,-1 0 0,1 0-1,-1 0 1,1 0-1,0 0 1,119-26 6354,62 5-6378,-98 12-224,-77 8-902,15 1-1487,-9 6-3595,-7 1 2638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1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13 6400,'14'-7'3631,"-13"7"-3489,-1-1 0,1 1-1,0-1 1,-1 1 0,1-1-1,-1 1 1,1 0-1,0-1 1,-1 1 0,1 0-1,0-1 1,-1 1 0,1 0-1,0 0 1,0 0 0,-1 0-1,1 0 1,0 0-1,0 0 1,-1 0 0,1 0-1,0 0 1,-1 0 0,1 0-1,0 0 1,0 0-1,-1 1 1,1-1 0,0 0-1,-1 1 1,1-1 0,0 0-1,-1 1 1,1-1 0,-1 1-1,1-1 1,-1 1-1,1-1 1,-1 1 0,1 0-1,-1-1 1,1 1 0,-1-1-1,1 2 1,2 3 72,0 0 0,0 1 0,0-1 0,-1 1 0,0 0 0,0-1 0,0 1 0,-1 0 0,0 0 0,0 1 0,0 5 0,0 7 136,-2-1-1,-3 28 0,3-37-257,-1 0 1,-1 0-1,1 0 0,-1 0 1,-1 0-1,0 0 1,0-1-1,-1 0 1,1 0-1,-8 8 1,9-13-147,1 1 0,-1-1 0,-1 0 0,1 0 0,0-1 0,-1 1 0,0-1 0,1 0 0,-1 1 0,-6 1 0,7-3-204,0 0 1,0-1-1,0 1 0,0-1 0,0 0 0,0 1 1,-1-1-1,1-1 0,0 1 0,0 0 0,0-1 1,0 0-1,0 1 0,0-1 0,-5-3 1,-11-9-3258,9-1 1142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1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 5824,'-4'-6'7504,"3"17"-4544,-4 15-1963,-15 40 1,-1 1-556,11-24-164,-15 56 180,22-90-400,-32 105 407,32-98-327,-1 1-1,2 0 1,0 0-1,1 31 0,1-45-78,1 1 0,-1 0 0,1 0 0,0 0-1,0-1 1,0 1 0,1-1 0,-1 1 0,1-1-1,0 1 1,0-1 0,0 0 0,0 0 0,0 0-1,1 0 1,2 3 0,-1-3-7,0 0 0,1 0 1,-1 0-1,0-1 0,1 1 0,0-1 1,-1 0-1,1-1 0,0 1 0,0-1 1,8 1-1,6 0 57,0 0 0,0-2-1,0-1 1,37-5 0,-49 5-174,-1-1 0,1 0 0,-1 0 0,11-6 0,0-4-2759,-16 11 2383,-1 0 1,1 0-1,0 1 1,-1-1-1,1 0 1,-1 0-1,1 0 1,-1 0-1,1 0 1,-1 0-1,0 0 1,1 0-1,-1 0 1,0 0-1,0-1 1,0-3-2317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1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 7232,'-12'-16'8469,"19"13"-5486,15 0-1769,15 5-287,15-2-137,229-7 1248,-248 15-1612,-24-12-7706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1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4640,'0'-1'267,"0"0"-1,0 1 1,0-1 0,0 0-1,0 0 1,0 1 0,0-1-1,0 0 1,1 1 0,-1-1 0,0 0-1,0 1 1,1-1 0,-1 0-1,0 1 1,1-1 0,-1 1-1,1-1 1,-1 0 0,1 1 0,-1-1-1,1 1 1,0-1 0,0 0-19,1 1 0,-1 0 0,0-1 0,0 1 0,1 0 0,-1-1 0,0 1 1,0 0-1,1 0 0,-1 0 0,0 0 0,3 1 0,6 2 129,0-1-1,0 2 1,10 4 0,1 1 207,-6-5-459,-1 1 0,0 1 0,0 1 0,0 0 0,-1 0 0,0 1 0,0 1 1,-1 0-1,0 1 0,15 16 0,-14-9-3,0 1 0,-2 0 0,0 1 0,-1 0 0,13 37 0,25 107 692,-15 10 192,-30-138-724,-1 0-1,-5 67 1,-1-60-104,-2-1-1,-1 0 1,-18 59-1,20-86-159,-1-1 0,0 1 0,-1-1 0,-1-1 0,-13 20 0,14-24-191,0 0 0,-1 0-1,0-1 1,0 0 0,0-1 0,-1 0-1,0 0 1,-17 8 0,-5-2-3545,5-1 1031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1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2496,'5'-8'6037,"-4"7"-5617,-1-1-1,1 0 0,0 1 1,0-1-1,1 1 1,-1 0-1,0-1 0,0 1 1,1 0-1,1-2 1,4-3 379,-5 3-500,6-5 629,-1 0-1,14-10 1,-17 15-843,-1 1 1,1 0-1,0 0 1,0 0-1,0 0 0,0 1 1,0-1-1,1 1 1,6-1-1,161-18 1445,-134 17-1286,0 3 0,60 6-1,-77-3-120,0 2 0,0 0-1,37 16 1,-54-19-59,-3-2 32,-17-5-10117,12 4 7376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1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4480,'1'-10'8680,"1"5"-4453,-1 5-4154,-1-1 0,1 1 0,0 0 0,-1-1 0,1 1-1,0 0 1,-1 0 0,1 0 0,0 0 0,-1-1 0,1 1 0,0 0 0,-1 0-1,2 0 1,18-2 588,148-27 918,-125 25-1507,85 1-1,-60 4-2775,-52 2 1088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1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2720,'0'-5'9906,"1"5"-9738,8-10 1978,15-10-2180,124-97 2471,-145 114-2427,-1 1 0,1 1 0,0-1 0,0 0-1,0 1 1,0-1 0,6-1 0,-9 3-17,1 0 1,0 0 0,0-1 0,0 1-1,-1 0 1,1 0 0,0 1-1,0-1 1,0 0 0,-1 0 0,1 0-1,0 0 1,0 1 0,-1-1 0,1 0-1,0 1 1,0-1 0,-1 1 0,1-1-1,0 1 1,-1-1 0,1 1-1,-1-1 1,1 1 0,-1-1 0,1 1-1,-1 0 1,1-1 0,-1 1 0,1 0-1,-1-1 1,0 1 0,0 0 0,1 0-1,-1 0 1,0-1 0,0 2-1,6 20 23,-2 0-1,2 40 0,-1-13 110,0-11-16,11 74 319,-13-100-311,0 1 0,1-1 0,1 0-1,0 0 1,0 0 0,11 16 0,-14-25-84,0 0 0,0 0 1,0-1-1,0 1 1,1 0-1,-1-1 0,1 0 1,-1 0-1,1 1 0,0-1 1,0-1-1,0 1 1,0 0-1,0-1 0,0 0 1,0 1-1,1-1 0,-1 0 1,0-1-1,1 1 0,-1-1 1,1 1-1,-1-1 1,0 0-1,1 0 0,-1-1 1,1 1-1,-1-1 0,0 0 1,1 1-1,-1-1 0,0-1 1,0 1-1,1 0 1,-1-1-1,0 0 0,0 0 1,4-3-1,16-16 104,0-1-1,-2-1 1,26-36-1,-45 56-117,95-131 172,35-41-366,-131 173 155,1 0-1,-1 1 0,1-1 1,-1 1-1,1-1 0,0 1 1,0 0-1,0-1 0,0 1 1,0 0-1,0 1 0,0-1 1,0 0-1,0 0 0,0 1 1,0-1-1,0 1 0,3 0 1,-2 0 21,1 0 0,-1 1 0,0-1 0,0 1 0,1 0 0,-1 0 0,0 0 0,0 0 0,0 1 0,-1-1 0,4 3 1,6 5 49,-1 0 0,0 1 1,0 0-1,12 17 0,-19-22-66,13 13 70,-11-12 30,-1 0 0,1 0 0,-1 1 0,8 13 0,-11-14-90,-5-6-1814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01:56:1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4320,'0'0'111,"0"-1"1,0 1-1,0-1 1,0 1-1,0-1 1,1 1-1,-1-1 1,0 1-1,0-1 1,0 1-1,0-1 0,1 1 1,-1-1-1,0 1 1,1-1-1,-1 1 1,0-1-1,1 1 1,-1-1-1,0 1 1,1 0-1,-1-1 1,1 1-1,-1 0 1,1 0-1,-1-1 0,1 1 1,-1 0-1,1 0 1,-1-1-1,1 1 1,-1 0-1,1 0 1,-1 0-1,1 0 1,-1 0-1,1 0 1,-1 0-1,1 0 1,-1 0-1,1 0 0,-1 0 1,1 0-1,0 1 1,-1-1-1,1 0 1,-1 0-1,1 1 1,3 0 308,0 0 0,0 1 1,0 0-1,0 0 0,3 3 1,0 0 26,0 1-1,-1 0 1,0 0 0,0 1 0,0 0 0,7 13 0,-5-8 14,5 8-53,-1 1-1,-1 0 1,-1 1 0,11 33 0,20 94 591,-33-117-816,54 197 430,-24-119-581,-30-96-3022,-4-13 571,-3-14-7707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8B95-CAC4-1719-739F-B98A480A5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7F7E3-AF62-39F9-70EF-DD50964C1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95510-5100-7913-4C57-02096112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6B6-E134-451C-9BED-80967995A0D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1FFD7-99E6-7599-2B2D-02A5CEA5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3F9A6-6AD0-AF08-DD36-445EDC98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41C7-8DFA-4596-B266-C33EFF84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7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7A0CE-8479-24FE-0CE4-7C011741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E8FBA-9C3A-875B-066E-7D81488B3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21941-5261-F97E-2354-16A57028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6B6-E134-451C-9BED-80967995A0D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A2366-F69F-67C9-B180-ACCB72D3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011D3-7029-0A76-2BD4-A671FC15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41C7-8DFA-4596-B266-C33EFF84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29C8F-8C64-E98D-EE0C-B03270B40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AFCEC-29E7-6D80-06E5-DB1A9E6C2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04023-5715-255B-CF34-899B58E8B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6B6-E134-451C-9BED-80967995A0D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1E6F7-D0B7-BA9F-0F69-924C43AD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C5A3A-65AA-5DEE-79A9-488CA40D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41C7-8DFA-4596-B266-C33EFF84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3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285D-DEF4-EE37-E66B-1006AFE1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609A6-7CF4-D605-32D2-758B4E2A9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74A14-ECBD-DF68-0C91-4DCB49802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6B6-E134-451C-9BED-80967995A0D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FA0A8-6CB3-2A80-6530-C79AA637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E43D7-F5AA-6CF4-74AE-DD69453A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41C7-8DFA-4596-B266-C33EFF84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8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A869-A54B-BB48-D067-E8D3F39C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59D53-F0D9-0045-8CA3-FFBA6673D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D19A4-1474-AA6C-8AB1-2EF3A3C1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6B6-E134-451C-9BED-80967995A0D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D7FF-6E05-EBE9-444D-C17FEF09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87B24-2279-E52E-500F-D9FA5096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41C7-8DFA-4596-B266-C33EFF84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D232-C713-C760-42FD-8229BD3F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F0C20-5FBD-D273-CB88-C000C509B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CFCE4-0701-43F0-5B86-D04930DEE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296E2-53AE-58BA-1BBC-3F665B59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6B6-E134-451C-9BED-80967995A0D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DA86D-8A49-3C40-C321-9631DCF1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B72AD-A8FA-FAF2-4E91-0DD52BE6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41C7-8DFA-4596-B266-C33EFF84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6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8132-D34D-A89A-A6A1-CCB9E166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CE5C2-B1B0-6906-A257-12FD2906F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BC682-5F04-A6BD-AF88-7ACCD121C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21AA4-B0E7-89EE-DD7B-F637244FD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3FD4E-DE3D-F7FA-E453-176CD7C0F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8D6E82-D1CB-20F0-0430-11FC57BD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6B6-E134-451C-9BED-80967995A0D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575FB-C5AC-52BF-0D0B-0C32B21A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F0527-5259-2327-8919-ABB8DC5D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41C7-8DFA-4596-B266-C33EFF84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0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E224-F730-8CCB-82AD-C5D8D0A7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AD1B2-B9A5-7C7C-1130-A1064F2F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6B6-E134-451C-9BED-80967995A0D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1BE0A-65E8-CB1F-CE0F-0C83345D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3A294-6D13-B123-9CD7-CA5DD2634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41C7-8DFA-4596-B266-C33EFF84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45618-A642-EE86-D1B2-B1BC4E78D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6B6-E134-451C-9BED-80967995A0D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D5AD7-73E9-F2F8-5FB5-C35F7D144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F21E8-CE8A-129B-B17C-B5AC1DC5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41C7-8DFA-4596-B266-C33EFF84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2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C810-12FF-E4DC-1798-592186C7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59095-624E-1AC7-C2E5-C7ECD2DD8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554-60BE-1925-CC6D-4CABE3F6A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71F0F-D492-94FA-5E54-0C20E64E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6B6-E134-451C-9BED-80967995A0D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E8FBC-39B9-526C-EE64-177A75CE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0F884-2618-C386-6380-273D7A62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41C7-8DFA-4596-B266-C33EFF84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8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E42D-236F-1B9D-71E6-2BD27B44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54D7E-28CB-2125-95AF-C61020659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7C2CB-9271-B4B9-FF40-21E963B09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9870B-6A85-4C89-5675-60FFA075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6B6-E134-451C-9BED-80967995A0D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17DE9-112E-A394-76A5-DB67D954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4007A-4CF8-5B66-A677-D56B4EBA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41C7-8DFA-4596-B266-C33EFF84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8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5588D2-EEBD-BB19-8B1F-17B13017E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0F488-FF62-1202-EBAA-1AC3F6DBC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CBDDD-F577-AF13-8DB2-EFA61C78A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46B6-E134-451C-9BED-80967995A0D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D2529-F3D6-C631-21CA-7BA1D8EEF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F759A-8BE0-B835-8E8F-C18A55141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A41C7-8DFA-4596-B266-C33EFF84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4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76.png"/><Relationship Id="rId299" Type="http://schemas.openxmlformats.org/officeDocument/2006/relationships/image" Target="../media/image1352.png"/><Relationship Id="rId303" Type="http://schemas.openxmlformats.org/officeDocument/2006/relationships/image" Target="../media/image1354.png"/><Relationship Id="rId21" Type="http://schemas.openxmlformats.org/officeDocument/2006/relationships/image" Target="../media/image1227.png"/><Relationship Id="rId42" Type="http://schemas.openxmlformats.org/officeDocument/2006/relationships/customXml" Target="../ink/ink1323.xml"/><Relationship Id="rId63" Type="http://schemas.openxmlformats.org/officeDocument/2006/relationships/image" Target="../media/image1248.png"/><Relationship Id="rId84" Type="http://schemas.openxmlformats.org/officeDocument/2006/relationships/customXml" Target="../ink/ink1344.xml"/><Relationship Id="rId138" Type="http://schemas.openxmlformats.org/officeDocument/2006/relationships/customXml" Target="../ink/ink1370.xml"/><Relationship Id="rId159" Type="http://schemas.openxmlformats.org/officeDocument/2006/relationships/image" Target="../media/image1297.png"/><Relationship Id="rId170" Type="http://schemas.openxmlformats.org/officeDocument/2006/relationships/customXml" Target="../ink/ink1386.xml"/><Relationship Id="rId191" Type="http://schemas.openxmlformats.org/officeDocument/2006/relationships/image" Target="../media/image1313.png"/><Relationship Id="rId205" Type="http://schemas.openxmlformats.org/officeDocument/2006/relationships/image" Target="../media/image1320.png"/><Relationship Id="rId226" Type="http://schemas.openxmlformats.org/officeDocument/2006/relationships/customXml" Target="../ink/ink1414.xml"/><Relationship Id="rId247" Type="http://schemas.openxmlformats.org/officeDocument/2006/relationships/image" Target="../media/image1341.png"/><Relationship Id="rId107" Type="http://schemas.openxmlformats.org/officeDocument/2006/relationships/image" Target="../media/image1271.png"/><Relationship Id="rId268" Type="http://schemas.openxmlformats.org/officeDocument/2006/relationships/customXml" Target="../ink/ink1435.xml"/><Relationship Id="rId289" Type="http://schemas.openxmlformats.org/officeDocument/2006/relationships/image" Target="../media/image1347.png"/><Relationship Id="rId11" Type="http://schemas.openxmlformats.org/officeDocument/2006/relationships/image" Target="../media/image1222.png"/><Relationship Id="rId32" Type="http://schemas.openxmlformats.org/officeDocument/2006/relationships/customXml" Target="../ink/ink1318.xml"/><Relationship Id="rId53" Type="http://schemas.openxmlformats.org/officeDocument/2006/relationships/image" Target="../media/image1243.png"/><Relationship Id="rId74" Type="http://schemas.openxmlformats.org/officeDocument/2006/relationships/customXml" Target="../ink/ink1339.xml"/><Relationship Id="rId128" Type="http://schemas.openxmlformats.org/officeDocument/2006/relationships/customXml" Target="../ink/ink1365.xml"/><Relationship Id="rId149" Type="http://schemas.openxmlformats.org/officeDocument/2006/relationships/image" Target="../media/image1292.png"/><Relationship Id="rId5" Type="http://schemas.openxmlformats.org/officeDocument/2006/relationships/image" Target="../media/image1219.png"/><Relationship Id="rId95" Type="http://schemas.openxmlformats.org/officeDocument/2006/relationships/image" Target="../media/image1264.png"/><Relationship Id="rId160" Type="http://schemas.openxmlformats.org/officeDocument/2006/relationships/customXml" Target="../ink/ink1381.xml"/><Relationship Id="rId181" Type="http://schemas.openxmlformats.org/officeDocument/2006/relationships/image" Target="../media/image1308.png"/><Relationship Id="rId216" Type="http://schemas.openxmlformats.org/officeDocument/2006/relationships/customXml" Target="../ink/ink1409.xml"/><Relationship Id="rId237" Type="http://schemas.openxmlformats.org/officeDocument/2006/relationships/image" Target="../media/image1336.png"/><Relationship Id="rId258" Type="http://schemas.openxmlformats.org/officeDocument/2006/relationships/customXml" Target="../ink/ink1430.xml"/><Relationship Id="rId279" Type="http://schemas.openxmlformats.org/officeDocument/2006/relationships/image" Target="../media/image413.png"/><Relationship Id="rId22" Type="http://schemas.openxmlformats.org/officeDocument/2006/relationships/customXml" Target="../ink/ink1313.xml"/><Relationship Id="rId43" Type="http://schemas.openxmlformats.org/officeDocument/2006/relationships/image" Target="../media/image1238.png"/><Relationship Id="rId64" Type="http://schemas.openxmlformats.org/officeDocument/2006/relationships/customXml" Target="../ink/ink1334.xml"/><Relationship Id="rId118" Type="http://schemas.openxmlformats.org/officeDocument/2006/relationships/customXml" Target="../ink/ink1360.xml"/><Relationship Id="rId139" Type="http://schemas.openxmlformats.org/officeDocument/2006/relationships/image" Target="../media/image1287.png"/><Relationship Id="rId290" Type="http://schemas.openxmlformats.org/officeDocument/2006/relationships/customXml" Target="../ink/ink1446.xml"/><Relationship Id="rId304" Type="http://schemas.openxmlformats.org/officeDocument/2006/relationships/customXml" Target="../ink/ink1453.xml"/><Relationship Id="rId85" Type="http://schemas.openxmlformats.org/officeDocument/2006/relationships/image" Target="../media/image1259.png"/><Relationship Id="rId150" Type="http://schemas.openxmlformats.org/officeDocument/2006/relationships/customXml" Target="../ink/ink1376.xml"/><Relationship Id="rId171" Type="http://schemas.openxmlformats.org/officeDocument/2006/relationships/image" Target="../media/image1303.png"/><Relationship Id="rId192" Type="http://schemas.openxmlformats.org/officeDocument/2006/relationships/customXml" Target="../ink/ink1397.xml"/><Relationship Id="rId206" Type="http://schemas.openxmlformats.org/officeDocument/2006/relationships/customXml" Target="../ink/ink1404.xml"/><Relationship Id="rId227" Type="http://schemas.openxmlformats.org/officeDocument/2006/relationships/image" Target="../media/image1331.png"/><Relationship Id="rId248" Type="http://schemas.openxmlformats.org/officeDocument/2006/relationships/customXml" Target="../ink/ink1425.xml"/><Relationship Id="rId269" Type="http://schemas.openxmlformats.org/officeDocument/2006/relationships/image" Target="../media/image408.png"/><Relationship Id="rId12" Type="http://schemas.openxmlformats.org/officeDocument/2006/relationships/customXml" Target="../ink/ink1308.xml"/><Relationship Id="rId33" Type="http://schemas.openxmlformats.org/officeDocument/2006/relationships/image" Target="../media/image1233.png"/><Relationship Id="rId108" Type="http://schemas.openxmlformats.org/officeDocument/2006/relationships/customXml" Target="../ink/ink1355.xml"/><Relationship Id="rId129" Type="http://schemas.openxmlformats.org/officeDocument/2006/relationships/image" Target="../media/image1282.png"/><Relationship Id="rId280" Type="http://schemas.openxmlformats.org/officeDocument/2006/relationships/customXml" Target="../ink/ink1441.xml"/><Relationship Id="rId54" Type="http://schemas.openxmlformats.org/officeDocument/2006/relationships/customXml" Target="../ink/ink1329.xml"/><Relationship Id="rId75" Type="http://schemas.openxmlformats.org/officeDocument/2006/relationships/image" Target="../media/image1254.png"/><Relationship Id="rId96" Type="http://schemas.openxmlformats.org/officeDocument/2006/relationships/customXml" Target="../ink/ink1350.xml"/><Relationship Id="rId140" Type="http://schemas.openxmlformats.org/officeDocument/2006/relationships/customXml" Target="../ink/ink1371.xml"/><Relationship Id="rId161" Type="http://schemas.openxmlformats.org/officeDocument/2006/relationships/image" Target="../media/image1298.png"/><Relationship Id="rId182" Type="http://schemas.openxmlformats.org/officeDocument/2006/relationships/customXml" Target="../ink/ink1392.xml"/><Relationship Id="rId217" Type="http://schemas.openxmlformats.org/officeDocument/2006/relationships/image" Target="../media/image1326.png"/><Relationship Id="rId6" Type="http://schemas.openxmlformats.org/officeDocument/2006/relationships/customXml" Target="../ink/ink1305.xml"/><Relationship Id="rId238" Type="http://schemas.openxmlformats.org/officeDocument/2006/relationships/customXml" Target="../ink/ink1420.xml"/><Relationship Id="rId259" Type="http://schemas.openxmlformats.org/officeDocument/2006/relationships/image" Target="../media/image403.png"/><Relationship Id="rId23" Type="http://schemas.openxmlformats.org/officeDocument/2006/relationships/image" Target="../media/image1228.png"/><Relationship Id="rId119" Type="http://schemas.openxmlformats.org/officeDocument/2006/relationships/image" Target="../media/image1277.png"/><Relationship Id="rId270" Type="http://schemas.openxmlformats.org/officeDocument/2006/relationships/customXml" Target="../ink/ink1436.xml"/><Relationship Id="rId291" Type="http://schemas.openxmlformats.org/officeDocument/2006/relationships/image" Target="../media/image1348.png"/><Relationship Id="rId305" Type="http://schemas.openxmlformats.org/officeDocument/2006/relationships/image" Target="../media/image1355.png"/><Relationship Id="rId44" Type="http://schemas.openxmlformats.org/officeDocument/2006/relationships/customXml" Target="../ink/ink1324.xml"/><Relationship Id="rId65" Type="http://schemas.openxmlformats.org/officeDocument/2006/relationships/image" Target="../media/image1249.png"/><Relationship Id="rId86" Type="http://schemas.openxmlformats.org/officeDocument/2006/relationships/customXml" Target="../ink/ink1345.xml"/><Relationship Id="rId130" Type="http://schemas.openxmlformats.org/officeDocument/2006/relationships/customXml" Target="../ink/ink1366.xml"/><Relationship Id="rId151" Type="http://schemas.openxmlformats.org/officeDocument/2006/relationships/image" Target="../media/image1293.png"/><Relationship Id="rId172" Type="http://schemas.openxmlformats.org/officeDocument/2006/relationships/customXml" Target="../ink/ink1387.xml"/><Relationship Id="rId193" Type="http://schemas.openxmlformats.org/officeDocument/2006/relationships/image" Target="../media/image1314.png"/><Relationship Id="rId207" Type="http://schemas.openxmlformats.org/officeDocument/2006/relationships/image" Target="../media/image1321.png"/><Relationship Id="rId228" Type="http://schemas.openxmlformats.org/officeDocument/2006/relationships/customXml" Target="../ink/ink1415.xml"/><Relationship Id="rId249" Type="http://schemas.openxmlformats.org/officeDocument/2006/relationships/image" Target="../media/image1342.png"/><Relationship Id="rId13" Type="http://schemas.openxmlformats.org/officeDocument/2006/relationships/image" Target="../media/image1223.png"/><Relationship Id="rId109" Type="http://schemas.openxmlformats.org/officeDocument/2006/relationships/image" Target="../media/image1272.png"/><Relationship Id="rId260" Type="http://schemas.openxmlformats.org/officeDocument/2006/relationships/customXml" Target="../ink/ink1431.xml"/><Relationship Id="rId281" Type="http://schemas.openxmlformats.org/officeDocument/2006/relationships/image" Target="../media/image414.png"/><Relationship Id="rId34" Type="http://schemas.openxmlformats.org/officeDocument/2006/relationships/customXml" Target="../ink/ink1319.xml"/><Relationship Id="rId55" Type="http://schemas.openxmlformats.org/officeDocument/2006/relationships/image" Target="../media/image1244.png"/><Relationship Id="rId76" Type="http://schemas.openxmlformats.org/officeDocument/2006/relationships/customXml" Target="../ink/ink1340.xml"/><Relationship Id="rId97" Type="http://schemas.openxmlformats.org/officeDocument/2006/relationships/image" Target="../media/image1265.png"/><Relationship Id="rId120" Type="http://schemas.openxmlformats.org/officeDocument/2006/relationships/customXml" Target="../ink/ink1361.xml"/><Relationship Id="rId141" Type="http://schemas.openxmlformats.org/officeDocument/2006/relationships/image" Target="../media/image1288.png"/><Relationship Id="rId7" Type="http://schemas.openxmlformats.org/officeDocument/2006/relationships/image" Target="../media/image1220.png"/><Relationship Id="rId162" Type="http://schemas.openxmlformats.org/officeDocument/2006/relationships/customXml" Target="../ink/ink1382.xml"/><Relationship Id="rId183" Type="http://schemas.openxmlformats.org/officeDocument/2006/relationships/image" Target="../media/image1309.png"/><Relationship Id="rId218" Type="http://schemas.openxmlformats.org/officeDocument/2006/relationships/customXml" Target="../ink/ink1410.xml"/><Relationship Id="rId239" Type="http://schemas.openxmlformats.org/officeDocument/2006/relationships/image" Target="../media/image1337.png"/><Relationship Id="rId250" Type="http://schemas.openxmlformats.org/officeDocument/2006/relationships/customXml" Target="../ink/ink1426.xml"/><Relationship Id="rId271" Type="http://schemas.openxmlformats.org/officeDocument/2006/relationships/image" Target="../media/image409.png"/><Relationship Id="rId292" Type="http://schemas.openxmlformats.org/officeDocument/2006/relationships/customXml" Target="../ink/ink1447.xml"/><Relationship Id="rId306" Type="http://schemas.openxmlformats.org/officeDocument/2006/relationships/customXml" Target="../ink/ink1454.xml"/><Relationship Id="rId24" Type="http://schemas.openxmlformats.org/officeDocument/2006/relationships/customXml" Target="../ink/ink1314.xml"/><Relationship Id="rId40" Type="http://schemas.openxmlformats.org/officeDocument/2006/relationships/customXml" Target="../ink/ink1322.xml"/><Relationship Id="rId45" Type="http://schemas.openxmlformats.org/officeDocument/2006/relationships/image" Target="../media/image1239.png"/><Relationship Id="rId66" Type="http://schemas.openxmlformats.org/officeDocument/2006/relationships/customXml" Target="../ink/ink1335.xml"/><Relationship Id="rId87" Type="http://schemas.openxmlformats.org/officeDocument/2006/relationships/image" Target="../media/image1260.png"/><Relationship Id="rId110" Type="http://schemas.openxmlformats.org/officeDocument/2006/relationships/customXml" Target="../ink/ink1356.xml"/><Relationship Id="rId115" Type="http://schemas.openxmlformats.org/officeDocument/2006/relationships/image" Target="../media/image1275.png"/><Relationship Id="rId131" Type="http://schemas.openxmlformats.org/officeDocument/2006/relationships/image" Target="../media/image1283.png"/><Relationship Id="rId136" Type="http://schemas.openxmlformats.org/officeDocument/2006/relationships/customXml" Target="../ink/ink1369.xml"/><Relationship Id="rId157" Type="http://schemas.openxmlformats.org/officeDocument/2006/relationships/image" Target="../media/image1296.png"/><Relationship Id="rId178" Type="http://schemas.openxmlformats.org/officeDocument/2006/relationships/customXml" Target="../ink/ink1390.xml"/><Relationship Id="rId301" Type="http://schemas.openxmlformats.org/officeDocument/2006/relationships/image" Target="../media/image1353.png"/><Relationship Id="rId61" Type="http://schemas.openxmlformats.org/officeDocument/2006/relationships/image" Target="../media/image1247.png"/><Relationship Id="rId82" Type="http://schemas.openxmlformats.org/officeDocument/2006/relationships/customXml" Target="../ink/ink1343.xml"/><Relationship Id="rId152" Type="http://schemas.openxmlformats.org/officeDocument/2006/relationships/customXml" Target="../ink/ink1377.xml"/><Relationship Id="rId173" Type="http://schemas.openxmlformats.org/officeDocument/2006/relationships/image" Target="../media/image1304.png"/><Relationship Id="rId194" Type="http://schemas.openxmlformats.org/officeDocument/2006/relationships/customXml" Target="../ink/ink1398.xml"/><Relationship Id="rId199" Type="http://schemas.openxmlformats.org/officeDocument/2006/relationships/image" Target="../media/image1317.png"/><Relationship Id="rId203" Type="http://schemas.openxmlformats.org/officeDocument/2006/relationships/image" Target="../media/image1319.png"/><Relationship Id="rId208" Type="http://schemas.openxmlformats.org/officeDocument/2006/relationships/customXml" Target="../ink/ink1405.xml"/><Relationship Id="rId229" Type="http://schemas.openxmlformats.org/officeDocument/2006/relationships/image" Target="../media/image1332.png"/><Relationship Id="rId19" Type="http://schemas.openxmlformats.org/officeDocument/2006/relationships/image" Target="../media/image1226.png"/><Relationship Id="rId224" Type="http://schemas.openxmlformats.org/officeDocument/2006/relationships/customXml" Target="../ink/ink1413.xml"/><Relationship Id="rId240" Type="http://schemas.openxmlformats.org/officeDocument/2006/relationships/customXml" Target="../ink/ink1421.xml"/><Relationship Id="rId245" Type="http://schemas.openxmlformats.org/officeDocument/2006/relationships/image" Target="../media/image1340.png"/><Relationship Id="rId261" Type="http://schemas.openxmlformats.org/officeDocument/2006/relationships/image" Target="../media/image404.png"/><Relationship Id="rId266" Type="http://schemas.openxmlformats.org/officeDocument/2006/relationships/customXml" Target="../ink/ink1434.xml"/><Relationship Id="rId287" Type="http://schemas.openxmlformats.org/officeDocument/2006/relationships/image" Target="../media/image417.png"/><Relationship Id="rId14" Type="http://schemas.openxmlformats.org/officeDocument/2006/relationships/customXml" Target="../ink/ink1309.xml"/><Relationship Id="rId30" Type="http://schemas.openxmlformats.org/officeDocument/2006/relationships/customXml" Target="../ink/ink1317.xml"/><Relationship Id="rId35" Type="http://schemas.openxmlformats.org/officeDocument/2006/relationships/image" Target="../media/image1234.png"/><Relationship Id="rId56" Type="http://schemas.openxmlformats.org/officeDocument/2006/relationships/customXml" Target="../ink/ink1330.xml"/><Relationship Id="rId77" Type="http://schemas.openxmlformats.org/officeDocument/2006/relationships/image" Target="../media/image1255.png"/><Relationship Id="rId100" Type="http://schemas.openxmlformats.org/officeDocument/2006/relationships/customXml" Target="../ink/ink1352.xml"/><Relationship Id="rId105" Type="http://schemas.openxmlformats.org/officeDocument/2006/relationships/image" Target="../media/image3.emf"/><Relationship Id="rId126" Type="http://schemas.openxmlformats.org/officeDocument/2006/relationships/customXml" Target="../ink/ink1364.xml"/><Relationship Id="rId147" Type="http://schemas.openxmlformats.org/officeDocument/2006/relationships/image" Target="../media/image1291.png"/><Relationship Id="rId168" Type="http://schemas.openxmlformats.org/officeDocument/2006/relationships/customXml" Target="../ink/ink1385.xml"/><Relationship Id="rId282" Type="http://schemas.openxmlformats.org/officeDocument/2006/relationships/customXml" Target="../ink/ink1442.xml"/><Relationship Id="rId8" Type="http://schemas.openxmlformats.org/officeDocument/2006/relationships/customXml" Target="../ink/ink1306.xml"/><Relationship Id="rId51" Type="http://schemas.openxmlformats.org/officeDocument/2006/relationships/image" Target="../media/image1242.png"/><Relationship Id="rId72" Type="http://schemas.openxmlformats.org/officeDocument/2006/relationships/customXml" Target="../ink/ink1338.xml"/><Relationship Id="rId93" Type="http://schemas.openxmlformats.org/officeDocument/2006/relationships/image" Target="../media/image1263.png"/><Relationship Id="rId98" Type="http://schemas.openxmlformats.org/officeDocument/2006/relationships/customXml" Target="../ink/ink1351.xml"/><Relationship Id="rId121" Type="http://schemas.openxmlformats.org/officeDocument/2006/relationships/image" Target="../media/image1278.png"/><Relationship Id="rId142" Type="http://schemas.openxmlformats.org/officeDocument/2006/relationships/customXml" Target="../ink/ink1372.xml"/><Relationship Id="rId163" Type="http://schemas.openxmlformats.org/officeDocument/2006/relationships/image" Target="../media/image1299.png"/><Relationship Id="rId184" Type="http://schemas.openxmlformats.org/officeDocument/2006/relationships/customXml" Target="../ink/ink1393.xml"/><Relationship Id="rId189" Type="http://schemas.openxmlformats.org/officeDocument/2006/relationships/image" Target="../media/image1312.png"/><Relationship Id="rId219" Type="http://schemas.openxmlformats.org/officeDocument/2006/relationships/image" Target="../media/image1327.png"/><Relationship Id="rId3" Type="http://schemas.openxmlformats.org/officeDocument/2006/relationships/image" Target="../media/image1218.png"/><Relationship Id="rId214" Type="http://schemas.openxmlformats.org/officeDocument/2006/relationships/customXml" Target="../ink/ink1408.xml"/><Relationship Id="rId230" Type="http://schemas.openxmlformats.org/officeDocument/2006/relationships/customXml" Target="../ink/ink1416.xml"/><Relationship Id="rId235" Type="http://schemas.openxmlformats.org/officeDocument/2006/relationships/image" Target="../media/image1335.png"/><Relationship Id="rId251" Type="http://schemas.openxmlformats.org/officeDocument/2006/relationships/image" Target="../media/image1343.png"/><Relationship Id="rId256" Type="http://schemas.openxmlformats.org/officeDocument/2006/relationships/customXml" Target="../ink/ink1429.xml"/><Relationship Id="rId277" Type="http://schemas.openxmlformats.org/officeDocument/2006/relationships/image" Target="../media/image412.png"/><Relationship Id="rId298" Type="http://schemas.openxmlformats.org/officeDocument/2006/relationships/customXml" Target="../ink/ink1450.xml"/><Relationship Id="rId25" Type="http://schemas.openxmlformats.org/officeDocument/2006/relationships/image" Target="../media/image1229.png"/><Relationship Id="rId46" Type="http://schemas.openxmlformats.org/officeDocument/2006/relationships/customXml" Target="../ink/ink1325.xml"/><Relationship Id="rId67" Type="http://schemas.openxmlformats.org/officeDocument/2006/relationships/image" Target="../media/image1250.png"/><Relationship Id="rId116" Type="http://schemas.openxmlformats.org/officeDocument/2006/relationships/customXml" Target="../ink/ink1359.xml"/><Relationship Id="rId137" Type="http://schemas.openxmlformats.org/officeDocument/2006/relationships/image" Target="../media/image1286.png"/><Relationship Id="rId158" Type="http://schemas.openxmlformats.org/officeDocument/2006/relationships/customXml" Target="../ink/ink1380.xml"/><Relationship Id="rId272" Type="http://schemas.openxmlformats.org/officeDocument/2006/relationships/customXml" Target="../ink/ink1437.xml"/><Relationship Id="rId293" Type="http://schemas.openxmlformats.org/officeDocument/2006/relationships/image" Target="../media/image1349.png"/><Relationship Id="rId302" Type="http://schemas.openxmlformats.org/officeDocument/2006/relationships/customXml" Target="../ink/ink1452.xml"/><Relationship Id="rId307" Type="http://schemas.openxmlformats.org/officeDocument/2006/relationships/image" Target="../media/image1356.png"/><Relationship Id="rId20" Type="http://schemas.openxmlformats.org/officeDocument/2006/relationships/customXml" Target="../ink/ink1312.xml"/><Relationship Id="rId41" Type="http://schemas.openxmlformats.org/officeDocument/2006/relationships/image" Target="../media/image1237.png"/><Relationship Id="rId62" Type="http://schemas.openxmlformats.org/officeDocument/2006/relationships/customXml" Target="../ink/ink1333.xml"/><Relationship Id="rId83" Type="http://schemas.openxmlformats.org/officeDocument/2006/relationships/image" Target="../media/image1258.png"/><Relationship Id="rId88" Type="http://schemas.openxmlformats.org/officeDocument/2006/relationships/customXml" Target="../ink/ink1346.xml"/><Relationship Id="rId111" Type="http://schemas.openxmlformats.org/officeDocument/2006/relationships/image" Target="../media/image1273.png"/><Relationship Id="rId132" Type="http://schemas.openxmlformats.org/officeDocument/2006/relationships/customXml" Target="../ink/ink1367.xml"/><Relationship Id="rId153" Type="http://schemas.openxmlformats.org/officeDocument/2006/relationships/image" Target="../media/image1294.png"/><Relationship Id="rId174" Type="http://schemas.openxmlformats.org/officeDocument/2006/relationships/customXml" Target="../ink/ink1388.xml"/><Relationship Id="rId179" Type="http://schemas.openxmlformats.org/officeDocument/2006/relationships/image" Target="../media/image1307.png"/><Relationship Id="rId195" Type="http://schemas.openxmlformats.org/officeDocument/2006/relationships/image" Target="../media/image1315.png"/><Relationship Id="rId209" Type="http://schemas.openxmlformats.org/officeDocument/2006/relationships/image" Target="../media/image1322.png"/><Relationship Id="rId190" Type="http://schemas.openxmlformats.org/officeDocument/2006/relationships/customXml" Target="../ink/ink1396.xml"/><Relationship Id="rId204" Type="http://schemas.openxmlformats.org/officeDocument/2006/relationships/customXml" Target="../ink/ink1403.xml"/><Relationship Id="rId220" Type="http://schemas.openxmlformats.org/officeDocument/2006/relationships/customXml" Target="../ink/ink1411.xml"/><Relationship Id="rId225" Type="http://schemas.openxmlformats.org/officeDocument/2006/relationships/image" Target="../media/image1330.png"/><Relationship Id="rId241" Type="http://schemas.openxmlformats.org/officeDocument/2006/relationships/image" Target="../media/image1338.png"/><Relationship Id="rId246" Type="http://schemas.openxmlformats.org/officeDocument/2006/relationships/customXml" Target="../ink/ink1424.xml"/><Relationship Id="rId267" Type="http://schemas.openxmlformats.org/officeDocument/2006/relationships/image" Target="../media/image407.png"/><Relationship Id="rId288" Type="http://schemas.openxmlformats.org/officeDocument/2006/relationships/customXml" Target="../ink/ink1445.xml"/><Relationship Id="rId15" Type="http://schemas.openxmlformats.org/officeDocument/2006/relationships/image" Target="../media/image1224.png"/><Relationship Id="rId36" Type="http://schemas.openxmlformats.org/officeDocument/2006/relationships/customXml" Target="../ink/ink1320.xml"/><Relationship Id="rId57" Type="http://schemas.openxmlformats.org/officeDocument/2006/relationships/image" Target="../media/image1245.png"/><Relationship Id="rId106" Type="http://schemas.openxmlformats.org/officeDocument/2006/relationships/customXml" Target="../ink/ink1354.xml"/><Relationship Id="rId127" Type="http://schemas.openxmlformats.org/officeDocument/2006/relationships/image" Target="../media/image1281.png"/><Relationship Id="rId262" Type="http://schemas.openxmlformats.org/officeDocument/2006/relationships/customXml" Target="../ink/ink1432.xml"/><Relationship Id="rId283" Type="http://schemas.openxmlformats.org/officeDocument/2006/relationships/image" Target="../media/image415.png"/><Relationship Id="rId10" Type="http://schemas.openxmlformats.org/officeDocument/2006/relationships/customXml" Target="../ink/ink1307.xml"/><Relationship Id="rId31" Type="http://schemas.openxmlformats.org/officeDocument/2006/relationships/image" Target="../media/image1232.png"/><Relationship Id="rId52" Type="http://schemas.openxmlformats.org/officeDocument/2006/relationships/customXml" Target="../ink/ink1328.xml"/><Relationship Id="rId73" Type="http://schemas.openxmlformats.org/officeDocument/2006/relationships/image" Target="../media/image1253.png"/><Relationship Id="rId78" Type="http://schemas.openxmlformats.org/officeDocument/2006/relationships/customXml" Target="../ink/ink1341.xml"/><Relationship Id="rId94" Type="http://schemas.openxmlformats.org/officeDocument/2006/relationships/customXml" Target="../ink/ink1349.xml"/><Relationship Id="rId99" Type="http://schemas.openxmlformats.org/officeDocument/2006/relationships/image" Target="../media/image1266.png"/><Relationship Id="rId101" Type="http://schemas.openxmlformats.org/officeDocument/2006/relationships/image" Target="../media/image1267.png"/><Relationship Id="rId122" Type="http://schemas.openxmlformats.org/officeDocument/2006/relationships/customXml" Target="../ink/ink1362.xml"/><Relationship Id="rId143" Type="http://schemas.openxmlformats.org/officeDocument/2006/relationships/image" Target="../media/image1289.png"/><Relationship Id="rId148" Type="http://schemas.openxmlformats.org/officeDocument/2006/relationships/customXml" Target="../ink/ink1375.xml"/><Relationship Id="rId164" Type="http://schemas.openxmlformats.org/officeDocument/2006/relationships/customXml" Target="../ink/ink1383.xml"/><Relationship Id="rId169" Type="http://schemas.openxmlformats.org/officeDocument/2006/relationships/image" Target="../media/image1302.png"/><Relationship Id="rId185" Type="http://schemas.openxmlformats.org/officeDocument/2006/relationships/image" Target="../media/image1310.png"/><Relationship Id="rId4" Type="http://schemas.openxmlformats.org/officeDocument/2006/relationships/customXml" Target="../ink/ink1304.xml"/><Relationship Id="rId9" Type="http://schemas.openxmlformats.org/officeDocument/2006/relationships/image" Target="../media/image1221.png"/><Relationship Id="rId180" Type="http://schemas.openxmlformats.org/officeDocument/2006/relationships/customXml" Target="../ink/ink1391.xml"/><Relationship Id="rId210" Type="http://schemas.openxmlformats.org/officeDocument/2006/relationships/customXml" Target="../ink/ink1406.xml"/><Relationship Id="rId215" Type="http://schemas.openxmlformats.org/officeDocument/2006/relationships/image" Target="../media/image1325.png"/><Relationship Id="rId236" Type="http://schemas.openxmlformats.org/officeDocument/2006/relationships/customXml" Target="../ink/ink1419.xml"/><Relationship Id="rId257" Type="http://schemas.openxmlformats.org/officeDocument/2006/relationships/image" Target="../media/image1346.png"/><Relationship Id="rId278" Type="http://schemas.openxmlformats.org/officeDocument/2006/relationships/customXml" Target="../ink/ink1440.xml"/><Relationship Id="rId26" Type="http://schemas.openxmlformats.org/officeDocument/2006/relationships/customXml" Target="../ink/ink1315.xml"/><Relationship Id="rId231" Type="http://schemas.openxmlformats.org/officeDocument/2006/relationships/image" Target="../media/image1333.png"/><Relationship Id="rId252" Type="http://schemas.openxmlformats.org/officeDocument/2006/relationships/customXml" Target="../ink/ink1427.xml"/><Relationship Id="rId273" Type="http://schemas.openxmlformats.org/officeDocument/2006/relationships/image" Target="../media/image410.png"/><Relationship Id="rId294" Type="http://schemas.openxmlformats.org/officeDocument/2006/relationships/customXml" Target="../ink/ink1448.xml"/><Relationship Id="rId308" Type="http://schemas.openxmlformats.org/officeDocument/2006/relationships/customXml" Target="../ink/ink1455.xml"/><Relationship Id="rId47" Type="http://schemas.openxmlformats.org/officeDocument/2006/relationships/image" Target="../media/image1240.png"/><Relationship Id="rId68" Type="http://schemas.openxmlformats.org/officeDocument/2006/relationships/customXml" Target="../ink/ink1336.xml"/><Relationship Id="rId89" Type="http://schemas.openxmlformats.org/officeDocument/2006/relationships/image" Target="../media/image1261.png"/><Relationship Id="rId112" Type="http://schemas.openxmlformats.org/officeDocument/2006/relationships/customXml" Target="../ink/ink1357.xml"/><Relationship Id="rId133" Type="http://schemas.openxmlformats.org/officeDocument/2006/relationships/image" Target="../media/image1284.png"/><Relationship Id="rId154" Type="http://schemas.openxmlformats.org/officeDocument/2006/relationships/customXml" Target="../ink/ink1378.xml"/><Relationship Id="rId175" Type="http://schemas.openxmlformats.org/officeDocument/2006/relationships/image" Target="../media/image1305.png"/><Relationship Id="rId196" Type="http://schemas.openxmlformats.org/officeDocument/2006/relationships/customXml" Target="../ink/ink1399.xml"/><Relationship Id="rId200" Type="http://schemas.openxmlformats.org/officeDocument/2006/relationships/customXml" Target="../ink/ink1401.xml"/><Relationship Id="rId16" Type="http://schemas.openxmlformats.org/officeDocument/2006/relationships/customXml" Target="../ink/ink1310.xml"/><Relationship Id="rId221" Type="http://schemas.openxmlformats.org/officeDocument/2006/relationships/image" Target="../media/image1328.png"/><Relationship Id="rId242" Type="http://schemas.openxmlformats.org/officeDocument/2006/relationships/customXml" Target="../ink/ink1422.xml"/><Relationship Id="rId263" Type="http://schemas.openxmlformats.org/officeDocument/2006/relationships/image" Target="../media/image405.png"/><Relationship Id="rId284" Type="http://schemas.openxmlformats.org/officeDocument/2006/relationships/customXml" Target="../ink/ink1443.xml"/><Relationship Id="rId37" Type="http://schemas.openxmlformats.org/officeDocument/2006/relationships/image" Target="../media/image1235.png"/><Relationship Id="rId58" Type="http://schemas.openxmlformats.org/officeDocument/2006/relationships/customXml" Target="../ink/ink1331.xml"/><Relationship Id="rId79" Type="http://schemas.openxmlformats.org/officeDocument/2006/relationships/image" Target="../media/image1256.png"/><Relationship Id="rId102" Type="http://schemas.openxmlformats.org/officeDocument/2006/relationships/customXml" Target="../ink/ink1353.xml"/><Relationship Id="rId123" Type="http://schemas.openxmlformats.org/officeDocument/2006/relationships/image" Target="../media/image1279.png"/><Relationship Id="rId144" Type="http://schemas.openxmlformats.org/officeDocument/2006/relationships/customXml" Target="../ink/ink1373.xml"/><Relationship Id="rId90" Type="http://schemas.openxmlformats.org/officeDocument/2006/relationships/customXml" Target="../ink/ink1347.xml"/><Relationship Id="rId165" Type="http://schemas.openxmlformats.org/officeDocument/2006/relationships/image" Target="../media/image1300.png"/><Relationship Id="rId186" Type="http://schemas.openxmlformats.org/officeDocument/2006/relationships/customXml" Target="../ink/ink1394.xml"/><Relationship Id="rId211" Type="http://schemas.openxmlformats.org/officeDocument/2006/relationships/image" Target="../media/image1323.png"/><Relationship Id="rId232" Type="http://schemas.openxmlformats.org/officeDocument/2006/relationships/customXml" Target="../ink/ink1417.xml"/><Relationship Id="rId253" Type="http://schemas.openxmlformats.org/officeDocument/2006/relationships/image" Target="../media/image1344.png"/><Relationship Id="rId274" Type="http://schemas.openxmlformats.org/officeDocument/2006/relationships/customXml" Target="../ink/ink1438.xml"/><Relationship Id="rId295" Type="http://schemas.openxmlformats.org/officeDocument/2006/relationships/image" Target="../media/image1350.png"/><Relationship Id="rId309" Type="http://schemas.openxmlformats.org/officeDocument/2006/relationships/image" Target="../media/image1357.png"/><Relationship Id="rId27" Type="http://schemas.openxmlformats.org/officeDocument/2006/relationships/image" Target="../media/image1230.png"/><Relationship Id="rId48" Type="http://schemas.openxmlformats.org/officeDocument/2006/relationships/customXml" Target="../ink/ink1326.xml"/><Relationship Id="rId69" Type="http://schemas.openxmlformats.org/officeDocument/2006/relationships/image" Target="../media/image1251.png"/><Relationship Id="rId113" Type="http://schemas.openxmlformats.org/officeDocument/2006/relationships/image" Target="../media/image1274.png"/><Relationship Id="rId134" Type="http://schemas.openxmlformats.org/officeDocument/2006/relationships/customXml" Target="../ink/ink1368.xml"/><Relationship Id="rId80" Type="http://schemas.openxmlformats.org/officeDocument/2006/relationships/customXml" Target="../ink/ink1342.xml"/><Relationship Id="rId155" Type="http://schemas.openxmlformats.org/officeDocument/2006/relationships/image" Target="../media/image1295.png"/><Relationship Id="rId176" Type="http://schemas.openxmlformats.org/officeDocument/2006/relationships/customXml" Target="../ink/ink1389.xml"/><Relationship Id="rId197" Type="http://schemas.openxmlformats.org/officeDocument/2006/relationships/image" Target="../media/image1316.png"/><Relationship Id="rId201" Type="http://schemas.openxmlformats.org/officeDocument/2006/relationships/image" Target="../media/image1318.png"/><Relationship Id="rId222" Type="http://schemas.openxmlformats.org/officeDocument/2006/relationships/customXml" Target="../ink/ink1412.xml"/><Relationship Id="rId243" Type="http://schemas.openxmlformats.org/officeDocument/2006/relationships/image" Target="../media/image1339.png"/><Relationship Id="rId264" Type="http://schemas.openxmlformats.org/officeDocument/2006/relationships/customXml" Target="../ink/ink1433.xml"/><Relationship Id="rId285" Type="http://schemas.openxmlformats.org/officeDocument/2006/relationships/image" Target="../media/image416.png"/><Relationship Id="rId17" Type="http://schemas.openxmlformats.org/officeDocument/2006/relationships/image" Target="../media/image1225.png"/><Relationship Id="rId38" Type="http://schemas.openxmlformats.org/officeDocument/2006/relationships/customXml" Target="../ink/ink1321.xml"/><Relationship Id="rId59" Type="http://schemas.openxmlformats.org/officeDocument/2006/relationships/image" Target="../media/image1246.png"/><Relationship Id="rId103" Type="http://schemas.openxmlformats.org/officeDocument/2006/relationships/image" Target="../media/image1268.png"/><Relationship Id="rId124" Type="http://schemas.openxmlformats.org/officeDocument/2006/relationships/customXml" Target="../ink/ink1363.xml"/><Relationship Id="rId70" Type="http://schemas.openxmlformats.org/officeDocument/2006/relationships/customXml" Target="../ink/ink1337.xml"/><Relationship Id="rId91" Type="http://schemas.openxmlformats.org/officeDocument/2006/relationships/image" Target="../media/image1262.png"/><Relationship Id="rId145" Type="http://schemas.openxmlformats.org/officeDocument/2006/relationships/image" Target="../media/image1290.png"/><Relationship Id="rId166" Type="http://schemas.openxmlformats.org/officeDocument/2006/relationships/customXml" Target="../ink/ink1384.xml"/><Relationship Id="rId187" Type="http://schemas.openxmlformats.org/officeDocument/2006/relationships/image" Target="../media/image131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07.xml"/><Relationship Id="rId233" Type="http://schemas.openxmlformats.org/officeDocument/2006/relationships/image" Target="../media/image1334.png"/><Relationship Id="rId254" Type="http://schemas.openxmlformats.org/officeDocument/2006/relationships/customXml" Target="../ink/ink1428.xml"/><Relationship Id="rId28" Type="http://schemas.openxmlformats.org/officeDocument/2006/relationships/customXml" Target="../ink/ink1316.xml"/><Relationship Id="rId49" Type="http://schemas.openxmlformats.org/officeDocument/2006/relationships/image" Target="../media/image1241.png"/><Relationship Id="rId114" Type="http://schemas.openxmlformats.org/officeDocument/2006/relationships/customXml" Target="../ink/ink1358.xml"/><Relationship Id="rId275" Type="http://schemas.openxmlformats.org/officeDocument/2006/relationships/image" Target="../media/image411.png"/><Relationship Id="rId296" Type="http://schemas.openxmlformats.org/officeDocument/2006/relationships/customXml" Target="../ink/ink1449.xml"/><Relationship Id="rId300" Type="http://schemas.openxmlformats.org/officeDocument/2006/relationships/customXml" Target="../ink/ink1451.xml"/><Relationship Id="rId60" Type="http://schemas.openxmlformats.org/officeDocument/2006/relationships/customXml" Target="../ink/ink1332.xml"/><Relationship Id="rId81" Type="http://schemas.openxmlformats.org/officeDocument/2006/relationships/image" Target="../media/image1257.png"/><Relationship Id="rId135" Type="http://schemas.openxmlformats.org/officeDocument/2006/relationships/image" Target="../media/image1285.png"/><Relationship Id="rId156" Type="http://schemas.openxmlformats.org/officeDocument/2006/relationships/customXml" Target="../ink/ink1379.xml"/><Relationship Id="rId177" Type="http://schemas.openxmlformats.org/officeDocument/2006/relationships/image" Target="../media/image1306.png"/><Relationship Id="rId198" Type="http://schemas.openxmlformats.org/officeDocument/2006/relationships/customXml" Target="../ink/ink1400.xml"/><Relationship Id="rId202" Type="http://schemas.openxmlformats.org/officeDocument/2006/relationships/customXml" Target="../ink/ink1402.xml"/><Relationship Id="rId223" Type="http://schemas.openxmlformats.org/officeDocument/2006/relationships/image" Target="../media/image1329.png"/><Relationship Id="rId244" Type="http://schemas.openxmlformats.org/officeDocument/2006/relationships/customXml" Target="../ink/ink1423.xml"/><Relationship Id="rId18" Type="http://schemas.openxmlformats.org/officeDocument/2006/relationships/customXml" Target="../ink/ink1311.xml"/><Relationship Id="rId39" Type="http://schemas.openxmlformats.org/officeDocument/2006/relationships/image" Target="../media/image1236.png"/><Relationship Id="rId265" Type="http://schemas.openxmlformats.org/officeDocument/2006/relationships/image" Target="../media/image406.png"/><Relationship Id="rId286" Type="http://schemas.openxmlformats.org/officeDocument/2006/relationships/customXml" Target="../ink/ink1444.xml"/><Relationship Id="rId50" Type="http://schemas.openxmlformats.org/officeDocument/2006/relationships/customXml" Target="../ink/ink1327.xml"/><Relationship Id="rId104" Type="http://schemas.openxmlformats.org/officeDocument/2006/relationships/image" Target="../media/image2.emf"/><Relationship Id="rId125" Type="http://schemas.openxmlformats.org/officeDocument/2006/relationships/image" Target="../media/image1280.png"/><Relationship Id="rId146" Type="http://schemas.openxmlformats.org/officeDocument/2006/relationships/customXml" Target="../ink/ink1374.xml"/><Relationship Id="rId167" Type="http://schemas.openxmlformats.org/officeDocument/2006/relationships/image" Target="../media/image1301.png"/><Relationship Id="rId188" Type="http://schemas.openxmlformats.org/officeDocument/2006/relationships/customXml" Target="../ink/ink1395.xml"/><Relationship Id="rId71" Type="http://schemas.openxmlformats.org/officeDocument/2006/relationships/image" Target="../media/image1252.png"/><Relationship Id="rId92" Type="http://schemas.openxmlformats.org/officeDocument/2006/relationships/customXml" Target="../ink/ink1348.xml"/><Relationship Id="rId213" Type="http://schemas.openxmlformats.org/officeDocument/2006/relationships/image" Target="../media/image1324.png"/><Relationship Id="rId234" Type="http://schemas.openxmlformats.org/officeDocument/2006/relationships/customXml" Target="../ink/ink1418.xml"/><Relationship Id="rId2" Type="http://schemas.openxmlformats.org/officeDocument/2006/relationships/customXml" Target="../ink/ink1303.xml"/><Relationship Id="rId29" Type="http://schemas.openxmlformats.org/officeDocument/2006/relationships/image" Target="../media/image1231.png"/><Relationship Id="rId255" Type="http://schemas.openxmlformats.org/officeDocument/2006/relationships/image" Target="../media/image1345.png"/><Relationship Id="rId276" Type="http://schemas.openxmlformats.org/officeDocument/2006/relationships/customXml" Target="../ink/ink1439.xml"/><Relationship Id="rId297" Type="http://schemas.openxmlformats.org/officeDocument/2006/relationships/image" Target="../media/image135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61.xml"/><Relationship Id="rId18" Type="http://schemas.openxmlformats.org/officeDocument/2006/relationships/image" Target="../media/image1366.png"/><Relationship Id="rId26" Type="http://schemas.openxmlformats.org/officeDocument/2006/relationships/image" Target="../media/image1370.png"/><Relationship Id="rId39" Type="http://schemas.openxmlformats.org/officeDocument/2006/relationships/customXml" Target="../ink/ink1474.xml"/><Relationship Id="rId21" Type="http://schemas.openxmlformats.org/officeDocument/2006/relationships/customXml" Target="../ink/ink1465.xml"/><Relationship Id="rId34" Type="http://schemas.openxmlformats.org/officeDocument/2006/relationships/image" Target="../media/image1374.png"/><Relationship Id="rId42" Type="http://schemas.openxmlformats.org/officeDocument/2006/relationships/image" Target="../media/image1378.png"/><Relationship Id="rId47" Type="http://schemas.openxmlformats.org/officeDocument/2006/relationships/customXml" Target="../ink/ink1478.xml"/><Relationship Id="rId50" Type="http://schemas.openxmlformats.org/officeDocument/2006/relationships/image" Target="../media/image1382.png"/><Relationship Id="rId55" Type="http://schemas.openxmlformats.org/officeDocument/2006/relationships/customXml" Target="../ink/ink1482.xml"/><Relationship Id="rId63" Type="http://schemas.openxmlformats.org/officeDocument/2006/relationships/customXml" Target="../ink/ink1486.xml"/><Relationship Id="rId68" Type="http://schemas.openxmlformats.org/officeDocument/2006/relationships/image" Target="../media/image1269.png"/><Relationship Id="rId76" Type="http://schemas.openxmlformats.org/officeDocument/2006/relationships/image" Target="../media/image1391.png"/><Relationship Id="rId7" Type="http://schemas.openxmlformats.org/officeDocument/2006/relationships/customXml" Target="../ink/ink1458.xml"/><Relationship Id="rId71" Type="http://schemas.openxmlformats.org/officeDocument/2006/relationships/customXml" Target="../ink/ink1490.xml"/><Relationship Id="rId2" Type="http://schemas.openxmlformats.org/officeDocument/2006/relationships/image" Target="../media/image4.emf"/><Relationship Id="rId16" Type="http://schemas.openxmlformats.org/officeDocument/2006/relationships/image" Target="../media/image1365.png"/><Relationship Id="rId29" Type="http://schemas.openxmlformats.org/officeDocument/2006/relationships/customXml" Target="../ink/ink1469.xml"/><Relationship Id="rId11" Type="http://schemas.openxmlformats.org/officeDocument/2006/relationships/customXml" Target="../ink/ink1460.xml"/><Relationship Id="rId24" Type="http://schemas.openxmlformats.org/officeDocument/2006/relationships/image" Target="../media/image1369.png"/><Relationship Id="rId32" Type="http://schemas.openxmlformats.org/officeDocument/2006/relationships/image" Target="../media/image1373.png"/><Relationship Id="rId37" Type="http://schemas.openxmlformats.org/officeDocument/2006/relationships/customXml" Target="../ink/ink1473.xml"/><Relationship Id="rId40" Type="http://schemas.openxmlformats.org/officeDocument/2006/relationships/image" Target="../media/image1377.png"/><Relationship Id="rId45" Type="http://schemas.openxmlformats.org/officeDocument/2006/relationships/customXml" Target="../ink/ink1477.xml"/><Relationship Id="rId53" Type="http://schemas.openxmlformats.org/officeDocument/2006/relationships/customXml" Target="../ink/ink1481.xml"/><Relationship Id="rId58" Type="http://schemas.openxmlformats.org/officeDocument/2006/relationships/image" Target="../media/image1386.png"/><Relationship Id="rId66" Type="http://schemas.openxmlformats.org/officeDocument/2006/relationships/image" Target="../media/image223.png"/><Relationship Id="rId74" Type="http://schemas.openxmlformats.org/officeDocument/2006/relationships/image" Target="../media/image1390.png"/><Relationship Id="rId79" Type="http://schemas.openxmlformats.org/officeDocument/2006/relationships/customXml" Target="../ink/ink1494.xml"/><Relationship Id="rId5" Type="http://schemas.openxmlformats.org/officeDocument/2006/relationships/customXml" Target="../ink/ink1457.xml"/><Relationship Id="rId61" Type="http://schemas.openxmlformats.org/officeDocument/2006/relationships/customXml" Target="../ink/ink1485.xml"/><Relationship Id="rId82" Type="http://schemas.openxmlformats.org/officeDocument/2006/relationships/image" Target="../media/image1394.png"/><Relationship Id="rId10" Type="http://schemas.openxmlformats.org/officeDocument/2006/relationships/image" Target="../media/image1362.png"/><Relationship Id="rId19" Type="http://schemas.openxmlformats.org/officeDocument/2006/relationships/customXml" Target="../ink/ink1464.xml"/><Relationship Id="rId31" Type="http://schemas.openxmlformats.org/officeDocument/2006/relationships/customXml" Target="../ink/ink1470.xml"/><Relationship Id="rId44" Type="http://schemas.openxmlformats.org/officeDocument/2006/relationships/image" Target="../media/image1379.png"/><Relationship Id="rId52" Type="http://schemas.openxmlformats.org/officeDocument/2006/relationships/image" Target="../media/image1383.png"/><Relationship Id="rId60" Type="http://schemas.openxmlformats.org/officeDocument/2006/relationships/image" Target="../media/image1387.png"/><Relationship Id="rId65" Type="http://schemas.openxmlformats.org/officeDocument/2006/relationships/customXml" Target="../ink/ink1487.xml"/><Relationship Id="rId73" Type="http://schemas.openxmlformats.org/officeDocument/2006/relationships/customXml" Target="../ink/ink1491.xml"/><Relationship Id="rId78" Type="http://schemas.openxmlformats.org/officeDocument/2006/relationships/image" Target="../media/image1392.png"/><Relationship Id="rId81" Type="http://schemas.openxmlformats.org/officeDocument/2006/relationships/customXml" Target="../ink/ink1495.xml"/><Relationship Id="rId4" Type="http://schemas.openxmlformats.org/officeDocument/2006/relationships/image" Target="../media/image1359.png"/><Relationship Id="rId9" Type="http://schemas.openxmlformats.org/officeDocument/2006/relationships/customXml" Target="../ink/ink1459.xml"/><Relationship Id="rId14" Type="http://schemas.openxmlformats.org/officeDocument/2006/relationships/image" Target="../media/image1364.png"/><Relationship Id="rId22" Type="http://schemas.openxmlformats.org/officeDocument/2006/relationships/image" Target="../media/image1368.png"/><Relationship Id="rId27" Type="http://schemas.openxmlformats.org/officeDocument/2006/relationships/customXml" Target="../ink/ink1468.xml"/><Relationship Id="rId30" Type="http://schemas.openxmlformats.org/officeDocument/2006/relationships/image" Target="../media/image1372.png"/><Relationship Id="rId35" Type="http://schemas.openxmlformats.org/officeDocument/2006/relationships/customXml" Target="../ink/ink1472.xml"/><Relationship Id="rId43" Type="http://schemas.openxmlformats.org/officeDocument/2006/relationships/customXml" Target="../ink/ink1476.xml"/><Relationship Id="rId48" Type="http://schemas.openxmlformats.org/officeDocument/2006/relationships/image" Target="../media/image1381.png"/><Relationship Id="rId56" Type="http://schemas.openxmlformats.org/officeDocument/2006/relationships/image" Target="../media/image1385.png"/><Relationship Id="rId64" Type="http://schemas.openxmlformats.org/officeDocument/2006/relationships/image" Target="../media/image1389.png"/><Relationship Id="rId69" Type="http://schemas.openxmlformats.org/officeDocument/2006/relationships/customXml" Target="../ink/ink1489.xml"/><Relationship Id="rId77" Type="http://schemas.openxmlformats.org/officeDocument/2006/relationships/customXml" Target="../ink/ink1493.xml"/><Relationship Id="rId8" Type="http://schemas.openxmlformats.org/officeDocument/2006/relationships/image" Target="../media/image1361.png"/><Relationship Id="rId51" Type="http://schemas.openxmlformats.org/officeDocument/2006/relationships/customXml" Target="../ink/ink1480.xml"/><Relationship Id="rId72" Type="http://schemas.openxmlformats.org/officeDocument/2006/relationships/image" Target="../media/image1358.png"/><Relationship Id="rId80" Type="http://schemas.openxmlformats.org/officeDocument/2006/relationships/image" Target="../media/image1393.png"/><Relationship Id="rId3" Type="http://schemas.openxmlformats.org/officeDocument/2006/relationships/customXml" Target="../ink/ink1456.xml"/><Relationship Id="rId12" Type="http://schemas.openxmlformats.org/officeDocument/2006/relationships/image" Target="../media/image1363.png"/><Relationship Id="rId17" Type="http://schemas.openxmlformats.org/officeDocument/2006/relationships/customXml" Target="../ink/ink1463.xml"/><Relationship Id="rId25" Type="http://schemas.openxmlformats.org/officeDocument/2006/relationships/customXml" Target="../ink/ink1467.xml"/><Relationship Id="rId33" Type="http://schemas.openxmlformats.org/officeDocument/2006/relationships/customXml" Target="../ink/ink1471.xml"/><Relationship Id="rId38" Type="http://schemas.openxmlformats.org/officeDocument/2006/relationships/image" Target="../media/image1376.png"/><Relationship Id="rId46" Type="http://schemas.openxmlformats.org/officeDocument/2006/relationships/image" Target="../media/image1380.png"/><Relationship Id="rId59" Type="http://schemas.openxmlformats.org/officeDocument/2006/relationships/customXml" Target="../ink/ink1484.xml"/><Relationship Id="rId67" Type="http://schemas.openxmlformats.org/officeDocument/2006/relationships/customXml" Target="../ink/ink1488.xml"/><Relationship Id="rId20" Type="http://schemas.openxmlformats.org/officeDocument/2006/relationships/image" Target="../media/image1367.png"/><Relationship Id="rId41" Type="http://schemas.openxmlformats.org/officeDocument/2006/relationships/customXml" Target="../ink/ink1475.xml"/><Relationship Id="rId54" Type="http://schemas.openxmlformats.org/officeDocument/2006/relationships/image" Target="../media/image1384.png"/><Relationship Id="rId62" Type="http://schemas.openxmlformats.org/officeDocument/2006/relationships/image" Target="../media/image1388.png"/><Relationship Id="rId70" Type="http://schemas.openxmlformats.org/officeDocument/2006/relationships/image" Target="../media/image1270.png"/><Relationship Id="rId75" Type="http://schemas.openxmlformats.org/officeDocument/2006/relationships/customXml" Target="../ink/ink149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0.png"/><Relationship Id="rId15" Type="http://schemas.openxmlformats.org/officeDocument/2006/relationships/customXml" Target="../ink/ink1462.xml"/><Relationship Id="rId23" Type="http://schemas.openxmlformats.org/officeDocument/2006/relationships/customXml" Target="../ink/ink1466.xml"/><Relationship Id="rId28" Type="http://schemas.openxmlformats.org/officeDocument/2006/relationships/image" Target="../media/image1371.png"/><Relationship Id="rId36" Type="http://schemas.openxmlformats.org/officeDocument/2006/relationships/image" Target="../media/image1375.png"/><Relationship Id="rId49" Type="http://schemas.openxmlformats.org/officeDocument/2006/relationships/customXml" Target="../ink/ink1479.xml"/><Relationship Id="rId57" Type="http://schemas.openxmlformats.org/officeDocument/2006/relationships/customXml" Target="../ink/ink148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53.xml"/><Relationship Id="rId299" Type="http://schemas.openxmlformats.org/officeDocument/2006/relationships/customXml" Target="../ink/ink1644.xml"/><Relationship Id="rId21" Type="http://schemas.openxmlformats.org/officeDocument/2006/relationships/image" Target="../media/image1399.png"/><Relationship Id="rId63" Type="http://schemas.openxmlformats.org/officeDocument/2006/relationships/image" Target="../media/image1420.png"/><Relationship Id="rId159" Type="http://schemas.openxmlformats.org/officeDocument/2006/relationships/customXml" Target="../ink/ink1574.xml"/><Relationship Id="rId324" Type="http://schemas.openxmlformats.org/officeDocument/2006/relationships/image" Target="../media/image1551.png"/><Relationship Id="rId366" Type="http://schemas.openxmlformats.org/officeDocument/2006/relationships/image" Target="../media/image1572.png"/><Relationship Id="rId170" Type="http://schemas.openxmlformats.org/officeDocument/2006/relationships/image" Target="../media/image1474.png"/><Relationship Id="rId226" Type="http://schemas.openxmlformats.org/officeDocument/2006/relationships/image" Target="../media/image1502.png"/><Relationship Id="rId268" Type="http://schemas.openxmlformats.org/officeDocument/2006/relationships/image" Target="../media/image1523.png"/><Relationship Id="rId32" Type="http://schemas.openxmlformats.org/officeDocument/2006/relationships/customXml" Target="../ink/ink1511.xml"/><Relationship Id="rId74" Type="http://schemas.openxmlformats.org/officeDocument/2006/relationships/customXml" Target="../ink/ink1532.xml"/><Relationship Id="rId128" Type="http://schemas.openxmlformats.org/officeDocument/2006/relationships/image" Target="../media/image1453.png"/><Relationship Id="rId335" Type="http://schemas.openxmlformats.org/officeDocument/2006/relationships/customXml" Target="../ink/ink1662.xml"/><Relationship Id="rId377" Type="http://schemas.openxmlformats.org/officeDocument/2006/relationships/customXml" Target="../ink/ink1683.xml"/><Relationship Id="rId5" Type="http://schemas.openxmlformats.org/officeDocument/2006/relationships/image" Target="../media/image13910.png"/><Relationship Id="rId181" Type="http://schemas.openxmlformats.org/officeDocument/2006/relationships/customXml" Target="../ink/ink1585.xml"/><Relationship Id="rId237" Type="http://schemas.openxmlformats.org/officeDocument/2006/relationships/customXml" Target="../ink/ink1613.xml"/><Relationship Id="rId402" Type="http://schemas.openxmlformats.org/officeDocument/2006/relationships/image" Target="../media/image1590.png"/><Relationship Id="rId258" Type="http://schemas.openxmlformats.org/officeDocument/2006/relationships/image" Target="../media/image1518.png"/><Relationship Id="rId279" Type="http://schemas.openxmlformats.org/officeDocument/2006/relationships/customXml" Target="../ink/ink1634.xml"/><Relationship Id="rId22" Type="http://schemas.openxmlformats.org/officeDocument/2006/relationships/customXml" Target="../ink/ink1506.xml"/><Relationship Id="rId43" Type="http://schemas.openxmlformats.org/officeDocument/2006/relationships/image" Target="../media/image1410.png"/><Relationship Id="rId64" Type="http://schemas.openxmlformats.org/officeDocument/2006/relationships/customXml" Target="../ink/ink1527.xml"/><Relationship Id="rId118" Type="http://schemas.openxmlformats.org/officeDocument/2006/relationships/image" Target="../media/image1448.png"/><Relationship Id="rId139" Type="http://schemas.openxmlformats.org/officeDocument/2006/relationships/customXml" Target="../ink/ink1564.xml"/><Relationship Id="rId290" Type="http://schemas.openxmlformats.org/officeDocument/2006/relationships/image" Target="../media/image1534.png"/><Relationship Id="rId304" Type="http://schemas.openxmlformats.org/officeDocument/2006/relationships/image" Target="../media/image1541.png"/><Relationship Id="rId325" Type="http://schemas.openxmlformats.org/officeDocument/2006/relationships/customXml" Target="../ink/ink1657.xml"/><Relationship Id="rId346" Type="http://schemas.openxmlformats.org/officeDocument/2006/relationships/image" Target="../media/image1562.png"/><Relationship Id="rId367" Type="http://schemas.openxmlformats.org/officeDocument/2006/relationships/customXml" Target="../ink/ink1678.xml"/><Relationship Id="rId388" Type="http://schemas.openxmlformats.org/officeDocument/2006/relationships/image" Target="../media/image1583.png"/><Relationship Id="rId85" Type="http://schemas.openxmlformats.org/officeDocument/2006/relationships/customXml" Target="../ink/ink1537.xml"/><Relationship Id="rId150" Type="http://schemas.openxmlformats.org/officeDocument/2006/relationships/image" Target="../media/image1464.png"/><Relationship Id="rId171" Type="http://schemas.openxmlformats.org/officeDocument/2006/relationships/customXml" Target="../ink/ink1580.xml"/><Relationship Id="rId192" Type="http://schemas.openxmlformats.org/officeDocument/2006/relationships/image" Target="../media/image1485.png"/><Relationship Id="rId206" Type="http://schemas.openxmlformats.org/officeDocument/2006/relationships/image" Target="../media/image1492.png"/><Relationship Id="rId227" Type="http://schemas.openxmlformats.org/officeDocument/2006/relationships/customXml" Target="../ink/ink1608.xml"/><Relationship Id="rId413" Type="http://schemas.openxmlformats.org/officeDocument/2006/relationships/customXml" Target="../ink/ink1701.xml"/><Relationship Id="rId248" Type="http://schemas.openxmlformats.org/officeDocument/2006/relationships/image" Target="../media/image1513.png"/><Relationship Id="rId269" Type="http://schemas.openxmlformats.org/officeDocument/2006/relationships/customXml" Target="../ink/ink1629.xml"/><Relationship Id="rId12" Type="http://schemas.openxmlformats.org/officeDocument/2006/relationships/customXml" Target="../ink/ink1501.xml"/><Relationship Id="rId33" Type="http://schemas.openxmlformats.org/officeDocument/2006/relationships/image" Target="../media/image1405.png"/><Relationship Id="rId108" Type="http://schemas.openxmlformats.org/officeDocument/2006/relationships/image" Target="../media/image1443.png"/><Relationship Id="rId129" Type="http://schemas.openxmlformats.org/officeDocument/2006/relationships/customXml" Target="../ink/ink1559.xml"/><Relationship Id="rId280" Type="http://schemas.openxmlformats.org/officeDocument/2006/relationships/image" Target="../media/image1529.png"/><Relationship Id="rId315" Type="http://schemas.openxmlformats.org/officeDocument/2006/relationships/customXml" Target="../ink/ink1652.xml"/><Relationship Id="rId336" Type="http://schemas.openxmlformats.org/officeDocument/2006/relationships/image" Target="../media/image1557.png"/><Relationship Id="rId357" Type="http://schemas.openxmlformats.org/officeDocument/2006/relationships/customXml" Target="../ink/ink1673.xml"/><Relationship Id="rId54" Type="http://schemas.openxmlformats.org/officeDocument/2006/relationships/customXml" Target="../ink/ink1522.xml"/><Relationship Id="rId75" Type="http://schemas.openxmlformats.org/officeDocument/2006/relationships/image" Target="../media/image1426.png"/><Relationship Id="rId96" Type="http://schemas.openxmlformats.org/officeDocument/2006/relationships/image" Target="../media/image1437.png"/><Relationship Id="rId140" Type="http://schemas.openxmlformats.org/officeDocument/2006/relationships/image" Target="../media/image1459.png"/><Relationship Id="rId161" Type="http://schemas.openxmlformats.org/officeDocument/2006/relationships/customXml" Target="../ink/ink1575.xml"/><Relationship Id="rId182" Type="http://schemas.openxmlformats.org/officeDocument/2006/relationships/image" Target="../media/image1480.png"/><Relationship Id="rId217" Type="http://schemas.openxmlformats.org/officeDocument/2006/relationships/customXml" Target="../ink/ink1603.xml"/><Relationship Id="rId378" Type="http://schemas.openxmlformats.org/officeDocument/2006/relationships/image" Target="../media/image1578.png"/><Relationship Id="rId399" Type="http://schemas.openxmlformats.org/officeDocument/2006/relationships/customXml" Target="../ink/ink1694.xml"/><Relationship Id="rId403" Type="http://schemas.openxmlformats.org/officeDocument/2006/relationships/customXml" Target="../ink/ink1696.xml"/><Relationship Id="rId6" Type="http://schemas.openxmlformats.org/officeDocument/2006/relationships/customXml" Target="../ink/ink1498.xml"/><Relationship Id="rId238" Type="http://schemas.openxmlformats.org/officeDocument/2006/relationships/image" Target="../media/image1508.png"/><Relationship Id="rId259" Type="http://schemas.openxmlformats.org/officeDocument/2006/relationships/customXml" Target="../ink/ink1624.xml"/><Relationship Id="rId23" Type="http://schemas.openxmlformats.org/officeDocument/2006/relationships/image" Target="../media/image1400.png"/><Relationship Id="rId119" Type="http://schemas.openxmlformats.org/officeDocument/2006/relationships/customXml" Target="../ink/ink1554.xml"/><Relationship Id="rId270" Type="http://schemas.openxmlformats.org/officeDocument/2006/relationships/image" Target="../media/image1524.png"/><Relationship Id="rId291" Type="http://schemas.openxmlformats.org/officeDocument/2006/relationships/customXml" Target="../ink/ink1640.xml"/><Relationship Id="rId305" Type="http://schemas.openxmlformats.org/officeDocument/2006/relationships/customXml" Target="../ink/ink1647.xml"/><Relationship Id="rId326" Type="http://schemas.openxmlformats.org/officeDocument/2006/relationships/image" Target="../media/image1552.png"/><Relationship Id="rId347" Type="http://schemas.openxmlformats.org/officeDocument/2006/relationships/customXml" Target="../ink/ink1668.xml"/><Relationship Id="rId44" Type="http://schemas.openxmlformats.org/officeDocument/2006/relationships/customXml" Target="../ink/ink1517.xml"/><Relationship Id="rId65" Type="http://schemas.openxmlformats.org/officeDocument/2006/relationships/image" Target="../media/image1421.png"/><Relationship Id="rId86" Type="http://schemas.openxmlformats.org/officeDocument/2006/relationships/image" Target="../media/image1432.png"/><Relationship Id="rId130" Type="http://schemas.openxmlformats.org/officeDocument/2006/relationships/image" Target="../media/image1454.png"/><Relationship Id="rId151" Type="http://schemas.openxmlformats.org/officeDocument/2006/relationships/customXml" Target="../ink/ink1570.xml"/><Relationship Id="rId368" Type="http://schemas.openxmlformats.org/officeDocument/2006/relationships/image" Target="../media/image1573.png"/><Relationship Id="rId389" Type="http://schemas.openxmlformats.org/officeDocument/2006/relationships/customXml" Target="../ink/ink1689.xml"/><Relationship Id="rId172" Type="http://schemas.openxmlformats.org/officeDocument/2006/relationships/image" Target="../media/image1475.png"/><Relationship Id="rId193" Type="http://schemas.openxmlformats.org/officeDocument/2006/relationships/customXml" Target="../ink/ink1591.xml"/><Relationship Id="rId207" Type="http://schemas.openxmlformats.org/officeDocument/2006/relationships/customXml" Target="../ink/ink1598.xml"/><Relationship Id="rId228" Type="http://schemas.openxmlformats.org/officeDocument/2006/relationships/image" Target="../media/image1503.png"/><Relationship Id="rId249" Type="http://schemas.openxmlformats.org/officeDocument/2006/relationships/customXml" Target="../ink/ink1619.xml"/><Relationship Id="rId414" Type="http://schemas.openxmlformats.org/officeDocument/2006/relationships/image" Target="../media/image1596.png"/><Relationship Id="rId13" Type="http://schemas.openxmlformats.org/officeDocument/2006/relationships/image" Target="../media/image1395.png"/><Relationship Id="rId109" Type="http://schemas.openxmlformats.org/officeDocument/2006/relationships/customXml" Target="../ink/ink1549.xml"/><Relationship Id="rId260" Type="http://schemas.openxmlformats.org/officeDocument/2006/relationships/image" Target="../media/image1519.png"/><Relationship Id="rId281" Type="http://schemas.openxmlformats.org/officeDocument/2006/relationships/customXml" Target="../ink/ink1635.xml"/><Relationship Id="rId316" Type="http://schemas.openxmlformats.org/officeDocument/2006/relationships/image" Target="../media/image1547.png"/><Relationship Id="rId337" Type="http://schemas.openxmlformats.org/officeDocument/2006/relationships/customXml" Target="../ink/ink1663.xml"/><Relationship Id="rId34" Type="http://schemas.openxmlformats.org/officeDocument/2006/relationships/customXml" Target="../ink/ink1512.xml"/><Relationship Id="rId55" Type="http://schemas.openxmlformats.org/officeDocument/2006/relationships/image" Target="../media/image1416.png"/><Relationship Id="rId76" Type="http://schemas.openxmlformats.org/officeDocument/2006/relationships/customXml" Target="../ink/ink1533.xml"/><Relationship Id="rId97" Type="http://schemas.openxmlformats.org/officeDocument/2006/relationships/customXml" Target="../ink/ink1543.xml"/><Relationship Id="rId120" Type="http://schemas.openxmlformats.org/officeDocument/2006/relationships/image" Target="../media/image1449.png"/><Relationship Id="rId141" Type="http://schemas.openxmlformats.org/officeDocument/2006/relationships/customXml" Target="../ink/ink1565.xml"/><Relationship Id="rId358" Type="http://schemas.openxmlformats.org/officeDocument/2006/relationships/image" Target="../media/image1568.png"/><Relationship Id="rId379" Type="http://schemas.openxmlformats.org/officeDocument/2006/relationships/customXml" Target="../ink/ink1684.xml"/><Relationship Id="rId7" Type="http://schemas.openxmlformats.org/officeDocument/2006/relationships/image" Target="../media/image13920.png"/><Relationship Id="rId162" Type="http://schemas.openxmlformats.org/officeDocument/2006/relationships/image" Target="../media/image1470.png"/><Relationship Id="rId183" Type="http://schemas.openxmlformats.org/officeDocument/2006/relationships/customXml" Target="../ink/ink1586.xml"/><Relationship Id="rId218" Type="http://schemas.openxmlformats.org/officeDocument/2006/relationships/image" Target="../media/image1498.png"/><Relationship Id="rId239" Type="http://schemas.openxmlformats.org/officeDocument/2006/relationships/customXml" Target="../ink/ink1614.xml"/><Relationship Id="rId390" Type="http://schemas.openxmlformats.org/officeDocument/2006/relationships/image" Target="../media/image1584.png"/><Relationship Id="rId404" Type="http://schemas.openxmlformats.org/officeDocument/2006/relationships/image" Target="../media/image1591.png"/><Relationship Id="rId250" Type="http://schemas.openxmlformats.org/officeDocument/2006/relationships/image" Target="../media/image1514.png"/><Relationship Id="rId271" Type="http://schemas.openxmlformats.org/officeDocument/2006/relationships/customXml" Target="../ink/ink1630.xml"/><Relationship Id="rId292" Type="http://schemas.openxmlformats.org/officeDocument/2006/relationships/image" Target="../media/image1535.png"/><Relationship Id="rId306" Type="http://schemas.openxmlformats.org/officeDocument/2006/relationships/image" Target="../media/image1542.png"/><Relationship Id="rId24" Type="http://schemas.openxmlformats.org/officeDocument/2006/relationships/customXml" Target="../ink/ink1507.xml"/><Relationship Id="rId45" Type="http://schemas.openxmlformats.org/officeDocument/2006/relationships/image" Target="../media/image1411.png"/><Relationship Id="rId66" Type="http://schemas.openxmlformats.org/officeDocument/2006/relationships/customXml" Target="../ink/ink1528.xml"/><Relationship Id="rId87" Type="http://schemas.openxmlformats.org/officeDocument/2006/relationships/customXml" Target="../ink/ink1538.xml"/><Relationship Id="rId110" Type="http://schemas.openxmlformats.org/officeDocument/2006/relationships/image" Target="../media/image1444.png"/><Relationship Id="rId131" Type="http://schemas.openxmlformats.org/officeDocument/2006/relationships/customXml" Target="../ink/ink1560.xml"/><Relationship Id="rId327" Type="http://schemas.openxmlformats.org/officeDocument/2006/relationships/customXml" Target="../ink/ink1658.xml"/><Relationship Id="rId348" Type="http://schemas.openxmlformats.org/officeDocument/2006/relationships/image" Target="../media/image1563.png"/><Relationship Id="rId369" Type="http://schemas.openxmlformats.org/officeDocument/2006/relationships/customXml" Target="../ink/ink1679.xml"/><Relationship Id="rId152" Type="http://schemas.openxmlformats.org/officeDocument/2006/relationships/image" Target="../media/image1465.png"/><Relationship Id="rId173" Type="http://schemas.openxmlformats.org/officeDocument/2006/relationships/customXml" Target="../ink/ink1581.xml"/><Relationship Id="rId194" Type="http://schemas.openxmlformats.org/officeDocument/2006/relationships/image" Target="../media/image1486.png"/><Relationship Id="rId208" Type="http://schemas.openxmlformats.org/officeDocument/2006/relationships/image" Target="../media/image1493.png"/><Relationship Id="rId229" Type="http://schemas.openxmlformats.org/officeDocument/2006/relationships/customXml" Target="../ink/ink1609.xml"/><Relationship Id="rId380" Type="http://schemas.openxmlformats.org/officeDocument/2006/relationships/image" Target="../media/image1579.png"/><Relationship Id="rId415" Type="http://schemas.openxmlformats.org/officeDocument/2006/relationships/customXml" Target="../ink/ink1702.xml"/><Relationship Id="rId240" Type="http://schemas.openxmlformats.org/officeDocument/2006/relationships/image" Target="../media/image1509.png"/><Relationship Id="rId261" Type="http://schemas.openxmlformats.org/officeDocument/2006/relationships/customXml" Target="../ink/ink1625.xml"/><Relationship Id="rId14" Type="http://schemas.openxmlformats.org/officeDocument/2006/relationships/customXml" Target="../ink/ink1502.xml"/><Relationship Id="rId35" Type="http://schemas.openxmlformats.org/officeDocument/2006/relationships/image" Target="../media/image1406.png"/><Relationship Id="rId56" Type="http://schemas.openxmlformats.org/officeDocument/2006/relationships/customXml" Target="../ink/ink1523.xml"/><Relationship Id="rId77" Type="http://schemas.openxmlformats.org/officeDocument/2006/relationships/image" Target="../media/image1427.png"/><Relationship Id="rId100" Type="http://schemas.openxmlformats.org/officeDocument/2006/relationships/image" Target="../media/image1439.png"/><Relationship Id="rId282" Type="http://schemas.openxmlformats.org/officeDocument/2006/relationships/image" Target="../media/image1530.png"/><Relationship Id="rId317" Type="http://schemas.openxmlformats.org/officeDocument/2006/relationships/customXml" Target="../ink/ink1653.xml"/><Relationship Id="rId338" Type="http://schemas.openxmlformats.org/officeDocument/2006/relationships/image" Target="../media/image1558.png"/><Relationship Id="rId359" Type="http://schemas.openxmlformats.org/officeDocument/2006/relationships/customXml" Target="../ink/ink1674.xml"/><Relationship Id="rId8" Type="http://schemas.openxmlformats.org/officeDocument/2006/relationships/customXml" Target="../ink/ink1499.xml"/><Relationship Id="rId98" Type="http://schemas.openxmlformats.org/officeDocument/2006/relationships/image" Target="../media/image1438.png"/><Relationship Id="rId121" Type="http://schemas.openxmlformats.org/officeDocument/2006/relationships/customXml" Target="../ink/ink1555.xml"/><Relationship Id="rId142" Type="http://schemas.openxmlformats.org/officeDocument/2006/relationships/image" Target="../media/image1460.png"/><Relationship Id="rId163" Type="http://schemas.openxmlformats.org/officeDocument/2006/relationships/customXml" Target="../ink/ink1576.xml"/><Relationship Id="rId184" Type="http://schemas.openxmlformats.org/officeDocument/2006/relationships/image" Target="../media/image1481.png"/><Relationship Id="rId219" Type="http://schemas.openxmlformats.org/officeDocument/2006/relationships/customXml" Target="../ink/ink1604.xml"/><Relationship Id="rId370" Type="http://schemas.openxmlformats.org/officeDocument/2006/relationships/image" Target="../media/image1574.png"/><Relationship Id="rId391" Type="http://schemas.openxmlformats.org/officeDocument/2006/relationships/customXml" Target="../ink/ink1690.xml"/><Relationship Id="rId405" Type="http://schemas.openxmlformats.org/officeDocument/2006/relationships/customXml" Target="../ink/ink1697.xml"/><Relationship Id="rId230" Type="http://schemas.openxmlformats.org/officeDocument/2006/relationships/image" Target="../media/image1504.png"/><Relationship Id="rId251" Type="http://schemas.openxmlformats.org/officeDocument/2006/relationships/customXml" Target="../ink/ink1620.xml"/><Relationship Id="rId25" Type="http://schemas.openxmlformats.org/officeDocument/2006/relationships/image" Target="../media/image1401.png"/><Relationship Id="rId46" Type="http://schemas.openxmlformats.org/officeDocument/2006/relationships/customXml" Target="../ink/ink1518.xml"/><Relationship Id="rId67" Type="http://schemas.openxmlformats.org/officeDocument/2006/relationships/image" Target="../media/image1422.png"/><Relationship Id="rId272" Type="http://schemas.openxmlformats.org/officeDocument/2006/relationships/image" Target="../media/image1525.png"/><Relationship Id="rId293" Type="http://schemas.openxmlformats.org/officeDocument/2006/relationships/customXml" Target="../ink/ink1641.xml"/><Relationship Id="rId307" Type="http://schemas.openxmlformats.org/officeDocument/2006/relationships/customXml" Target="../ink/ink1648.xml"/><Relationship Id="rId328" Type="http://schemas.openxmlformats.org/officeDocument/2006/relationships/image" Target="../media/image1553.png"/><Relationship Id="rId349" Type="http://schemas.openxmlformats.org/officeDocument/2006/relationships/customXml" Target="../ink/ink1669.xml"/><Relationship Id="rId88" Type="http://schemas.openxmlformats.org/officeDocument/2006/relationships/image" Target="../media/image1433.png"/><Relationship Id="rId111" Type="http://schemas.openxmlformats.org/officeDocument/2006/relationships/customXml" Target="../ink/ink1550.xml"/><Relationship Id="rId132" Type="http://schemas.openxmlformats.org/officeDocument/2006/relationships/image" Target="../media/image1455.png"/><Relationship Id="rId153" Type="http://schemas.openxmlformats.org/officeDocument/2006/relationships/customXml" Target="../ink/ink1571.xml"/><Relationship Id="rId174" Type="http://schemas.openxmlformats.org/officeDocument/2006/relationships/image" Target="../media/image1476.png"/><Relationship Id="rId195" Type="http://schemas.openxmlformats.org/officeDocument/2006/relationships/customXml" Target="../ink/ink1592.xml"/><Relationship Id="rId209" Type="http://schemas.openxmlformats.org/officeDocument/2006/relationships/customXml" Target="../ink/ink1599.xml"/><Relationship Id="rId360" Type="http://schemas.openxmlformats.org/officeDocument/2006/relationships/image" Target="../media/image1569.png"/><Relationship Id="rId381" Type="http://schemas.openxmlformats.org/officeDocument/2006/relationships/customXml" Target="../ink/ink1685.xml"/><Relationship Id="rId416" Type="http://schemas.openxmlformats.org/officeDocument/2006/relationships/image" Target="../media/image1597.png"/><Relationship Id="rId220" Type="http://schemas.openxmlformats.org/officeDocument/2006/relationships/image" Target="../media/image1499.png"/><Relationship Id="rId241" Type="http://schemas.openxmlformats.org/officeDocument/2006/relationships/customXml" Target="../ink/ink1615.xml"/><Relationship Id="rId15" Type="http://schemas.openxmlformats.org/officeDocument/2006/relationships/image" Target="../media/image1396.png"/><Relationship Id="rId36" Type="http://schemas.openxmlformats.org/officeDocument/2006/relationships/customXml" Target="../ink/ink1513.xml"/><Relationship Id="rId57" Type="http://schemas.openxmlformats.org/officeDocument/2006/relationships/image" Target="../media/image1417.png"/><Relationship Id="rId262" Type="http://schemas.openxmlformats.org/officeDocument/2006/relationships/image" Target="../media/image1520.png"/><Relationship Id="rId283" Type="http://schemas.openxmlformats.org/officeDocument/2006/relationships/customXml" Target="../ink/ink1636.xml"/><Relationship Id="rId318" Type="http://schemas.openxmlformats.org/officeDocument/2006/relationships/image" Target="../media/image1548.png"/><Relationship Id="rId339" Type="http://schemas.openxmlformats.org/officeDocument/2006/relationships/customXml" Target="../ink/ink1664.xml"/><Relationship Id="rId78" Type="http://schemas.openxmlformats.org/officeDocument/2006/relationships/customXml" Target="../ink/ink1534.xml"/><Relationship Id="rId99" Type="http://schemas.openxmlformats.org/officeDocument/2006/relationships/customXml" Target="../ink/ink1544.xml"/><Relationship Id="rId101" Type="http://schemas.openxmlformats.org/officeDocument/2006/relationships/customXml" Target="../ink/ink1545.xml"/><Relationship Id="rId122" Type="http://schemas.openxmlformats.org/officeDocument/2006/relationships/image" Target="../media/image1450.png"/><Relationship Id="rId143" Type="http://schemas.openxmlformats.org/officeDocument/2006/relationships/customXml" Target="../ink/ink1566.xml"/><Relationship Id="rId164" Type="http://schemas.openxmlformats.org/officeDocument/2006/relationships/image" Target="../media/image1471.png"/><Relationship Id="rId185" Type="http://schemas.openxmlformats.org/officeDocument/2006/relationships/customXml" Target="../ink/ink1587.xml"/><Relationship Id="rId350" Type="http://schemas.openxmlformats.org/officeDocument/2006/relationships/image" Target="../media/image1564.png"/><Relationship Id="rId371" Type="http://schemas.openxmlformats.org/officeDocument/2006/relationships/customXml" Target="../ink/ink1680.xml"/><Relationship Id="rId406" Type="http://schemas.openxmlformats.org/officeDocument/2006/relationships/image" Target="../media/image1592.png"/><Relationship Id="rId9" Type="http://schemas.openxmlformats.org/officeDocument/2006/relationships/image" Target="../media/image13930.png"/><Relationship Id="rId210" Type="http://schemas.openxmlformats.org/officeDocument/2006/relationships/image" Target="../media/image1494.png"/><Relationship Id="rId392" Type="http://schemas.openxmlformats.org/officeDocument/2006/relationships/image" Target="../media/image1585.png"/><Relationship Id="rId26" Type="http://schemas.openxmlformats.org/officeDocument/2006/relationships/customXml" Target="../ink/ink1508.xml"/><Relationship Id="rId231" Type="http://schemas.openxmlformats.org/officeDocument/2006/relationships/customXml" Target="../ink/ink1610.xml"/><Relationship Id="rId252" Type="http://schemas.openxmlformats.org/officeDocument/2006/relationships/image" Target="../media/image1515.png"/><Relationship Id="rId273" Type="http://schemas.openxmlformats.org/officeDocument/2006/relationships/customXml" Target="../ink/ink1631.xml"/><Relationship Id="rId294" Type="http://schemas.openxmlformats.org/officeDocument/2006/relationships/image" Target="../media/image1536.png"/><Relationship Id="rId308" Type="http://schemas.openxmlformats.org/officeDocument/2006/relationships/image" Target="../media/image1543.png"/><Relationship Id="rId329" Type="http://schemas.openxmlformats.org/officeDocument/2006/relationships/customXml" Target="../ink/ink1659.xml"/><Relationship Id="rId47" Type="http://schemas.openxmlformats.org/officeDocument/2006/relationships/image" Target="../media/image1412.png"/><Relationship Id="rId68" Type="http://schemas.openxmlformats.org/officeDocument/2006/relationships/customXml" Target="../ink/ink1529.xml"/><Relationship Id="rId89" Type="http://schemas.openxmlformats.org/officeDocument/2006/relationships/customXml" Target="../ink/ink1539.xml"/><Relationship Id="rId112" Type="http://schemas.openxmlformats.org/officeDocument/2006/relationships/image" Target="../media/image1445.png"/><Relationship Id="rId133" Type="http://schemas.openxmlformats.org/officeDocument/2006/relationships/customXml" Target="../ink/ink1561.xml"/><Relationship Id="rId154" Type="http://schemas.openxmlformats.org/officeDocument/2006/relationships/image" Target="../media/image1466.png"/><Relationship Id="rId175" Type="http://schemas.openxmlformats.org/officeDocument/2006/relationships/customXml" Target="../ink/ink1582.xml"/><Relationship Id="rId340" Type="http://schemas.openxmlformats.org/officeDocument/2006/relationships/image" Target="../media/image1559.png"/><Relationship Id="rId361" Type="http://schemas.openxmlformats.org/officeDocument/2006/relationships/customXml" Target="../ink/ink1675.xml"/><Relationship Id="rId196" Type="http://schemas.openxmlformats.org/officeDocument/2006/relationships/image" Target="../media/image1487.png"/><Relationship Id="rId200" Type="http://schemas.openxmlformats.org/officeDocument/2006/relationships/image" Target="../media/image1489.png"/><Relationship Id="rId382" Type="http://schemas.openxmlformats.org/officeDocument/2006/relationships/image" Target="../media/image1580.png"/><Relationship Id="rId417" Type="http://schemas.openxmlformats.org/officeDocument/2006/relationships/customXml" Target="../ink/ink1703.xml"/><Relationship Id="rId16" Type="http://schemas.openxmlformats.org/officeDocument/2006/relationships/customXml" Target="../ink/ink1503.xml"/><Relationship Id="rId221" Type="http://schemas.openxmlformats.org/officeDocument/2006/relationships/customXml" Target="../ink/ink1605.xml"/><Relationship Id="rId242" Type="http://schemas.openxmlformats.org/officeDocument/2006/relationships/image" Target="../media/image1510.png"/><Relationship Id="rId263" Type="http://schemas.openxmlformats.org/officeDocument/2006/relationships/customXml" Target="../ink/ink1626.xml"/><Relationship Id="rId284" Type="http://schemas.openxmlformats.org/officeDocument/2006/relationships/image" Target="../media/image1531.png"/><Relationship Id="rId319" Type="http://schemas.openxmlformats.org/officeDocument/2006/relationships/customXml" Target="../ink/ink1654.xml"/><Relationship Id="rId37" Type="http://schemas.openxmlformats.org/officeDocument/2006/relationships/image" Target="../media/image1407.png"/><Relationship Id="rId58" Type="http://schemas.openxmlformats.org/officeDocument/2006/relationships/customXml" Target="../ink/ink1524.xml"/><Relationship Id="rId79" Type="http://schemas.openxmlformats.org/officeDocument/2006/relationships/image" Target="../media/image1428.png"/><Relationship Id="rId102" Type="http://schemas.openxmlformats.org/officeDocument/2006/relationships/image" Target="../media/image1440.png"/><Relationship Id="rId123" Type="http://schemas.openxmlformats.org/officeDocument/2006/relationships/customXml" Target="../ink/ink1556.xml"/><Relationship Id="rId144" Type="http://schemas.openxmlformats.org/officeDocument/2006/relationships/image" Target="../media/image1461.png"/><Relationship Id="rId330" Type="http://schemas.openxmlformats.org/officeDocument/2006/relationships/image" Target="../media/image1554.png"/><Relationship Id="rId90" Type="http://schemas.openxmlformats.org/officeDocument/2006/relationships/image" Target="../media/image1434.png"/><Relationship Id="rId165" Type="http://schemas.openxmlformats.org/officeDocument/2006/relationships/customXml" Target="../ink/ink1577.xml"/><Relationship Id="rId186" Type="http://schemas.openxmlformats.org/officeDocument/2006/relationships/image" Target="../media/image1482.png"/><Relationship Id="rId351" Type="http://schemas.openxmlformats.org/officeDocument/2006/relationships/customXml" Target="../ink/ink1670.xml"/><Relationship Id="rId372" Type="http://schemas.openxmlformats.org/officeDocument/2006/relationships/image" Target="../media/image1575.png"/><Relationship Id="rId393" Type="http://schemas.openxmlformats.org/officeDocument/2006/relationships/customXml" Target="../ink/ink1691.xml"/><Relationship Id="rId407" Type="http://schemas.openxmlformats.org/officeDocument/2006/relationships/customXml" Target="../ink/ink1698.xml"/><Relationship Id="rId211" Type="http://schemas.openxmlformats.org/officeDocument/2006/relationships/customXml" Target="../ink/ink1600.xml"/><Relationship Id="rId232" Type="http://schemas.openxmlformats.org/officeDocument/2006/relationships/image" Target="../media/image1505.png"/><Relationship Id="rId253" Type="http://schemas.openxmlformats.org/officeDocument/2006/relationships/customXml" Target="../ink/ink1621.xml"/><Relationship Id="rId274" Type="http://schemas.openxmlformats.org/officeDocument/2006/relationships/image" Target="../media/image1526.png"/><Relationship Id="rId295" Type="http://schemas.openxmlformats.org/officeDocument/2006/relationships/customXml" Target="../ink/ink1642.xml"/><Relationship Id="rId309" Type="http://schemas.openxmlformats.org/officeDocument/2006/relationships/customXml" Target="../ink/ink1649.xml"/><Relationship Id="rId27" Type="http://schemas.openxmlformats.org/officeDocument/2006/relationships/image" Target="../media/image1402.png"/><Relationship Id="rId48" Type="http://schemas.openxmlformats.org/officeDocument/2006/relationships/customXml" Target="../ink/ink1519.xml"/><Relationship Id="rId69" Type="http://schemas.openxmlformats.org/officeDocument/2006/relationships/image" Target="../media/image1423.png"/><Relationship Id="rId113" Type="http://schemas.openxmlformats.org/officeDocument/2006/relationships/customXml" Target="../ink/ink1551.xml"/><Relationship Id="rId134" Type="http://schemas.openxmlformats.org/officeDocument/2006/relationships/image" Target="../media/image1456.png"/><Relationship Id="rId320" Type="http://schemas.openxmlformats.org/officeDocument/2006/relationships/image" Target="../media/image1549.png"/><Relationship Id="rId80" Type="http://schemas.openxmlformats.org/officeDocument/2006/relationships/image" Target="../media/image1395.emf"/><Relationship Id="rId155" Type="http://schemas.openxmlformats.org/officeDocument/2006/relationships/customXml" Target="../ink/ink1572.xml"/><Relationship Id="rId176" Type="http://schemas.openxmlformats.org/officeDocument/2006/relationships/image" Target="../media/image1477.png"/><Relationship Id="rId197" Type="http://schemas.openxmlformats.org/officeDocument/2006/relationships/customXml" Target="../ink/ink1593.xml"/><Relationship Id="rId341" Type="http://schemas.openxmlformats.org/officeDocument/2006/relationships/customXml" Target="../ink/ink1665.xml"/><Relationship Id="rId362" Type="http://schemas.openxmlformats.org/officeDocument/2006/relationships/image" Target="../media/image1570.png"/><Relationship Id="rId383" Type="http://schemas.openxmlformats.org/officeDocument/2006/relationships/customXml" Target="../ink/ink1686.xml"/><Relationship Id="rId418" Type="http://schemas.openxmlformats.org/officeDocument/2006/relationships/image" Target="../media/image1598.png"/><Relationship Id="rId201" Type="http://schemas.openxmlformats.org/officeDocument/2006/relationships/customXml" Target="../ink/ink1595.xml"/><Relationship Id="rId222" Type="http://schemas.openxmlformats.org/officeDocument/2006/relationships/image" Target="../media/image1500.png"/><Relationship Id="rId243" Type="http://schemas.openxmlformats.org/officeDocument/2006/relationships/customXml" Target="../ink/ink1616.xml"/><Relationship Id="rId264" Type="http://schemas.openxmlformats.org/officeDocument/2006/relationships/image" Target="../media/image1521.png"/><Relationship Id="rId285" Type="http://schemas.openxmlformats.org/officeDocument/2006/relationships/customXml" Target="../ink/ink1637.xml"/><Relationship Id="rId17" Type="http://schemas.openxmlformats.org/officeDocument/2006/relationships/image" Target="../media/image1397.png"/><Relationship Id="rId38" Type="http://schemas.openxmlformats.org/officeDocument/2006/relationships/customXml" Target="../ink/ink1514.xml"/><Relationship Id="rId59" Type="http://schemas.openxmlformats.org/officeDocument/2006/relationships/image" Target="../media/image1418.png"/><Relationship Id="rId103" Type="http://schemas.openxmlformats.org/officeDocument/2006/relationships/customXml" Target="../ink/ink1546.xml"/><Relationship Id="rId124" Type="http://schemas.openxmlformats.org/officeDocument/2006/relationships/image" Target="../media/image1451.png"/><Relationship Id="rId310" Type="http://schemas.openxmlformats.org/officeDocument/2006/relationships/image" Target="../media/image1544.png"/><Relationship Id="rId70" Type="http://schemas.openxmlformats.org/officeDocument/2006/relationships/customXml" Target="../ink/ink1530.xml"/><Relationship Id="rId91" Type="http://schemas.openxmlformats.org/officeDocument/2006/relationships/customXml" Target="../ink/ink1540.xml"/><Relationship Id="rId145" Type="http://schemas.openxmlformats.org/officeDocument/2006/relationships/customXml" Target="../ink/ink1567.xml"/><Relationship Id="rId166" Type="http://schemas.openxmlformats.org/officeDocument/2006/relationships/image" Target="../media/image1472.png"/><Relationship Id="rId187" Type="http://schemas.openxmlformats.org/officeDocument/2006/relationships/customXml" Target="../ink/ink1588.xml"/><Relationship Id="rId331" Type="http://schemas.openxmlformats.org/officeDocument/2006/relationships/customXml" Target="../ink/ink1660.xml"/><Relationship Id="rId352" Type="http://schemas.openxmlformats.org/officeDocument/2006/relationships/image" Target="../media/image1565.png"/><Relationship Id="rId373" Type="http://schemas.openxmlformats.org/officeDocument/2006/relationships/customXml" Target="../ink/ink1681.xml"/><Relationship Id="rId394" Type="http://schemas.openxmlformats.org/officeDocument/2006/relationships/image" Target="../media/image1586.png"/><Relationship Id="rId408" Type="http://schemas.openxmlformats.org/officeDocument/2006/relationships/image" Target="../media/image159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495.png"/><Relationship Id="rId233" Type="http://schemas.openxmlformats.org/officeDocument/2006/relationships/customXml" Target="../ink/ink1611.xml"/><Relationship Id="rId254" Type="http://schemas.openxmlformats.org/officeDocument/2006/relationships/image" Target="../media/image1516.png"/><Relationship Id="rId28" Type="http://schemas.openxmlformats.org/officeDocument/2006/relationships/customXml" Target="../ink/ink1509.xml"/><Relationship Id="rId49" Type="http://schemas.openxmlformats.org/officeDocument/2006/relationships/image" Target="../media/image1413.png"/><Relationship Id="rId114" Type="http://schemas.openxmlformats.org/officeDocument/2006/relationships/image" Target="../media/image1446.png"/><Relationship Id="rId275" Type="http://schemas.openxmlformats.org/officeDocument/2006/relationships/customXml" Target="../ink/ink1632.xml"/><Relationship Id="rId296" Type="http://schemas.openxmlformats.org/officeDocument/2006/relationships/image" Target="../media/image1537.png"/><Relationship Id="rId300" Type="http://schemas.openxmlformats.org/officeDocument/2006/relationships/image" Target="../media/image1539.png"/><Relationship Id="rId60" Type="http://schemas.openxmlformats.org/officeDocument/2006/relationships/customXml" Target="../ink/ink1525.xml"/><Relationship Id="rId81" Type="http://schemas.openxmlformats.org/officeDocument/2006/relationships/customXml" Target="../ink/ink1535.xml"/><Relationship Id="rId135" Type="http://schemas.openxmlformats.org/officeDocument/2006/relationships/customXml" Target="../ink/ink1562.xml"/><Relationship Id="rId156" Type="http://schemas.openxmlformats.org/officeDocument/2006/relationships/image" Target="../media/image1467.png"/><Relationship Id="rId177" Type="http://schemas.openxmlformats.org/officeDocument/2006/relationships/customXml" Target="../ink/ink1583.xml"/><Relationship Id="rId198" Type="http://schemas.openxmlformats.org/officeDocument/2006/relationships/image" Target="../media/image1488.png"/><Relationship Id="rId321" Type="http://schemas.openxmlformats.org/officeDocument/2006/relationships/customXml" Target="../ink/ink1655.xml"/><Relationship Id="rId342" Type="http://schemas.openxmlformats.org/officeDocument/2006/relationships/image" Target="../media/image1560.png"/><Relationship Id="rId363" Type="http://schemas.openxmlformats.org/officeDocument/2006/relationships/customXml" Target="../ink/ink1676.xml"/><Relationship Id="rId384" Type="http://schemas.openxmlformats.org/officeDocument/2006/relationships/image" Target="../media/image1581.png"/><Relationship Id="rId419" Type="http://schemas.openxmlformats.org/officeDocument/2006/relationships/customXml" Target="../ink/ink1704.xml"/><Relationship Id="rId202" Type="http://schemas.openxmlformats.org/officeDocument/2006/relationships/image" Target="../media/image1490.png"/><Relationship Id="rId223" Type="http://schemas.openxmlformats.org/officeDocument/2006/relationships/customXml" Target="../ink/ink1606.xml"/><Relationship Id="rId244" Type="http://schemas.openxmlformats.org/officeDocument/2006/relationships/image" Target="../media/image1511.png"/><Relationship Id="rId18" Type="http://schemas.openxmlformats.org/officeDocument/2006/relationships/customXml" Target="../ink/ink1504.xml"/><Relationship Id="rId39" Type="http://schemas.openxmlformats.org/officeDocument/2006/relationships/image" Target="../media/image1408.png"/><Relationship Id="rId265" Type="http://schemas.openxmlformats.org/officeDocument/2006/relationships/customXml" Target="../ink/ink1627.xml"/><Relationship Id="rId286" Type="http://schemas.openxmlformats.org/officeDocument/2006/relationships/image" Target="../media/image1532.png"/><Relationship Id="rId50" Type="http://schemas.openxmlformats.org/officeDocument/2006/relationships/customXml" Target="../ink/ink1520.xml"/><Relationship Id="rId104" Type="http://schemas.openxmlformats.org/officeDocument/2006/relationships/image" Target="../media/image1441.png"/><Relationship Id="rId125" Type="http://schemas.openxmlformats.org/officeDocument/2006/relationships/customXml" Target="../ink/ink1557.xml"/><Relationship Id="rId146" Type="http://schemas.openxmlformats.org/officeDocument/2006/relationships/image" Target="../media/image1462.png"/><Relationship Id="rId167" Type="http://schemas.openxmlformats.org/officeDocument/2006/relationships/customXml" Target="../ink/ink1578.xml"/><Relationship Id="rId188" Type="http://schemas.openxmlformats.org/officeDocument/2006/relationships/image" Target="../media/image1483.png"/><Relationship Id="rId311" Type="http://schemas.openxmlformats.org/officeDocument/2006/relationships/customXml" Target="../ink/ink1650.xml"/><Relationship Id="rId332" Type="http://schemas.openxmlformats.org/officeDocument/2006/relationships/image" Target="../media/image1555.png"/><Relationship Id="rId353" Type="http://schemas.openxmlformats.org/officeDocument/2006/relationships/customXml" Target="../ink/ink1671.xml"/><Relationship Id="rId374" Type="http://schemas.openxmlformats.org/officeDocument/2006/relationships/image" Target="../media/image1576.png"/><Relationship Id="rId395" Type="http://schemas.openxmlformats.org/officeDocument/2006/relationships/customXml" Target="../ink/ink1692.xml"/><Relationship Id="rId409" Type="http://schemas.openxmlformats.org/officeDocument/2006/relationships/customXml" Target="../ink/ink1699.xml"/><Relationship Id="rId71" Type="http://schemas.openxmlformats.org/officeDocument/2006/relationships/image" Target="../media/image1424.png"/><Relationship Id="rId92" Type="http://schemas.openxmlformats.org/officeDocument/2006/relationships/image" Target="../media/image1435.png"/><Relationship Id="rId213" Type="http://schemas.openxmlformats.org/officeDocument/2006/relationships/customXml" Target="../ink/ink1601.xml"/><Relationship Id="rId234" Type="http://schemas.openxmlformats.org/officeDocument/2006/relationships/image" Target="../media/image1506.png"/><Relationship Id="rId420" Type="http://schemas.openxmlformats.org/officeDocument/2006/relationships/image" Target="../media/image1599.png"/><Relationship Id="rId2" Type="http://schemas.openxmlformats.org/officeDocument/2006/relationships/customXml" Target="../ink/ink1496.xml"/><Relationship Id="rId29" Type="http://schemas.openxmlformats.org/officeDocument/2006/relationships/image" Target="../media/image1403.png"/><Relationship Id="rId255" Type="http://schemas.openxmlformats.org/officeDocument/2006/relationships/customXml" Target="../ink/ink1622.xml"/><Relationship Id="rId276" Type="http://schemas.openxmlformats.org/officeDocument/2006/relationships/image" Target="../media/image1527.png"/><Relationship Id="rId297" Type="http://schemas.openxmlformats.org/officeDocument/2006/relationships/customXml" Target="../ink/ink1643.xml"/><Relationship Id="rId40" Type="http://schemas.openxmlformats.org/officeDocument/2006/relationships/customXml" Target="../ink/ink1515.xml"/><Relationship Id="rId115" Type="http://schemas.openxmlformats.org/officeDocument/2006/relationships/customXml" Target="../ink/ink1552.xml"/><Relationship Id="rId136" Type="http://schemas.openxmlformats.org/officeDocument/2006/relationships/image" Target="../media/image1457.png"/><Relationship Id="rId157" Type="http://schemas.openxmlformats.org/officeDocument/2006/relationships/customXml" Target="../ink/ink1573.xml"/><Relationship Id="rId178" Type="http://schemas.openxmlformats.org/officeDocument/2006/relationships/image" Target="../media/image1478.png"/><Relationship Id="rId301" Type="http://schemas.openxmlformats.org/officeDocument/2006/relationships/customXml" Target="../ink/ink1645.xml"/><Relationship Id="rId322" Type="http://schemas.openxmlformats.org/officeDocument/2006/relationships/image" Target="../media/image1550.png"/><Relationship Id="rId343" Type="http://schemas.openxmlformats.org/officeDocument/2006/relationships/customXml" Target="../ink/ink1666.xml"/><Relationship Id="rId364" Type="http://schemas.openxmlformats.org/officeDocument/2006/relationships/image" Target="../media/image1571.png"/><Relationship Id="rId61" Type="http://schemas.openxmlformats.org/officeDocument/2006/relationships/image" Target="../media/image1419.png"/><Relationship Id="rId82" Type="http://schemas.openxmlformats.org/officeDocument/2006/relationships/image" Target="../media/image1430.png"/><Relationship Id="rId199" Type="http://schemas.openxmlformats.org/officeDocument/2006/relationships/customXml" Target="../ink/ink1594.xml"/><Relationship Id="rId203" Type="http://schemas.openxmlformats.org/officeDocument/2006/relationships/customXml" Target="../ink/ink1596.xml"/><Relationship Id="rId385" Type="http://schemas.openxmlformats.org/officeDocument/2006/relationships/customXml" Target="../ink/ink1687.xml"/><Relationship Id="rId19" Type="http://schemas.openxmlformats.org/officeDocument/2006/relationships/image" Target="../media/image1398.png"/><Relationship Id="rId224" Type="http://schemas.openxmlformats.org/officeDocument/2006/relationships/image" Target="../media/image1501.png"/><Relationship Id="rId245" Type="http://schemas.openxmlformats.org/officeDocument/2006/relationships/customXml" Target="../ink/ink1617.xml"/><Relationship Id="rId266" Type="http://schemas.openxmlformats.org/officeDocument/2006/relationships/image" Target="../media/image1522.png"/><Relationship Id="rId287" Type="http://schemas.openxmlformats.org/officeDocument/2006/relationships/customXml" Target="../ink/ink1638.xml"/><Relationship Id="rId410" Type="http://schemas.openxmlformats.org/officeDocument/2006/relationships/image" Target="../media/image1594.png"/><Relationship Id="rId30" Type="http://schemas.openxmlformats.org/officeDocument/2006/relationships/customXml" Target="../ink/ink1510.xml"/><Relationship Id="rId105" Type="http://schemas.openxmlformats.org/officeDocument/2006/relationships/customXml" Target="../ink/ink1547.xml"/><Relationship Id="rId126" Type="http://schemas.openxmlformats.org/officeDocument/2006/relationships/image" Target="../media/image1452.png"/><Relationship Id="rId147" Type="http://schemas.openxmlformats.org/officeDocument/2006/relationships/customXml" Target="../ink/ink1568.xml"/><Relationship Id="rId168" Type="http://schemas.openxmlformats.org/officeDocument/2006/relationships/image" Target="../media/image1473.png"/><Relationship Id="rId312" Type="http://schemas.openxmlformats.org/officeDocument/2006/relationships/image" Target="../media/image1545.png"/><Relationship Id="rId333" Type="http://schemas.openxmlformats.org/officeDocument/2006/relationships/customXml" Target="../ink/ink1661.xml"/><Relationship Id="rId354" Type="http://schemas.openxmlformats.org/officeDocument/2006/relationships/image" Target="../media/image1566.png"/><Relationship Id="rId51" Type="http://schemas.openxmlformats.org/officeDocument/2006/relationships/image" Target="../media/image1414.png"/><Relationship Id="rId72" Type="http://schemas.openxmlformats.org/officeDocument/2006/relationships/customXml" Target="../ink/ink1531.xml"/><Relationship Id="rId93" Type="http://schemas.openxmlformats.org/officeDocument/2006/relationships/customXml" Target="../ink/ink1541.xml"/><Relationship Id="rId189" Type="http://schemas.openxmlformats.org/officeDocument/2006/relationships/customXml" Target="../ink/ink1589.xml"/><Relationship Id="rId375" Type="http://schemas.openxmlformats.org/officeDocument/2006/relationships/customXml" Target="../ink/ink1682.xml"/><Relationship Id="rId396" Type="http://schemas.openxmlformats.org/officeDocument/2006/relationships/image" Target="../media/image1587.png"/><Relationship Id="rId3" Type="http://schemas.openxmlformats.org/officeDocument/2006/relationships/image" Target="../media/image13900.png"/><Relationship Id="rId214" Type="http://schemas.openxmlformats.org/officeDocument/2006/relationships/image" Target="../media/image1496.png"/><Relationship Id="rId235" Type="http://schemas.openxmlformats.org/officeDocument/2006/relationships/customXml" Target="../ink/ink1612.xml"/><Relationship Id="rId256" Type="http://schemas.openxmlformats.org/officeDocument/2006/relationships/image" Target="../media/image1517.png"/><Relationship Id="rId277" Type="http://schemas.openxmlformats.org/officeDocument/2006/relationships/customXml" Target="../ink/ink1633.xml"/><Relationship Id="rId298" Type="http://schemas.openxmlformats.org/officeDocument/2006/relationships/image" Target="../media/image1538.png"/><Relationship Id="rId400" Type="http://schemas.openxmlformats.org/officeDocument/2006/relationships/image" Target="../media/image1589.png"/><Relationship Id="rId116" Type="http://schemas.openxmlformats.org/officeDocument/2006/relationships/image" Target="../media/image1447.png"/><Relationship Id="rId137" Type="http://schemas.openxmlformats.org/officeDocument/2006/relationships/customXml" Target="../ink/ink1563.xml"/><Relationship Id="rId158" Type="http://schemas.openxmlformats.org/officeDocument/2006/relationships/image" Target="../media/image1468.png"/><Relationship Id="rId302" Type="http://schemas.openxmlformats.org/officeDocument/2006/relationships/image" Target="../media/image1540.png"/><Relationship Id="rId323" Type="http://schemas.openxmlformats.org/officeDocument/2006/relationships/customXml" Target="../ink/ink1656.xml"/><Relationship Id="rId344" Type="http://schemas.openxmlformats.org/officeDocument/2006/relationships/image" Target="../media/image1561.png"/><Relationship Id="rId20" Type="http://schemas.openxmlformats.org/officeDocument/2006/relationships/customXml" Target="../ink/ink1505.xml"/><Relationship Id="rId41" Type="http://schemas.openxmlformats.org/officeDocument/2006/relationships/image" Target="../media/image1409.png"/><Relationship Id="rId62" Type="http://schemas.openxmlformats.org/officeDocument/2006/relationships/customXml" Target="../ink/ink1526.xml"/><Relationship Id="rId83" Type="http://schemas.openxmlformats.org/officeDocument/2006/relationships/customXml" Target="../ink/ink1536.xml"/><Relationship Id="rId179" Type="http://schemas.openxmlformats.org/officeDocument/2006/relationships/customXml" Target="../ink/ink1584.xml"/><Relationship Id="rId365" Type="http://schemas.openxmlformats.org/officeDocument/2006/relationships/customXml" Target="../ink/ink1677.xml"/><Relationship Id="rId386" Type="http://schemas.openxmlformats.org/officeDocument/2006/relationships/image" Target="../media/image1582.png"/><Relationship Id="rId190" Type="http://schemas.openxmlformats.org/officeDocument/2006/relationships/image" Target="../media/image1484.png"/><Relationship Id="rId204" Type="http://schemas.openxmlformats.org/officeDocument/2006/relationships/image" Target="../media/image1491.png"/><Relationship Id="rId225" Type="http://schemas.openxmlformats.org/officeDocument/2006/relationships/customXml" Target="../ink/ink1607.xml"/><Relationship Id="rId246" Type="http://schemas.openxmlformats.org/officeDocument/2006/relationships/image" Target="../media/image1512.png"/><Relationship Id="rId267" Type="http://schemas.openxmlformats.org/officeDocument/2006/relationships/customXml" Target="../ink/ink1628.xml"/><Relationship Id="rId288" Type="http://schemas.openxmlformats.org/officeDocument/2006/relationships/image" Target="../media/image1533.png"/><Relationship Id="rId411" Type="http://schemas.openxmlformats.org/officeDocument/2006/relationships/customXml" Target="../ink/ink1700.xml"/><Relationship Id="rId106" Type="http://schemas.openxmlformats.org/officeDocument/2006/relationships/image" Target="../media/image1442.png"/><Relationship Id="rId127" Type="http://schemas.openxmlformats.org/officeDocument/2006/relationships/customXml" Target="../ink/ink1558.xml"/><Relationship Id="rId313" Type="http://schemas.openxmlformats.org/officeDocument/2006/relationships/customXml" Target="../ink/ink1651.xml"/><Relationship Id="rId10" Type="http://schemas.openxmlformats.org/officeDocument/2006/relationships/customXml" Target="../ink/ink1500.xml"/><Relationship Id="rId31" Type="http://schemas.openxmlformats.org/officeDocument/2006/relationships/image" Target="../media/image1404.png"/><Relationship Id="rId52" Type="http://schemas.openxmlformats.org/officeDocument/2006/relationships/customXml" Target="../ink/ink1521.xml"/><Relationship Id="rId73" Type="http://schemas.openxmlformats.org/officeDocument/2006/relationships/image" Target="../media/image1425.png"/><Relationship Id="rId94" Type="http://schemas.openxmlformats.org/officeDocument/2006/relationships/image" Target="../media/image1436.png"/><Relationship Id="rId148" Type="http://schemas.openxmlformats.org/officeDocument/2006/relationships/image" Target="../media/image1463.png"/><Relationship Id="rId169" Type="http://schemas.openxmlformats.org/officeDocument/2006/relationships/customXml" Target="../ink/ink1579.xml"/><Relationship Id="rId334" Type="http://schemas.openxmlformats.org/officeDocument/2006/relationships/image" Target="../media/image1556.png"/><Relationship Id="rId355" Type="http://schemas.openxmlformats.org/officeDocument/2006/relationships/customXml" Target="../ink/ink1672.xml"/><Relationship Id="rId376" Type="http://schemas.openxmlformats.org/officeDocument/2006/relationships/image" Target="../media/image1577.png"/><Relationship Id="rId397" Type="http://schemas.openxmlformats.org/officeDocument/2006/relationships/customXml" Target="../ink/ink1693.xml"/><Relationship Id="rId4" Type="http://schemas.openxmlformats.org/officeDocument/2006/relationships/customXml" Target="../ink/ink1497.xml"/><Relationship Id="rId180" Type="http://schemas.openxmlformats.org/officeDocument/2006/relationships/image" Target="../media/image1479.png"/><Relationship Id="rId215" Type="http://schemas.openxmlformats.org/officeDocument/2006/relationships/customXml" Target="../ink/ink1602.xml"/><Relationship Id="rId236" Type="http://schemas.openxmlformats.org/officeDocument/2006/relationships/image" Target="../media/image1507.png"/><Relationship Id="rId257" Type="http://schemas.openxmlformats.org/officeDocument/2006/relationships/customXml" Target="../ink/ink1623.xml"/><Relationship Id="rId278" Type="http://schemas.openxmlformats.org/officeDocument/2006/relationships/image" Target="../media/image1528.png"/><Relationship Id="rId401" Type="http://schemas.openxmlformats.org/officeDocument/2006/relationships/customXml" Target="../ink/ink1695.xml"/><Relationship Id="rId303" Type="http://schemas.openxmlformats.org/officeDocument/2006/relationships/customXml" Target="../ink/ink1646.xml"/><Relationship Id="rId42" Type="http://schemas.openxmlformats.org/officeDocument/2006/relationships/customXml" Target="../ink/ink1516.xml"/><Relationship Id="rId84" Type="http://schemas.openxmlformats.org/officeDocument/2006/relationships/image" Target="../media/image1431.png"/><Relationship Id="rId138" Type="http://schemas.openxmlformats.org/officeDocument/2006/relationships/image" Target="../media/image1458.png"/><Relationship Id="rId345" Type="http://schemas.openxmlformats.org/officeDocument/2006/relationships/customXml" Target="../ink/ink1667.xml"/><Relationship Id="rId387" Type="http://schemas.openxmlformats.org/officeDocument/2006/relationships/customXml" Target="../ink/ink1688.xml"/><Relationship Id="rId191" Type="http://schemas.openxmlformats.org/officeDocument/2006/relationships/customXml" Target="../ink/ink1590.xml"/><Relationship Id="rId205" Type="http://schemas.openxmlformats.org/officeDocument/2006/relationships/customXml" Target="../ink/ink1597.xml"/><Relationship Id="rId247" Type="http://schemas.openxmlformats.org/officeDocument/2006/relationships/customXml" Target="../ink/ink1618.xml"/><Relationship Id="rId412" Type="http://schemas.openxmlformats.org/officeDocument/2006/relationships/image" Target="../media/image1595.png"/><Relationship Id="rId107" Type="http://schemas.openxmlformats.org/officeDocument/2006/relationships/customXml" Target="../ink/ink1548.xml"/><Relationship Id="rId289" Type="http://schemas.openxmlformats.org/officeDocument/2006/relationships/customXml" Target="../ink/ink1639.xml"/><Relationship Id="rId11" Type="http://schemas.openxmlformats.org/officeDocument/2006/relationships/image" Target="../media/image13940.png"/><Relationship Id="rId53" Type="http://schemas.openxmlformats.org/officeDocument/2006/relationships/image" Target="../media/image1415.png"/><Relationship Id="rId149" Type="http://schemas.openxmlformats.org/officeDocument/2006/relationships/customXml" Target="../ink/ink1569.xml"/><Relationship Id="rId314" Type="http://schemas.openxmlformats.org/officeDocument/2006/relationships/image" Target="../media/image1546.png"/><Relationship Id="rId356" Type="http://schemas.openxmlformats.org/officeDocument/2006/relationships/image" Target="../media/image1567.png"/><Relationship Id="rId398" Type="http://schemas.openxmlformats.org/officeDocument/2006/relationships/image" Target="../media/image1588.png"/><Relationship Id="rId95" Type="http://schemas.openxmlformats.org/officeDocument/2006/relationships/customXml" Target="../ink/ink1542.xml"/><Relationship Id="rId160" Type="http://schemas.openxmlformats.org/officeDocument/2006/relationships/image" Target="../media/image1469.png"/><Relationship Id="rId216" Type="http://schemas.openxmlformats.org/officeDocument/2006/relationships/image" Target="../media/image1497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134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79" Type="http://schemas.openxmlformats.org/officeDocument/2006/relationships/image" Target="../media/image13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2" Type="http://schemas.openxmlformats.org/officeDocument/2006/relationships/customXml" Target="../ink/ink101.xml"/><Relationship Id="rId207" Type="http://schemas.openxmlformats.org/officeDocument/2006/relationships/image" Target="../media/image103.png"/><Relationship Id="rId223" Type="http://schemas.openxmlformats.org/officeDocument/2006/relationships/image" Target="../media/image111.png"/><Relationship Id="rId228" Type="http://schemas.openxmlformats.org/officeDocument/2006/relationships/customXml" Target="../ink/ink114.xml"/><Relationship Id="rId244" Type="http://schemas.openxmlformats.org/officeDocument/2006/relationships/customXml" Target="../ink/ink122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65" Type="http://schemas.openxmlformats.org/officeDocument/2006/relationships/image" Target="../media/image132.png"/><Relationship Id="rId281" Type="http://schemas.openxmlformats.org/officeDocument/2006/relationships/image" Target="../media/image140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3" Type="http://schemas.openxmlformats.org/officeDocument/2006/relationships/image" Target="../media/image106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119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0" Type="http://schemas.openxmlformats.org/officeDocument/2006/relationships/customXml" Target="../ink/ink125.xml"/><Relationship Id="rId255" Type="http://schemas.openxmlformats.org/officeDocument/2006/relationships/image" Target="../media/image127.png"/><Relationship Id="rId271" Type="http://schemas.openxmlformats.org/officeDocument/2006/relationships/image" Target="../media/image135.png"/><Relationship Id="rId276" Type="http://schemas.openxmlformats.org/officeDocument/2006/relationships/customXml" Target="../ink/ink138.xml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22.png"/><Relationship Id="rId261" Type="http://schemas.openxmlformats.org/officeDocument/2006/relationships/image" Target="../media/image130.png"/><Relationship Id="rId266" Type="http://schemas.openxmlformats.org/officeDocument/2006/relationships/customXml" Target="../ink/ink133.xml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72" Type="http://schemas.openxmlformats.org/officeDocument/2006/relationships/customXml" Target="../ink/ink136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262" Type="http://schemas.openxmlformats.org/officeDocument/2006/relationships/customXml" Target="../ink/ink131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3.xml"/><Relationship Id="rId117" Type="http://schemas.openxmlformats.org/officeDocument/2006/relationships/image" Target="../media/image198.png"/><Relationship Id="rId21" Type="http://schemas.openxmlformats.org/officeDocument/2006/relationships/image" Target="../media/image150.png"/><Relationship Id="rId42" Type="http://schemas.openxmlformats.org/officeDocument/2006/relationships/customXml" Target="../ink/ink161.xml"/><Relationship Id="rId47" Type="http://schemas.openxmlformats.org/officeDocument/2006/relationships/image" Target="../media/image163.png"/><Relationship Id="rId63" Type="http://schemas.openxmlformats.org/officeDocument/2006/relationships/image" Target="../media/image171.png"/><Relationship Id="rId68" Type="http://schemas.openxmlformats.org/officeDocument/2006/relationships/customXml" Target="../ink/ink174.xml"/><Relationship Id="rId84" Type="http://schemas.openxmlformats.org/officeDocument/2006/relationships/customXml" Target="../ink/ink182.xml"/><Relationship Id="rId89" Type="http://schemas.openxmlformats.org/officeDocument/2006/relationships/image" Target="../media/image184.png"/><Relationship Id="rId112" Type="http://schemas.openxmlformats.org/officeDocument/2006/relationships/customXml" Target="../ink/ink196.xml"/><Relationship Id="rId133" Type="http://schemas.openxmlformats.org/officeDocument/2006/relationships/image" Target="../media/image206.png"/><Relationship Id="rId138" Type="http://schemas.openxmlformats.org/officeDocument/2006/relationships/customXml" Target="../ink/ink209.xml"/><Relationship Id="rId154" Type="http://schemas.openxmlformats.org/officeDocument/2006/relationships/customXml" Target="../ink/ink217.xml"/><Relationship Id="rId159" Type="http://schemas.openxmlformats.org/officeDocument/2006/relationships/image" Target="../media/image219.png"/><Relationship Id="rId16" Type="http://schemas.openxmlformats.org/officeDocument/2006/relationships/customXml" Target="../ink/ink148.xml"/><Relationship Id="rId107" Type="http://schemas.openxmlformats.org/officeDocument/2006/relationships/image" Target="../media/image193.png"/><Relationship Id="rId11" Type="http://schemas.openxmlformats.org/officeDocument/2006/relationships/image" Target="../media/image145.png"/><Relationship Id="rId32" Type="http://schemas.openxmlformats.org/officeDocument/2006/relationships/customXml" Target="../ink/ink156.xml"/><Relationship Id="rId37" Type="http://schemas.openxmlformats.org/officeDocument/2006/relationships/image" Target="../media/image158.png"/><Relationship Id="rId53" Type="http://schemas.openxmlformats.org/officeDocument/2006/relationships/image" Target="../media/image166.png"/><Relationship Id="rId58" Type="http://schemas.openxmlformats.org/officeDocument/2006/relationships/customXml" Target="../ink/ink169.xml"/><Relationship Id="rId74" Type="http://schemas.openxmlformats.org/officeDocument/2006/relationships/customXml" Target="../ink/ink177.xml"/><Relationship Id="rId79" Type="http://schemas.openxmlformats.org/officeDocument/2006/relationships/image" Target="../media/image179.png"/><Relationship Id="rId102" Type="http://schemas.openxmlformats.org/officeDocument/2006/relationships/customXml" Target="../ink/ink191.xml"/><Relationship Id="rId123" Type="http://schemas.openxmlformats.org/officeDocument/2006/relationships/image" Target="../media/image201.png"/><Relationship Id="rId128" Type="http://schemas.openxmlformats.org/officeDocument/2006/relationships/customXml" Target="../ink/ink204.xml"/><Relationship Id="rId144" Type="http://schemas.openxmlformats.org/officeDocument/2006/relationships/customXml" Target="../ink/ink212.xml"/><Relationship Id="rId149" Type="http://schemas.openxmlformats.org/officeDocument/2006/relationships/image" Target="../media/image214.png"/><Relationship Id="rId5" Type="http://schemas.openxmlformats.org/officeDocument/2006/relationships/image" Target="../media/image142.png"/><Relationship Id="rId90" Type="http://schemas.openxmlformats.org/officeDocument/2006/relationships/customXml" Target="../ink/ink185.xml"/><Relationship Id="rId95" Type="http://schemas.openxmlformats.org/officeDocument/2006/relationships/image" Target="../media/image187.png"/><Relationship Id="rId160" Type="http://schemas.openxmlformats.org/officeDocument/2006/relationships/customXml" Target="../ink/ink220.xml"/><Relationship Id="rId165" Type="http://schemas.openxmlformats.org/officeDocument/2006/relationships/image" Target="../media/image222.png"/><Relationship Id="rId22" Type="http://schemas.openxmlformats.org/officeDocument/2006/relationships/customXml" Target="../ink/ink151.xml"/><Relationship Id="rId27" Type="http://schemas.openxmlformats.org/officeDocument/2006/relationships/image" Target="../media/image153.png"/><Relationship Id="rId43" Type="http://schemas.openxmlformats.org/officeDocument/2006/relationships/image" Target="../media/image161.png"/><Relationship Id="rId48" Type="http://schemas.openxmlformats.org/officeDocument/2006/relationships/customXml" Target="../ink/ink164.xml"/><Relationship Id="rId64" Type="http://schemas.openxmlformats.org/officeDocument/2006/relationships/customXml" Target="../ink/ink172.xml"/><Relationship Id="rId69" Type="http://schemas.openxmlformats.org/officeDocument/2006/relationships/image" Target="../media/image174.png"/><Relationship Id="rId113" Type="http://schemas.openxmlformats.org/officeDocument/2006/relationships/image" Target="../media/image196.png"/><Relationship Id="rId118" Type="http://schemas.openxmlformats.org/officeDocument/2006/relationships/customXml" Target="../ink/ink199.xml"/><Relationship Id="rId134" Type="http://schemas.openxmlformats.org/officeDocument/2006/relationships/customXml" Target="../ink/ink207.xml"/><Relationship Id="rId139" Type="http://schemas.openxmlformats.org/officeDocument/2006/relationships/image" Target="../media/image209.png"/><Relationship Id="rId80" Type="http://schemas.openxmlformats.org/officeDocument/2006/relationships/customXml" Target="../ink/ink180.xml"/><Relationship Id="rId85" Type="http://schemas.openxmlformats.org/officeDocument/2006/relationships/image" Target="../media/image182.png"/><Relationship Id="rId150" Type="http://schemas.openxmlformats.org/officeDocument/2006/relationships/customXml" Target="../ink/ink215.xml"/><Relationship Id="rId155" Type="http://schemas.openxmlformats.org/officeDocument/2006/relationships/image" Target="../media/image217.png"/><Relationship Id="rId12" Type="http://schemas.openxmlformats.org/officeDocument/2006/relationships/customXml" Target="../ink/ink146.xml"/><Relationship Id="rId17" Type="http://schemas.openxmlformats.org/officeDocument/2006/relationships/image" Target="../media/image148.png"/><Relationship Id="rId33" Type="http://schemas.openxmlformats.org/officeDocument/2006/relationships/image" Target="../media/image156.png"/><Relationship Id="rId38" Type="http://schemas.openxmlformats.org/officeDocument/2006/relationships/customXml" Target="../ink/ink159.xml"/><Relationship Id="rId59" Type="http://schemas.openxmlformats.org/officeDocument/2006/relationships/image" Target="../media/image169.png"/><Relationship Id="rId103" Type="http://schemas.openxmlformats.org/officeDocument/2006/relationships/image" Target="../media/image191.png"/><Relationship Id="rId108" Type="http://schemas.openxmlformats.org/officeDocument/2006/relationships/customXml" Target="../ink/ink194.xml"/><Relationship Id="rId124" Type="http://schemas.openxmlformats.org/officeDocument/2006/relationships/customXml" Target="../ink/ink202.xml"/><Relationship Id="rId129" Type="http://schemas.openxmlformats.org/officeDocument/2006/relationships/image" Target="../media/image204.png"/><Relationship Id="rId54" Type="http://schemas.openxmlformats.org/officeDocument/2006/relationships/customXml" Target="../ink/ink167.xml"/><Relationship Id="rId70" Type="http://schemas.openxmlformats.org/officeDocument/2006/relationships/customXml" Target="../ink/ink175.xml"/><Relationship Id="rId75" Type="http://schemas.openxmlformats.org/officeDocument/2006/relationships/image" Target="../media/image177.png"/><Relationship Id="rId91" Type="http://schemas.openxmlformats.org/officeDocument/2006/relationships/image" Target="../media/image185.png"/><Relationship Id="rId96" Type="http://schemas.openxmlformats.org/officeDocument/2006/relationships/customXml" Target="../ink/ink188.xml"/><Relationship Id="rId140" Type="http://schemas.openxmlformats.org/officeDocument/2006/relationships/customXml" Target="../ink/ink210.xml"/><Relationship Id="rId145" Type="http://schemas.openxmlformats.org/officeDocument/2006/relationships/image" Target="../media/image212.png"/><Relationship Id="rId161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3.xml"/><Relationship Id="rId15" Type="http://schemas.openxmlformats.org/officeDocument/2006/relationships/image" Target="../media/image147.png"/><Relationship Id="rId23" Type="http://schemas.openxmlformats.org/officeDocument/2006/relationships/image" Target="../media/image151.png"/><Relationship Id="rId28" Type="http://schemas.openxmlformats.org/officeDocument/2006/relationships/customXml" Target="../ink/ink154.xml"/><Relationship Id="rId36" Type="http://schemas.openxmlformats.org/officeDocument/2006/relationships/customXml" Target="../ink/ink158.xml"/><Relationship Id="rId49" Type="http://schemas.openxmlformats.org/officeDocument/2006/relationships/image" Target="../media/image164.png"/><Relationship Id="rId57" Type="http://schemas.openxmlformats.org/officeDocument/2006/relationships/image" Target="../media/image168.png"/><Relationship Id="rId106" Type="http://schemas.openxmlformats.org/officeDocument/2006/relationships/customXml" Target="../ink/ink193.xml"/><Relationship Id="rId114" Type="http://schemas.openxmlformats.org/officeDocument/2006/relationships/customXml" Target="../ink/ink197.xml"/><Relationship Id="rId119" Type="http://schemas.openxmlformats.org/officeDocument/2006/relationships/image" Target="../media/image199.png"/><Relationship Id="rId127" Type="http://schemas.openxmlformats.org/officeDocument/2006/relationships/image" Target="../media/image203.png"/><Relationship Id="rId10" Type="http://schemas.openxmlformats.org/officeDocument/2006/relationships/customXml" Target="../ink/ink145.xml"/><Relationship Id="rId31" Type="http://schemas.openxmlformats.org/officeDocument/2006/relationships/image" Target="../media/image155.png"/><Relationship Id="rId44" Type="http://schemas.openxmlformats.org/officeDocument/2006/relationships/customXml" Target="../ink/ink162.xml"/><Relationship Id="rId52" Type="http://schemas.openxmlformats.org/officeDocument/2006/relationships/customXml" Target="../ink/ink166.xml"/><Relationship Id="rId60" Type="http://schemas.openxmlformats.org/officeDocument/2006/relationships/customXml" Target="../ink/ink170.xml"/><Relationship Id="rId65" Type="http://schemas.openxmlformats.org/officeDocument/2006/relationships/image" Target="../media/image172.png"/><Relationship Id="rId73" Type="http://schemas.openxmlformats.org/officeDocument/2006/relationships/image" Target="../media/image176.png"/><Relationship Id="rId78" Type="http://schemas.openxmlformats.org/officeDocument/2006/relationships/customXml" Target="../ink/ink179.xml"/><Relationship Id="rId81" Type="http://schemas.openxmlformats.org/officeDocument/2006/relationships/image" Target="../media/image180.png"/><Relationship Id="rId86" Type="http://schemas.openxmlformats.org/officeDocument/2006/relationships/customXml" Target="../ink/ink183.xml"/><Relationship Id="rId94" Type="http://schemas.openxmlformats.org/officeDocument/2006/relationships/customXml" Target="../ink/ink187.xml"/><Relationship Id="rId99" Type="http://schemas.openxmlformats.org/officeDocument/2006/relationships/image" Target="../media/image189.png"/><Relationship Id="rId101" Type="http://schemas.openxmlformats.org/officeDocument/2006/relationships/image" Target="../media/image190.png"/><Relationship Id="rId122" Type="http://schemas.openxmlformats.org/officeDocument/2006/relationships/customXml" Target="../ink/ink201.xml"/><Relationship Id="rId130" Type="http://schemas.openxmlformats.org/officeDocument/2006/relationships/customXml" Target="../ink/ink205.xml"/><Relationship Id="rId135" Type="http://schemas.openxmlformats.org/officeDocument/2006/relationships/image" Target="../media/image207.png"/><Relationship Id="rId143" Type="http://schemas.openxmlformats.org/officeDocument/2006/relationships/image" Target="../media/image211.png"/><Relationship Id="rId148" Type="http://schemas.openxmlformats.org/officeDocument/2006/relationships/customXml" Target="../ink/ink214.xml"/><Relationship Id="rId151" Type="http://schemas.openxmlformats.org/officeDocument/2006/relationships/image" Target="../media/image215.png"/><Relationship Id="rId156" Type="http://schemas.openxmlformats.org/officeDocument/2006/relationships/customXml" Target="../ink/ink218.xml"/><Relationship Id="rId164" Type="http://schemas.openxmlformats.org/officeDocument/2006/relationships/customXml" Target="../ink/ink222.xml"/><Relationship Id="rId4" Type="http://schemas.openxmlformats.org/officeDocument/2006/relationships/customXml" Target="../ink/ink142.xml"/><Relationship Id="rId9" Type="http://schemas.openxmlformats.org/officeDocument/2006/relationships/image" Target="../media/image144.png"/><Relationship Id="rId13" Type="http://schemas.openxmlformats.org/officeDocument/2006/relationships/image" Target="../media/image146.png"/><Relationship Id="rId18" Type="http://schemas.openxmlformats.org/officeDocument/2006/relationships/customXml" Target="../ink/ink149.xml"/><Relationship Id="rId39" Type="http://schemas.openxmlformats.org/officeDocument/2006/relationships/image" Target="../media/image159.png"/><Relationship Id="rId109" Type="http://schemas.openxmlformats.org/officeDocument/2006/relationships/image" Target="../media/image194.png"/><Relationship Id="rId34" Type="http://schemas.openxmlformats.org/officeDocument/2006/relationships/customXml" Target="../ink/ink157.xml"/><Relationship Id="rId50" Type="http://schemas.openxmlformats.org/officeDocument/2006/relationships/customXml" Target="../ink/ink165.xml"/><Relationship Id="rId55" Type="http://schemas.openxmlformats.org/officeDocument/2006/relationships/image" Target="../media/image167.png"/><Relationship Id="rId76" Type="http://schemas.openxmlformats.org/officeDocument/2006/relationships/customXml" Target="../ink/ink178.xml"/><Relationship Id="rId97" Type="http://schemas.openxmlformats.org/officeDocument/2006/relationships/image" Target="../media/image188.png"/><Relationship Id="rId104" Type="http://schemas.openxmlformats.org/officeDocument/2006/relationships/customXml" Target="../ink/ink192.xml"/><Relationship Id="rId120" Type="http://schemas.openxmlformats.org/officeDocument/2006/relationships/customXml" Target="../ink/ink200.xml"/><Relationship Id="rId125" Type="http://schemas.openxmlformats.org/officeDocument/2006/relationships/image" Target="../media/image202.png"/><Relationship Id="rId141" Type="http://schemas.openxmlformats.org/officeDocument/2006/relationships/image" Target="../media/image210.png"/><Relationship Id="rId146" Type="http://schemas.openxmlformats.org/officeDocument/2006/relationships/customXml" Target="../ink/ink213.xml"/><Relationship Id="rId7" Type="http://schemas.openxmlformats.org/officeDocument/2006/relationships/image" Target="../media/image143.png"/><Relationship Id="rId71" Type="http://schemas.openxmlformats.org/officeDocument/2006/relationships/image" Target="../media/image175.png"/><Relationship Id="rId92" Type="http://schemas.openxmlformats.org/officeDocument/2006/relationships/customXml" Target="../ink/ink186.xml"/><Relationship Id="rId162" Type="http://schemas.openxmlformats.org/officeDocument/2006/relationships/customXml" Target="../ink/ink221.xml"/><Relationship Id="rId2" Type="http://schemas.openxmlformats.org/officeDocument/2006/relationships/customXml" Target="../ink/ink141.xml"/><Relationship Id="rId29" Type="http://schemas.openxmlformats.org/officeDocument/2006/relationships/image" Target="../media/image154.png"/><Relationship Id="rId24" Type="http://schemas.openxmlformats.org/officeDocument/2006/relationships/customXml" Target="../ink/ink152.xml"/><Relationship Id="rId40" Type="http://schemas.openxmlformats.org/officeDocument/2006/relationships/customXml" Target="../ink/ink160.xml"/><Relationship Id="rId45" Type="http://schemas.openxmlformats.org/officeDocument/2006/relationships/image" Target="../media/image162.png"/><Relationship Id="rId66" Type="http://schemas.openxmlformats.org/officeDocument/2006/relationships/customXml" Target="../ink/ink173.xml"/><Relationship Id="rId87" Type="http://schemas.openxmlformats.org/officeDocument/2006/relationships/image" Target="../media/image183.png"/><Relationship Id="rId110" Type="http://schemas.openxmlformats.org/officeDocument/2006/relationships/customXml" Target="../ink/ink195.xml"/><Relationship Id="rId115" Type="http://schemas.openxmlformats.org/officeDocument/2006/relationships/image" Target="../media/image197.png"/><Relationship Id="rId131" Type="http://schemas.openxmlformats.org/officeDocument/2006/relationships/image" Target="../media/image205.png"/><Relationship Id="rId136" Type="http://schemas.openxmlformats.org/officeDocument/2006/relationships/customXml" Target="../ink/ink208.xml"/><Relationship Id="rId157" Type="http://schemas.openxmlformats.org/officeDocument/2006/relationships/image" Target="../media/image218.png"/><Relationship Id="rId61" Type="http://schemas.openxmlformats.org/officeDocument/2006/relationships/image" Target="../media/image170.png"/><Relationship Id="rId82" Type="http://schemas.openxmlformats.org/officeDocument/2006/relationships/customXml" Target="../ink/ink181.xml"/><Relationship Id="rId152" Type="http://schemas.openxmlformats.org/officeDocument/2006/relationships/customXml" Target="../ink/ink216.xml"/><Relationship Id="rId19" Type="http://schemas.openxmlformats.org/officeDocument/2006/relationships/image" Target="../media/image149.png"/><Relationship Id="rId14" Type="http://schemas.openxmlformats.org/officeDocument/2006/relationships/customXml" Target="../ink/ink147.xml"/><Relationship Id="rId30" Type="http://schemas.openxmlformats.org/officeDocument/2006/relationships/customXml" Target="../ink/ink155.xml"/><Relationship Id="rId35" Type="http://schemas.openxmlformats.org/officeDocument/2006/relationships/image" Target="../media/image157.png"/><Relationship Id="rId56" Type="http://schemas.openxmlformats.org/officeDocument/2006/relationships/customXml" Target="../ink/ink168.xml"/><Relationship Id="rId77" Type="http://schemas.openxmlformats.org/officeDocument/2006/relationships/image" Target="../media/image178.png"/><Relationship Id="rId100" Type="http://schemas.openxmlformats.org/officeDocument/2006/relationships/customXml" Target="../ink/ink190.xml"/><Relationship Id="rId105" Type="http://schemas.openxmlformats.org/officeDocument/2006/relationships/image" Target="../media/image192.png"/><Relationship Id="rId126" Type="http://schemas.openxmlformats.org/officeDocument/2006/relationships/customXml" Target="../ink/ink203.xml"/><Relationship Id="rId147" Type="http://schemas.openxmlformats.org/officeDocument/2006/relationships/image" Target="../media/image213.png"/><Relationship Id="rId8" Type="http://schemas.openxmlformats.org/officeDocument/2006/relationships/customXml" Target="../ink/ink144.xml"/><Relationship Id="rId51" Type="http://schemas.openxmlformats.org/officeDocument/2006/relationships/image" Target="../media/image165.png"/><Relationship Id="rId72" Type="http://schemas.openxmlformats.org/officeDocument/2006/relationships/customXml" Target="../ink/ink176.xml"/><Relationship Id="rId93" Type="http://schemas.openxmlformats.org/officeDocument/2006/relationships/image" Target="../media/image186.png"/><Relationship Id="rId98" Type="http://schemas.openxmlformats.org/officeDocument/2006/relationships/customXml" Target="../ink/ink189.xml"/><Relationship Id="rId121" Type="http://schemas.openxmlformats.org/officeDocument/2006/relationships/image" Target="../media/image200.png"/><Relationship Id="rId142" Type="http://schemas.openxmlformats.org/officeDocument/2006/relationships/customXml" Target="../ink/ink211.xml"/><Relationship Id="rId163" Type="http://schemas.openxmlformats.org/officeDocument/2006/relationships/image" Target="../media/image221.png"/><Relationship Id="rId3" Type="http://schemas.openxmlformats.org/officeDocument/2006/relationships/image" Target="../media/image141.png"/><Relationship Id="rId25" Type="http://schemas.openxmlformats.org/officeDocument/2006/relationships/image" Target="../media/image152.png"/><Relationship Id="rId46" Type="http://schemas.openxmlformats.org/officeDocument/2006/relationships/customXml" Target="../ink/ink163.xml"/><Relationship Id="rId67" Type="http://schemas.openxmlformats.org/officeDocument/2006/relationships/image" Target="../media/image173.png"/><Relationship Id="rId116" Type="http://schemas.openxmlformats.org/officeDocument/2006/relationships/customXml" Target="../ink/ink198.xml"/><Relationship Id="rId137" Type="http://schemas.openxmlformats.org/officeDocument/2006/relationships/image" Target="../media/image208.png"/><Relationship Id="rId158" Type="http://schemas.openxmlformats.org/officeDocument/2006/relationships/customXml" Target="../ink/ink219.xml"/><Relationship Id="rId20" Type="http://schemas.openxmlformats.org/officeDocument/2006/relationships/customXml" Target="../ink/ink150.xml"/><Relationship Id="rId41" Type="http://schemas.openxmlformats.org/officeDocument/2006/relationships/image" Target="../media/image160.png"/><Relationship Id="rId62" Type="http://schemas.openxmlformats.org/officeDocument/2006/relationships/customXml" Target="../ink/ink171.xml"/><Relationship Id="rId83" Type="http://schemas.openxmlformats.org/officeDocument/2006/relationships/image" Target="../media/image181.png"/><Relationship Id="rId88" Type="http://schemas.openxmlformats.org/officeDocument/2006/relationships/customXml" Target="../ink/ink184.xml"/><Relationship Id="rId111" Type="http://schemas.openxmlformats.org/officeDocument/2006/relationships/image" Target="../media/image195.png"/><Relationship Id="rId132" Type="http://schemas.openxmlformats.org/officeDocument/2006/relationships/customXml" Target="../ink/ink206.xml"/><Relationship Id="rId153" Type="http://schemas.openxmlformats.org/officeDocument/2006/relationships/image" Target="../media/image21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8.xml"/><Relationship Id="rId18" Type="http://schemas.openxmlformats.org/officeDocument/2006/relationships/image" Target="../media/image231.png"/><Relationship Id="rId26" Type="http://schemas.openxmlformats.org/officeDocument/2006/relationships/image" Target="../media/image235.png"/><Relationship Id="rId39" Type="http://schemas.openxmlformats.org/officeDocument/2006/relationships/customXml" Target="../ink/ink241.xml"/><Relationship Id="rId21" Type="http://schemas.openxmlformats.org/officeDocument/2006/relationships/customXml" Target="../ink/ink232.xml"/><Relationship Id="rId34" Type="http://schemas.openxmlformats.org/officeDocument/2006/relationships/image" Target="../media/image239.png"/><Relationship Id="rId42" Type="http://schemas.openxmlformats.org/officeDocument/2006/relationships/image" Target="../media/image243.png"/><Relationship Id="rId47" Type="http://schemas.openxmlformats.org/officeDocument/2006/relationships/customXml" Target="../ink/ink245.xml"/><Relationship Id="rId50" Type="http://schemas.openxmlformats.org/officeDocument/2006/relationships/image" Target="../media/image247.png"/><Relationship Id="rId55" Type="http://schemas.openxmlformats.org/officeDocument/2006/relationships/customXml" Target="../ink/ink249.xml"/><Relationship Id="rId63" Type="http://schemas.openxmlformats.org/officeDocument/2006/relationships/customXml" Target="../ink/ink253.xml"/><Relationship Id="rId68" Type="http://schemas.openxmlformats.org/officeDocument/2006/relationships/image" Target="../media/image256.png"/><Relationship Id="rId76" Type="http://schemas.openxmlformats.org/officeDocument/2006/relationships/image" Target="../media/image260.png"/><Relationship Id="rId84" Type="http://schemas.openxmlformats.org/officeDocument/2006/relationships/image" Target="../media/image264.png"/><Relationship Id="rId89" Type="http://schemas.openxmlformats.org/officeDocument/2006/relationships/customXml" Target="../ink/ink266.xml"/><Relationship Id="rId7" Type="http://schemas.openxmlformats.org/officeDocument/2006/relationships/customXml" Target="../ink/ink225.xml"/><Relationship Id="rId71" Type="http://schemas.openxmlformats.org/officeDocument/2006/relationships/customXml" Target="../ink/ink257.xml"/><Relationship Id="rId92" Type="http://schemas.openxmlformats.org/officeDocument/2006/relationships/image" Target="../media/image268.png"/><Relationship Id="rId2" Type="http://schemas.openxmlformats.org/officeDocument/2006/relationships/image" Target="../media/image1.emf"/><Relationship Id="rId16" Type="http://schemas.openxmlformats.org/officeDocument/2006/relationships/image" Target="../media/image230.png"/><Relationship Id="rId29" Type="http://schemas.openxmlformats.org/officeDocument/2006/relationships/customXml" Target="../ink/ink236.xml"/><Relationship Id="rId11" Type="http://schemas.openxmlformats.org/officeDocument/2006/relationships/customXml" Target="../ink/ink227.xml"/><Relationship Id="rId24" Type="http://schemas.openxmlformats.org/officeDocument/2006/relationships/image" Target="../media/image234.png"/><Relationship Id="rId32" Type="http://schemas.openxmlformats.org/officeDocument/2006/relationships/image" Target="../media/image238.png"/><Relationship Id="rId37" Type="http://schemas.openxmlformats.org/officeDocument/2006/relationships/customXml" Target="../ink/ink240.xml"/><Relationship Id="rId40" Type="http://schemas.openxmlformats.org/officeDocument/2006/relationships/image" Target="../media/image242.png"/><Relationship Id="rId45" Type="http://schemas.openxmlformats.org/officeDocument/2006/relationships/customXml" Target="../ink/ink244.xml"/><Relationship Id="rId53" Type="http://schemas.openxmlformats.org/officeDocument/2006/relationships/customXml" Target="../ink/ink248.xml"/><Relationship Id="rId58" Type="http://schemas.openxmlformats.org/officeDocument/2006/relationships/image" Target="../media/image251.png"/><Relationship Id="rId66" Type="http://schemas.openxmlformats.org/officeDocument/2006/relationships/image" Target="../media/image255.png"/><Relationship Id="rId74" Type="http://schemas.openxmlformats.org/officeDocument/2006/relationships/image" Target="../media/image259.png"/><Relationship Id="rId79" Type="http://schemas.openxmlformats.org/officeDocument/2006/relationships/customXml" Target="../ink/ink261.xml"/><Relationship Id="rId87" Type="http://schemas.openxmlformats.org/officeDocument/2006/relationships/customXml" Target="../ink/ink265.xml"/><Relationship Id="rId5" Type="http://schemas.openxmlformats.org/officeDocument/2006/relationships/customXml" Target="../ink/ink224.xml"/><Relationship Id="rId61" Type="http://schemas.openxmlformats.org/officeDocument/2006/relationships/customXml" Target="../ink/ink252.xml"/><Relationship Id="rId82" Type="http://schemas.openxmlformats.org/officeDocument/2006/relationships/image" Target="../media/image263.png"/><Relationship Id="rId90" Type="http://schemas.openxmlformats.org/officeDocument/2006/relationships/image" Target="../media/image267.png"/><Relationship Id="rId19" Type="http://schemas.openxmlformats.org/officeDocument/2006/relationships/customXml" Target="../ink/ink231.xml"/><Relationship Id="rId14" Type="http://schemas.openxmlformats.org/officeDocument/2006/relationships/image" Target="../media/image229.png"/><Relationship Id="rId22" Type="http://schemas.openxmlformats.org/officeDocument/2006/relationships/image" Target="../media/image233.png"/><Relationship Id="rId27" Type="http://schemas.openxmlformats.org/officeDocument/2006/relationships/customXml" Target="../ink/ink235.xml"/><Relationship Id="rId30" Type="http://schemas.openxmlformats.org/officeDocument/2006/relationships/image" Target="../media/image237.png"/><Relationship Id="rId35" Type="http://schemas.openxmlformats.org/officeDocument/2006/relationships/customXml" Target="../ink/ink239.xml"/><Relationship Id="rId43" Type="http://schemas.openxmlformats.org/officeDocument/2006/relationships/customXml" Target="../ink/ink243.xml"/><Relationship Id="rId48" Type="http://schemas.openxmlformats.org/officeDocument/2006/relationships/image" Target="../media/image246.png"/><Relationship Id="rId56" Type="http://schemas.openxmlformats.org/officeDocument/2006/relationships/image" Target="../media/image250.png"/><Relationship Id="rId64" Type="http://schemas.openxmlformats.org/officeDocument/2006/relationships/image" Target="../media/image254.png"/><Relationship Id="rId69" Type="http://schemas.openxmlformats.org/officeDocument/2006/relationships/customXml" Target="../ink/ink256.xml"/><Relationship Id="rId77" Type="http://schemas.openxmlformats.org/officeDocument/2006/relationships/customXml" Target="../ink/ink260.xml"/><Relationship Id="rId8" Type="http://schemas.openxmlformats.org/officeDocument/2006/relationships/image" Target="../media/image226.png"/><Relationship Id="rId51" Type="http://schemas.openxmlformats.org/officeDocument/2006/relationships/customXml" Target="../ink/ink247.xml"/><Relationship Id="rId72" Type="http://schemas.openxmlformats.org/officeDocument/2006/relationships/image" Target="../media/image258.png"/><Relationship Id="rId80" Type="http://schemas.openxmlformats.org/officeDocument/2006/relationships/image" Target="../media/image262.png"/><Relationship Id="rId85" Type="http://schemas.openxmlformats.org/officeDocument/2006/relationships/customXml" Target="../ink/ink264.xml"/><Relationship Id="rId93" Type="http://schemas.openxmlformats.org/officeDocument/2006/relationships/customXml" Target="../ink/ink268.xml"/><Relationship Id="rId3" Type="http://schemas.openxmlformats.org/officeDocument/2006/relationships/customXml" Target="../ink/ink223.xml"/><Relationship Id="rId12" Type="http://schemas.openxmlformats.org/officeDocument/2006/relationships/image" Target="../media/image228.png"/><Relationship Id="rId17" Type="http://schemas.openxmlformats.org/officeDocument/2006/relationships/customXml" Target="../ink/ink230.xml"/><Relationship Id="rId25" Type="http://schemas.openxmlformats.org/officeDocument/2006/relationships/customXml" Target="../ink/ink234.xml"/><Relationship Id="rId33" Type="http://schemas.openxmlformats.org/officeDocument/2006/relationships/customXml" Target="../ink/ink238.xml"/><Relationship Id="rId38" Type="http://schemas.openxmlformats.org/officeDocument/2006/relationships/image" Target="../media/image241.png"/><Relationship Id="rId46" Type="http://schemas.openxmlformats.org/officeDocument/2006/relationships/image" Target="../media/image245.png"/><Relationship Id="rId59" Type="http://schemas.openxmlformats.org/officeDocument/2006/relationships/customXml" Target="../ink/ink251.xml"/><Relationship Id="rId67" Type="http://schemas.openxmlformats.org/officeDocument/2006/relationships/customXml" Target="../ink/ink255.xml"/><Relationship Id="rId20" Type="http://schemas.openxmlformats.org/officeDocument/2006/relationships/image" Target="../media/image232.png"/><Relationship Id="rId41" Type="http://schemas.openxmlformats.org/officeDocument/2006/relationships/customXml" Target="../ink/ink242.xml"/><Relationship Id="rId54" Type="http://schemas.openxmlformats.org/officeDocument/2006/relationships/image" Target="../media/image249.png"/><Relationship Id="rId62" Type="http://schemas.openxmlformats.org/officeDocument/2006/relationships/image" Target="../media/image253.png"/><Relationship Id="rId70" Type="http://schemas.openxmlformats.org/officeDocument/2006/relationships/image" Target="../media/image257.png"/><Relationship Id="rId75" Type="http://schemas.openxmlformats.org/officeDocument/2006/relationships/customXml" Target="../ink/ink259.xml"/><Relationship Id="rId83" Type="http://schemas.openxmlformats.org/officeDocument/2006/relationships/customXml" Target="../ink/ink263.xml"/><Relationship Id="rId88" Type="http://schemas.openxmlformats.org/officeDocument/2006/relationships/image" Target="../media/image266.png"/><Relationship Id="rId91" Type="http://schemas.openxmlformats.org/officeDocument/2006/relationships/customXml" Target="../ink/ink2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5.png"/><Relationship Id="rId15" Type="http://schemas.openxmlformats.org/officeDocument/2006/relationships/customXml" Target="../ink/ink229.xml"/><Relationship Id="rId23" Type="http://schemas.openxmlformats.org/officeDocument/2006/relationships/customXml" Target="../ink/ink233.xml"/><Relationship Id="rId28" Type="http://schemas.openxmlformats.org/officeDocument/2006/relationships/image" Target="../media/image236.png"/><Relationship Id="rId36" Type="http://schemas.openxmlformats.org/officeDocument/2006/relationships/image" Target="../media/image240.png"/><Relationship Id="rId49" Type="http://schemas.openxmlformats.org/officeDocument/2006/relationships/customXml" Target="../ink/ink246.xml"/><Relationship Id="rId57" Type="http://schemas.openxmlformats.org/officeDocument/2006/relationships/customXml" Target="../ink/ink250.xml"/><Relationship Id="rId10" Type="http://schemas.openxmlformats.org/officeDocument/2006/relationships/image" Target="../media/image227.png"/><Relationship Id="rId31" Type="http://schemas.openxmlformats.org/officeDocument/2006/relationships/customXml" Target="../ink/ink237.xml"/><Relationship Id="rId44" Type="http://schemas.openxmlformats.org/officeDocument/2006/relationships/image" Target="../media/image244.png"/><Relationship Id="rId52" Type="http://schemas.openxmlformats.org/officeDocument/2006/relationships/image" Target="../media/image248.png"/><Relationship Id="rId60" Type="http://schemas.openxmlformats.org/officeDocument/2006/relationships/image" Target="../media/image252.png"/><Relationship Id="rId65" Type="http://schemas.openxmlformats.org/officeDocument/2006/relationships/customXml" Target="../ink/ink254.xml"/><Relationship Id="rId73" Type="http://schemas.openxmlformats.org/officeDocument/2006/relationships/customXml" Target="../ink/ink258.xml"/><Relationship Id="rId78" Type="http://schemas.openxmlformats.org/officeDocument/2006/relationships/image" Target="../media/image261.png"/><Relationship Id="rId81" Type="http://schemas.openxmlformats.org/officeDocument/2006/relationships/customXml" Target="../ink/ink262.xml"/><Relationship Id="rId86" Type="http://schemas.openxmlformats.org/officeDocument/2006/relationships/image" Target="../media/image265.png"/><Relationship Id="rId94" Type="http://schemas.openxmlformats.org/officeDocument/2006/relationships/image" Target="../media/image269.png"/><Relationship Id="rId4" Type="http://schemas.openxmlformats.org/officeDocument/2006/relationships/image" Target="../media/image224.png"/><Relationship Id="rId9" Type="http://schemas.openxmlformats.org/officeDocument/2006/relationships/customXml" Target="../ink/ink22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7.png"/><Relationship Id="rId21" Type="http://schemas.openxmlformats.org/officeDocument/2006/relationships/image" Target="../media/image279.png"/><Relationship Id="rId42" Type="http://schemas.openxmlformats.org/officeDocument/2006/relationships/customXml" Target="../ink/ink289.xml"/><Relationship Id="rId63" Type="http://schemas.openxmlformats.org/officeDocument/2006/relationships/image" Target="../media/image300.png"/><Relationship Id="rId84" Type="http://schemas.openxmlformats.org/officeDocument/2006/relationships/customXml" Target="../ink/ink310.xml"/><Relationship Id="rId138" Type="http://schemas.openxmlformats.org/officeDocument/2006/relationships/customXml" Target="../ink/ink337.xml"/><Relationship Id="rId159" Type="http://schemas.openxmlformats.org/officeDocument/2006/relationships/image" Target="../media/image348.png"/><Relationship Id="rId170" Type="http://schemas.openxmlformats.org/officeDocument/2006/relationships/customXml" Target="../ink/ink353.xml"/><Relationship Id="rId191" Type="http://schemas.openxmlformats.org/officeDocument/2006/relationships/image" Target="../media/image364.png"/><Relationship Id="rId205" Type="http://schemas.openxmlformats.org/officeDocument/2006/relationships/image" Target="../media/image371.png"/><Relationship Id="rId226" Type="http://schemas.openxmlformats.org/officeDocument/2006/relationships/customXml" Target="../ink/ink381.xml"/><Relationship Id="rId107" Type="http://schemas.openxmlformats.org/officeDocument/2006/relationships/image" Target="../media/image322.png"/><Relationship Id="rId11" Type="http://schemas.openxmlformats.org/officeDocument/2006/relationships/image" Target="../media/image274.png"/><Relationship Id="rId32" Type="http://schemas.openxmlformats.org/officeDocument/2006/relationships/customXml" Target="../ink/ink284.xml"/><Relationship Id="rId53" Type="http://schemas.openxmlformats.org/officeDocument/2006/relationships/image" Target="../media/image295.png"/><Relationship Id="rId74" Type="http://schemas.openxmlformats.org/officeDocument/2006/relationships/customXml" Target="../ink/ink305.xml"/><Relationship Id="rId128" Type="http://schemas.openxmlformats.org/officeDocument/2006/relationships/customXml" Target="../ink/ink332.xml"/><Relationship Id="rId149" Type="http://schemas.openxmlformats.org/officeDocument/2006/relationships/image" Target="../media/image343.png"/><Relationship Id="rId5" Type="http://schemas.openxmlformats.org/officeDocument/2006/relationships/image" Target="../media/image271.png"/><Relationship Id="rId95" Type="http://schemas.openxmlformats.org/officeDocument/2006/relationships/image" Target="../media/image316.png"/><Relationship Id="rId160" Type="http://schemas.openxmlformats.org/officeDocument/2006/relationships/customXml" Target="../ink/ink348.xml"/><Relationship Id="rId181" Type="http://schemas.openxmlformats.org/officeDocument/2006/relationships/image" Target="../media/image359.png"/><Relationship Id="rId216" Type="http://schemas.openxmlformats.org/officeDocument/2006/relationships/customXml" Target="../ink/ink376.xml"/><Relationship Id="rId237" Type="http://schemas.openxmlformats.org/officeDocument/2006/relationships/image" Target="../media/image387.png"/><Relationship Id="rId22" Type="http://schemas.openxmlformats.org/officeDocument/2006/relationships/customXml" Target="../ink/ink279.xml"/><Relationship Id="rId43" Type="http://schemas.openxmlformats.org/officeDocument/2006/relationships/image" Target="../media/image290.png"/><Relationship Id="rId64" Type="http://schemas.openxmlformats.org/officeDocument/2006/relationships/customXml" Target="../ink/ink300.xml"/><Relationship Id="rId118" Type="http://schemas.openxmlformats.org/officeDocument/2006/relationships/customXml" Target="../ink/ink327.xml"/><Relationship Id="rId139" Type="http://schemas.openxmlformats.org/officeDocument/2006/relationships/image" Target="../media/image338.png"/><Relationship Id="rId85" Type="http://schemas.openxmlformats.org/officeDocument/2006/relationships/image" Target="../media/image311.png"/><Relationship Id="rId150" Type="http://schemas.openxmlformats.org/officeDocument/2006/relationships/customXml" Target="../ink/ink343.xml"/><Relationship Id="rId171" Type="http://schemas.openxmlformats.org/officeDocument/2006/relationships/image" Target="../media/image354.png"/><Relationship Id="rId192" Type="http://schemas.openxmlformats.org/officeDocument/2006/relationships/customXml" Target="../ink/ink364.xml"/><Relationship Id="rId206" Type="http://schemas.openxmlformats.org/officeDocument/2006/relationships/customXml" Target="../ink/ink371.xml"/><Relationship Id="rId227" Type="http://schemas.openxmlformats.org/officeDocument/2006/relationships/image" Target="../media/image382.png"/><Relationship Id="rId201" Type="http://schemas.openxmlformats.org/officeDocument/2006/relationships/image" Target="../media/image369.png"/><Relationship Id="rId222" Type="http://schemas.openxmlformats.org/officeDocument/2006/relationships/customXml" Target="../ink/ink379.xml"/><Relationship Id="rId243" Type="http://schemas.openxmlformats.org/officeDocument/2006/relationships/image" Target="../media/image390.png"/><Relationship Id="rId12" Type="http://schemas.openxmlformats.org/officeDocument/2006/relationships/customXml" Target="../ink/ink274.xml"/><Relationship Id="rId17" Type="http://schemas.openxmlformats.org/officeDocument/2006/relationships/image" Target="../media/image277.png"/><Relationship Id="rId33" Type="http://schemas.openxmlformats.org/officeDocument/2006/relationships/image" Target="../media/image285.png"/><Relationship Id="rId38" Type="http://schemas.openxmlformats.org/officeDocument/2006/relationships/customXml" Target="../ink/ink287.xml"/><Relationship Id="rId59" Type="http://schemas.openxmlformats.org/officeDocument/2006/relationships/image" Target="../media/image298.png"/><Relationship Id="rId103" Type="http://schemas.openxmlformats.org/officeDocument/2006/relationships/image" Target="../media/image320.png"/><Relationship Id="rId108" Type="http://schemas.openxmlformats.org/officeDocument/2006/relationships/customXml" Target="../ink/ink322.xml"/><Relationship Id="rId124" Type="http://schemas.openxmlformats.org/officeDocument/2006/relationships/customXml" Target="../ink/ink330.xml"/><Relationship Id="rId129" Type="http://schemas.openxmlformats.org/officeDocument/2006/relationships/image" Target="../media/image333.png"/><Relationship Id="rId54" Type="http://schemas.openxmlformats.org/officeDocument/2006/relationships/customXml" Target="../ink/ink295.xml"/><Relationship Id="rId70" Type="http://schemas.openxmlformats.org/officeDocument/2006/relationships/customXml" Target="../ink/ink303.xml"/><Relationship Id="rId75" Type="http://schemas.openxmlformats.org/officeDocument/2006/relationships/image" Target="../media/image306.png"/><Relationship Id="rId91" Type="http://schemas.openxmlformats.org/officeDocument/2006/relationships/image" Target="../media/image314.png"/><Relationship Id="rId96" Type="http://schemas.openxmlformats.org/officeDocument/2006/relationships/customXml" Target="../ink/ink316.xml"/><Relationship Id="rId140" Type="http://schemas.openxmlformats.org/officeDocument/2006/relationships/customXml" Target="../ink/ink338.xml"/><Relationship Id="rId145" Type="http://schemas.openxmlformats.org/officeDocument/2006/relationships/image" Target="../media/image341.png"/><Relationship Id="rId161" Type="http://schemas.openxmlformats.org/officeDocument/2006/relationships/image" Target="../media/image349.png"/><Relationship Id="rId166" Type="http://schemas.openxmlformats.org/officeDocument/2006/relationships/customXml" Target="../ink/ink351.xml"/><Relationship Id="rId182" Type="http://schemas.openxmlformats.org/officeDocument/2006/relationships/customXml" Target="../ink/ink359.xml"/><Relationship Id="rId187" Type="http://schemas.openxmlformats.org/officeDocument/2006/relationships/image" Target="../media/image362.png"/><Relationship Id="rId217" Type="http://schemas.openxmlformats.org/officeDocument/2006/relationships/image" Target="../media/image37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1.xml"/><Relationship Id="rId212" Type="http://schemas.openxmlformats.org/officeDocument/2006/relationships/customXml" Target="../ink/ink374.xml"/><Relationship Id="rId233" Type="http://schemas.openxmlformats.org/officeDocument/2006/relationships/image" Target="../media/image385.png"/><Relationship Id="rId238" Type="http://schemas.openxmlformats.org/officeDocument/2006/relationships/customXml" Target="../ink/ink387.xml"/><Relationship Id="rId23" Type="http://schemas.openxmlformats.org/officeDocument/2006/relationships/image" Target="../media/image280.png"/><Relationship Id="rId28" Type="http://schemas.openxmlformats.org/officeDocument/2006/relationships/customXml" Target="../ink/ink282.xml"/><Relationship Id="rId49" Type="http://schemas.openxmlformats.org/officeDocument/2006/relationships/image" Target="../media/image293.png"/><Relationship Id="rId114" Type="http://schemas.openxmlformats.org/officeDocument/2006/relationships/customXml" Target="../ink/ink325.xml"/><Relationship Id="rId119" Type="http://schemas.openxmlformats.org/officeDocument/2006/relationships/image" Target="../media/image328.png"/><Relationship Id="rId44" Type="http://schemas.openxmlformats.org/officeDocument/2006/relationships/customXml" Target="../ink/ink290.xml"/><Relationship Id="rId60" Type="http://schemas.openxmlformats.org/officeDocument/2006/relationships/customXml" Target="../ink/ink298.xml"/><Relationship Id="rId65" Type="http://schemas.openxmlformats.org/officeDocument/2006/relationships/image" Target="../media/image301.png"/><Relationship Id="rId81" Type="http://schemas.openxmlformats.org/officeDocument/2006/relationships/image" Target="../media/image309.png"/><Relationship Id="rId86" Type="http://schemas.openxmlformats.org/officeDocument/2006/relationships/customXml" Target="../ink/ink311.xml"/><Relationship Id="rId130" Type="http://schemas.openxmlformats.org/officeDocument/2006/relationships/customXml" Target="../ink/ink333.xml"/><Relationship Id="rId135" Type="http://schemas.openxmlformats.org/officeDocument/2006/relationships/image" Target="../media/image336.png"/><Relationship Id="rId151" Type="http://schemas.openxmlformats.org/officeDocument/2006/relationships/image" Target="../media/image344.png"/><Relationship Id="rId156" Type="http://schemas.openxmlformats.org/officeDocument/2006/relationships/customXml" Target="../ink/ink346.xml"/><Relationship Id="rId177" Type="http://schemas.openxmlformats.org/officeDocument/2006/relationships/image" Target="../media/image357.png"/><Relationship Id="rId198" Type="http://schemas.openxmlformats.org/officeDocument/2006/relationships/customXml" Target="../ink/ink367.xml"/><Relationship Id="rId172" Type="http://schemas.openxmlformats.org/officeDocument/2006/relationships/customXml" Target="../ink/ink354.xml"/><Relationship Id="rId193" Type="http://schemas.openxmlformats.org/officeDocument/2006/relationships/image" Target="../media/image365.png"/><Relationship Id="rId202" Type="http://schemas.openxmlformats.org/officeDocument/2006/relationships/customXml" Target="../ink/ink369.xml"/><Relationship Id="rId207" Type="http://schemas.openxmlformats.org/officeDocument/2006/relationships/image" Target="../media/image372.png"/><Relationship Id="rId223" Type="http://schemas.openxmlformats.org/officeDocument/2006/relationships/image" Target="../media/image380.png"/><Relationship Id="rId228" Type="http://schemas.openxmlformats.org/officeDocument/2006/relationships/customXml" Target="../ink/ink382.xml"/><Relationship Id="rId244" Type="http://schemas.openxmlformats.org/officeDocument/2006/relationships/customXml" Target="../ink/ink390.xml"/><Relationship Id="rId13" Type="http://schemas.openxmlformats.org/officeDocument/2006/relationships/image" Target="../media/image275.png"/><Relationship Id="rId18" Type="http://schemas.openxmlformats.org/officeDocument/2006/relationships/customXml" Target="../ink/ink277.xml"/><Relationship Id="rId39" Type="http://schemas.openxmlformats.org/officeDocument/2006/relationships/image" Target="../media/image288.png"/><Relationship Id="rId109" Type="http://schemas.openxmlformats.org/officeDocument/2006/relationships/image" Target="../media/image323.png"/><Relationship Id="rId34" Type="http://schemas.openxmlformats.org/officeDocument/2006/relationships/customXml" Target="../ink/ink285.xml"/><Relationship Id="rId50" Type="http://schemas.openxmlformats.org/officeDocument/2006/relationships/customXml" Target="../ink/ink293.xml"/><Relationship Id="rId55" Type="http://schemas.openxmlformats.org/officeDocument/2006/relationships/image" Target="../media/image296.png"/><Relationship Id="rId76" Type="http://schemas.openxmlformats.org/officeDocument/2006/relationships/customXml" Target="../ink/ink306.xml"/><Relationship Id="rId97" Type="http://schemas.openxmlformats.org/officeDocument/2006/relationships/image" Target="../media/image317.png"/><Relationship Id="rId104" Type="http://schemas.openxmlformats.org/officeDocument/2006/relationships/customXml" Target="../ink/ink320.xml"/><Relationship Id="rId120" Type="http://schemas.openxmlformats.org/officeDocument/2006/relationships/customXml" Target="../ink/ink328.xml"/><Relationship Id="rId125" Type="http://schemas.openxmlformats.org/officeDocument/2006/relationships/image" Target="../media/image331.png"/><Relationship Id="rId141" Type="http://schemas.openxmlformats.org/officeDocument/2006/relationships/image" Target="../media/image339.png"/><Relationship Id="rId146" Type="http://schemas.openxmlformats.org/officeDocument/2006/relationships/customXml" Target="../ink/ink341.xml"/><Relationship Id="rId167" Type="http://schemas.openxmlformats.org/officeDocument/2006/relationships/image" Target="../media/image352.png"/><Relationship Id="rId188" Type="http://schemas.openxmlformats.org/officeDocument/2006/relationships/customXml" Target="../ink/ink362.xml"/><Relationship Id="rId7" Type="http://schemas.openxmlformats.org/officeDocument/2006/relationships/image" Target="../media/image272.png"/><Relationship Id="rId71" Type="http://schemas.openxmlformats.org/officeDocument/2006/relationships/image" Target="../media/image304.png"/><Relationship Id="rId92" Type="http://schemas.openxmlformats.org/officeDocument/2006/relationships/customXml" Target="../ink/ink314.xml"/><Relationship Id="rId162" Type="http://schemas.openxmlformats.org/officeDocument/2006/relationships/customXml" Target="../ink/ink349.xml"/><Relationship Id="rId183" Type="http://schemas.openxmlformats.org/officeDocument/2006/relationships/image" Target="../media/image360.png"/><Relationship Id="rId213" Type="http://schemas.openxmlformats.org/officeDocument/2006/relationships/image" Target="../media/image375.png"/><Relationship Id="rId218" Type="http://schemas.openxmlformats.org/officeDocument/2006/relationships/customXml" Target="../ink/ink377.xml"/><Relationship Id="rId234" Type="http://schemas.openxmlformats.org/officeDocument/2006/relationships/customXml" Target="../ink/ink385.xml"/><Relationship Id="rId239" Type="http://schemas.openxmlformats.org/officeDocument/2006/relationships/image" Target="../media/image388.png"/><Relationship Id="rId2" Type="http://schemas.openxmlformats.org/officeDocument/2006/relationships/customXml" Target="../ink/ink269.xml"/><Relationship Id="rId29" Type="http://schemas.openxmlformats.org/officeDocument/2006/relationships/image" Target="../media/image283.png"/><Relationship Id="rId24" Type="http://schemas.openxmlformats.org/officeDocument/2006/relationships/customXml" Target="../ink/ink280.xml"/><Relationship Id="rId40" Type="http://schemas.openxmlformats.org/officeDocument/2006/relationships/customXml" Target="../ink/ink288.xml"/><Relationship Id="rId45" Type="http://schemas.openxmlformats.org/officeDocument/2006/relationships/image" Target="../media/image291.png"/><Relationship Id="rId66" Type="http://schemas.openxmlformats.org/officeDocument/2006/relationships/customXml" Target="../ink/ink301.xml"/><Relationship Id="rId87" Type="http://schemas.openxmlformats.org/officeDocument/2006/relationships/image" Target="../media/image312.png"/><Relationship Id="rId110" Type="http://schemas.openxmlformats.org/officeDocument/2006/relationships/customXml" Target="../ink/ink323.xml"/><Relationship Id="rId115" Type="http://schemas.openxmlformats.org/officeDocument/2006/relationships/image" Target="../media/image326.png"/><Relationship Id="rId131" Type="http://schemas.openxmlformats.org/officeDocument/2006/relationships/image" Target="../media/image334.png"/><Relationship Id="rId136" Type="http://schemas.openxmlformats.org/officeDocument/2006/relationships/customXml" Target="../ink/ink336.xml"/><Relationship Id="rId157" Type="http://schemas.openxmlformats.org/officeDocument/2006/relationships/image" Target="../media/image347.png"/><Relationship Id="rId178" Type="http://schemas.openxmlformats.org/officeDocument/2006/relationships/customXml" Target="../ink/ink357.xml"/><Relationship Id="rId61" Type="http://schemas.openxmlformats.org/officeDocument/2006/relationships/image" Target="../media/image299.png"/><Relationship Id="rId82" Type="http://schemas.openxmlformats.org/officeDocument/2006/relationships/customXml" Target="../ink/ink309.xml"/><Relationship Id="rId152" Type="http://schemas.openxmlformats.org/officeDocument/2006/relationships/customXml" Target="../ink/ink344.xml"/><Relationship Id="rId173" Type="http://schemas.openxmlformats.org/officeDocument/2006/relationships/image" Target="../media/image355.png"/><Relationship Id="rId194" Type="http://schemas.openxmlformats.org/officeDocument/2006/relationships/customXml" Target="../ink/ink365.xml"/><Relationship Id="rId199" Type="http://schemas.openxmlformats.org/officeDocument/2006/relationships/image" Target="../media/image368.png"/><Relationship Id="rId203" Type="http://schemas.openxmlformats.org/officeDocument/2006/relationships/image" Target="../media/image370.png"/><Relationship Id="rId208" Type="http://schemas.openxmlformats.org/officeDocument/2006/relationships/customXml" Target="../ink/ink372.xml"/><Relationship Id="rId229" Type="http://schemas.openxmlformats.org/officeDocument/2006/relationships/image" Target="../media/image383.png"/><Relationship Id="rId19" Type="http://schemas.openxmlformats.org/officeDocument/2006/relationships/image" Target="../media/image278.png"/><Relationship Id="rId224" Type="http://schemas.openxmlformats.org/officeDocument/2006/relationships/customXml" Target="../ink/ink380.xml"/><Relationship Id="rId240" Type="http://schemas.openxmlformats.org/officeDocument/2006/relationships/customXml" Target="../ink/ink388.xml"/><Relationship Id="rId245" Type="http://schemas.openxmlformats.org/officeDocument/2006/relationships/image" Target="../media/image391.png"/><Relationship Id="rId14" Type="http://schemas.openxmlformats.org/officeDocument/2006/relationships/customXml" Target="../ink/ink275.xml"/><Relationship Id="rId30" Type="http://schemas.openxmlformats.org/officeDocument/2006/relationships/customXml" Target="../ink/ink283.xml"/><Relationship Id="rId35" Type="http://schemas.openxmlformats.org/officeDocument/2006/relationships/image" Target="../media/image286.png"/><Relationship Id="rId56" Type="http://schemas.openxmlformats.org/officeDocument/2006/relationships/customXml" Target="../ink/ink296.xml"/><Relationship Id="rId77" Type="http://schemas.openxmlformats.org/officeDocument/2006/relationships/image" Target="../media/image307.png"/><Relationship Id="rId100" Type="http://schemas.openxmlformats.org/officeDocument/2006/relationships/customXml" Target="../ink/ink318.xml"/><Relationship Id="rId105" Type="http://schemas.openxmlformats.org/officeDocument/2006/relationships/image" Target="../media/image321.png"/><Relationship Id="rId126" Type="http://schemas.openxmlformats.org/officeDocument/2006/relationships/customXml" Target="../ink/ink331.xml"/><Relationship Id="rId147" Type="http://schemas.openxmlformats.org/officeDocument/2006/relationships/image" Target="../media/image342.png"/><Relationship Id="rId168" Type="http://schemas.openxmlformats.org/officeDocument/2006/relationships/customXml" Target="../ink/ink352.xml"/><Relationship Id="rId8" Type="http://schemas.openxmlformats.org/officeDocument/2006/relationships/customXml" Target="../ink/ink272.xml"/><Relationship Id="rId51" Type="http://schemas.openxmlformats.org/officeDocument/2006/relationships/image" Target="../media/image294.png"/><Relationship Id="rId72" Type="http://schemas.openxmlformats.org/officeDocument/2006/relationships/customXml" Target="../ink/ink304.xml"/><Relationship Id="rId93" Type="http://schemas.openxmlformats.org/officeDocument/2006/relationships/image" Target="../media/image315.png"/><Relationship Id="rId98" Type="http://schemas.openxmlformats.org/officeDocument/2006/relationships/customXml" Target="../ink/ink317.xml"/><Relationship Id="rId121" Type="http://schemas.openxmlformats.org/officeDocument/2006/relationships/image" Target="../media/image329.png"/><Relationship Id="rId142" Type="http://schemas.openxmlformats.org/officeDocument/2006/relationships/customXml" Target="../ink/ink339.xml"/><Relationship Id="rId163" Type="http://schemas.openxmlformats.org/officeDocument/2006/relationships/image" Target="../media/image350.png"/><Relationship Id="rId184" Type="http://schemas.openxmlformats.org/officeDocument/2006/relationships/customXml" Target="../ink/ink360.xml"/><Relationship Id="rId189" Type="http://schemas.openxmlformats.org/officeDocument/2006/relationships/image" Target="../media/image363.png"/><Relationship Id="rId219" Type="http://schemas.openxmlformats.org/officeDocument/2006/relationships/image" Target="../media/image378.png"/><Relationship Id="rId3" Type="http://schemas.openxmlformats.org/officeDocument/2006/relationships/image" Target="../media/image270.png"/><Relationship Id="rId214" Type="http://schemas.openxmlformats.org/officeDocument/2006/relationships/customXml" Target="../ink/ink375.xml"/><Relationship Id="rId230" Type="http://schemas.openxmlformats.org/officeDocument/2006/relationships/customXml" Target="../ink/ink383.xml"/><Relationship Id="rId235" Type="http://schemas.openxmlformats.org/officeDocument/2006/relationships/image" Target="../media/image386.png"/><Relationship Id="rId25" Type="http://schemas.openxmlformats.org/officeDocument/2006/relationships/image" Target="../media/image281.png"/><Relationship Id="rId46" Type="http://schemas.openxmlformats.org/officeDocument/2006/relationships/customXml" Target="../ink/ink291.xml"/><Relationship Id="rId67" Type="http://schemas.openxmlformats.org/officeDocument/2006/relationships/image" Target="../media/image302.png"/><Relationship Id="rId116" Type="http://schemas.openxmlformats.org/officeDocument/2006/relationships/customXml" Target="../ink/ink326.xml"/><Relationship Id="rId137" Type="http://schemas.openxmlformats.org/officeDocument/2006/relationships/image" Target="../media/image337.png"/><Relationship Id="rId158" Type="http://schemas.openxmlformats.org/officeDocument/2006/relationships/customXml" Target="../ink/ink347.xml"/><Relationship Id="rId20" Type="http://schemas.openxmlformats.org/officeDocument/2006/relationships/customXml" Target="../ink/ink278.xml"/><Relationship Id="rId41" Type="http://schemas.openxmlformats.org/officeDocument/2006/relationships/image" Target="../media/image289.png"/><Relationship Id="rId62" Type="http://schemas.openxmlformats.org/officeDocument/2006/relationships/customXml" Target="../ink/ink299.xml"/><Relationship Id="rId83" Type="http://schemas.openxmlformats.org/officeDocument/2006/relationships/image" Target="../media/image310.png"/><Relationship Id="rId88" Type="http://schemas.openxmlformats.org/officeDocument/2006/relationships/customXml" Target="../ink/ink312.xml"/><Relationship Id="rId111" Type="http://schemas.openxmlformats.org/officeDocument/2006/relationships/image" Target="../media/image324.png"/><Relationship Id="rId132" Type="http://schemas.openxmlformats.org/officeDocument/2006/relationships/customXml" Target="../ink/ink334.xml"/><Relationship Id="rId153" Type="http://schemas.openxmlformats.org/officeDocument/2006/relationships/image" Target="../media/image345.png"/><Relationship Id="rId174" Type="http://schemas.openxmlformats.org/officeDocument/2006/relationships/customXml" Target="../ink/ink355.xml"/><Relationship Id="rId179" Type="http://schemas.openxmlformats.org/officeDocument/2006/relationships/image" Target="../media/image358.png"/><Relationship Id="rId195" Type="http://schemas.openxmlformats.org/officeDocument/2006/relationships/image" Target="../media/image366.png"/><Relationship Id="rId209" Type="http://schemas.openxmlformats.org/officeDocument/2006/relationships/image" Target="../media/image373.png"/><Relationship Id="rId190" Type="http://schemas.openxmlformats.org/officeDocument/2006/relationships/customXml" Target="../ink/ink363.xml"/><Relationship Id="rId204" Type="http://schemas.openxmlformats.org/officeDocument/2006/relationships/customXml" Target="../ink/ink370.xml"/><Relationship Id="rId220" Type="http://schemas.openxmlformats.org/officeDocument/2006/relationships/customXml" Target="../ink/ink378.xml"/><Relationship Id="rId225" Type="http://schemas.openxmlformats.org/officeDocument/2006/relationships/image" Target="../media/image381.png"/><Relationship Id="rId241" Type="http://schemas.openxmlformats.org/officeDocument/2006/relationships/image" Target="../media/image389.png"/><Relationship Id="rId15" Type="http://schemas.openxmlformats.org/officeDocument/2006/relationships/image" Target="../media/image276.png"/><Relationship Id="rId36" Type="http://schemas.openxmlformats.org/officeDocument/2006/relationships/customXml" Target="../ink/ink286.xml"/><Relationship Id="rId57" Type="http://schemas.openxmlformats.org/officeDocument/2006/relationships/image" Target="../media/image297.png"/><Relationship Id="rId106" Type="http://schemas.openxmlformats.org/officeDocument/2006/relationships/customXml" Target="../ink/ink321.xml"/><Relationship Id="rId127" Type="http://schemas.openxmlformats.org/officeDocument/2006/relationships/image" Target="../media/image332.png"/><Relationship Id="rId10" Type="http://schemas.openxmlformats.org/officeDocument/2006/relationships/customXml" Target="../ink/ink273.xml"/><Relationship Id="rId31" Type="http://schemas.openxmlformats.org/officeDocument/2006/relationships/image" Target="../media/image284.png"/><Relationship Id="rId52" Type="http://schemas.openxmlformats.org/officeDocument/2006/relationships/customXml" Target="../ink/ink294.xml"/><Relationship Id="rId73" Type="http://schemas.openxmlformats.org/officeDocument/2006/relationships/image" Target="../media/image305.png"/><Relationship Id="rId78" Type="http://schemas.openxmlformats.org/officeDocument/2006/relationships/customXml" Target="../ink/ink307.xml"/><Relationship Id="rId94" Type="http://schemas.openxmlformats.org/officeDocument/2006/relationships/customXml" Target="../ink/ink315.xml"/><Relationship Id="rId99" Type="http://schemas.openxmlformats.org/officeDocument/2006/relationships/image" Target="../media/image318.png"/><Relationship Id="rId101" Type="http://schemas.openxmlformats.org/officeDocument/2006/relationships/image" Target="../media/image319.png"/><Relationship Id="rId122" Type="http://schemas.openxmlformats.org/officeDocument/2006/relationships/customXml" Target="../ink/ink329.xml"/><Relationship Id="rId143" Type="http://schemas.openxmlformats.org/officeDocument/2006/relationships/image" Target="../media/image340.png"/><Relationship Id="rId148" Type="http://schemas.openxmlformats.org/officeDocument/2006/relationships/customXml" Target="../ink/ink342.xml"/><Relationship Id="rId164" Type="http://schemas.openxmlformats.org/officeDocument/2006/relationships/customXml" Target="../ink/ink350.xml"/><Relationship Id="rId169" Type="http://schemas.openxmlformats.org/officeDocument/2006/relationships/image" Target="../media/image353.png"/><Relationship Id="rId185" Type="http://schemas.openxmlformats.org/officeDocument/2006/relationships/image" Target="../media/image361.png"/><Relationship Id="rId4" Type="http://schemas.openxmlformats.org/officeDocument/2006/relationships/customXml" Target="../ink/ink270.xml"/><Relationship Id="rId9" Type="http://schemas.openxmlformats.org/officeDocument/2006/relationships/image" Target="../media/image273.png"/><Relationship Id="rId180" Type="http://schemas.openxmlformats.org/officeDocument/2006/relationships/customXml" Target="../ink/ink358.xml"/><Relationship Id="rId210" Type="http://schemas.openxmlformats.org/officeDocument/2006/relationships/customXml" Target="../ink/ink373.xml"/><Relationship Id="rId215" Type="http://schemas.openxmlformats.org/officeDocument/2006/relationships/image" Target="../media/image376.png"/><Relationship Id="rId236" Type="http://schemas.openxmlformats.org/officeDocument/2006/relationships/customXml" Target="../ink/ink386.xml"/><Relationship Id="rId26" Type="http://schemas.openxmlformats.org/officeDocument/2006/relationships/customXml" Target="../ink/ink281.xml"/><Relationship Id="rId231" Type="http://schemas.openxmlformats.org/officeDocument/2006/relationships/image" Target="../media/image384.png"/><Relationship Id="rId47" Type="http://schemas.openxmlformats.org/officeDocument/2006/relationships/image" Target="../media/image292.png"/><Relationship Id="rId68" Type="http://schemas.openxmlformats.org/officeDocument/2006/relationships/customXml" Target="../ink/ink302.xml"/><Relationship Id="rId89" Type="http://schemas.openxmlformats.org/officeDocument/2006/relationships/image" Target="../media/image313.png"/><Relationship Id="rId112" Type="http://schemas.openxmlformats.org/officeDocument/2006/relationships/customXml" Target="../ink/ink324.xml"/><Relationship Id="rId133" Type="http://schemas.openxmlformats.org/officeDocument/2006/relationships/image" Target="../media/image335.png"/><Relationship Id="rId154" Type="http://schemas.openxmlformats.org/officeDocument/2006/relationships/customXml" Target="../ink/ink345.xml"/><Relationship Id="rId175" Type="http://schemas.openxmlformats.org/officeDocument/2006/relationships/image" Target="../media/image356.png"/><Relationship Id="rId196" Type="http://schemas.openxmlformats.org/officeDocument/2006/relationships/customXml" Target="../ink/ink366.xml"/><Relationship Id="rId200" Type="http://schemas.openxmlformats.org/officeDocument/2006/relationships/customXml" Target="../ink/ink368.xml"/><Relationship Id="rId16" Type="http://schemas.openxmlformats.org/officeDocument/2006/relationships/customXml" Target="../ink/ink276.xml"/><Relationship Id="rId221" Type="http://schemas.openxmlformats.org/officeDocument/2006/relationships/image" Target="../media/image379.png"/><Relationship Id="rId242" Type="http://schemas.openxmlformats.org/officeDocument/2006/relationships/customXml" Target="../ink/ink389.xml"/><Relationship Id="rId37" Type="http://schemas.openxmlformats.org/officeDocument/2006/relationships/image" Target="../media/image287.png"/><Relationship Id="rId58" Type="http://schemas.openxmlformats.org/officeDocument/2006/relationships/customXml" Target="../ink/ink297.xml"/><Relationship Id="rId79" Type="http://schemas.openxmlformats.org/officeDocument/2006/relationships/image" Target="../media/image308.png"/><Relationship Id="rId102" Type="http://schemas.openxmlformats.org/officeDocument/2006/relationships/customXml" Target="../ink/ink319.xml"/><Relationship Id="rId123" Type="http://schemas.openxmlformats.org/officeDocument/2006/relationships/image" Target="../media/image330.png"/><Relationship Id="rId144" Type="http://schemas.openxmlformats.org/officeDocument/2006/relationships/customXml" Target="../ink/ink340.xml"/><Relationship Id="rId90" Type="http://schemas.openxmlformats.org/officeDocument/2006/relationships/customXml" Target="../ink/ink313.xml"/><Relationship Id="rId165" Type="http://schemas.openxmlformats.org/officeDocument/2006/relationships/image" Target="../media/image351.png"/><Relationship Id="rId186" Type="http://schemas.openxmlformats.org/officeDocument/2006/relationships/customXml" Target="../ink/ink361.xml"/><Relationship Id="rId211" Type="http://schemas.openxmlformats.org/officeDocument/2006/relationships/image" Target="../media/image374.png"/><Relationship Id="rId232" Type="http://schemas.openxmlformats.org/officeDocument/2006/relationships/customXml" Target="../ink/ink384.xml"/><Relationship Id="rId27" Type="http://schemas.openxmlformats.org/officeDocument/2006/relationships/image" Target="../media/image282.png"/><Relationship Id="rId48" Type="http://schemas.openxmlformats.org/officeDocument/2006/relationships/customXml" Target="../ink/ink292.xml"/><Relationship Id="rId69" Type="http://schemas.openxmlformats.org/officeDocument/2006/relationships/image" Target="../media/image303.png"/><Relationship Id="rId113" Type="http://schemas.openxmlformats.org/officeDocument/2006/relationships/image" Target="../media/image325.png"/><Relationship Id="rId134" Type="http://schemas.openxmlformats.org/officeDocument/2006/relationships/customXml" Target="../ink/ink335.xml"/><Relationship Id="rId80" Type="http://schemas.openxmlformats.org/officeDocument/2006/relationships/customXml" Target="../ink/ink308.xml"/><Relationship Id="rId155" Type="http://schemas.openxmlformats.org/officeDocument/2006/relationships/image" Target="../media/image346.png"/><Relationship Id="rId176" Type="http://schemas.openxmlformats.org/officeDocument/2006/relationships/customXml" Target="../ink/ink356.xml"/><Relationship Id="rId197" Type="http://schemas.openxmlformats.org/officeDocument/2006/relationships/image" Target="../media/image36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49.png"/><Relationship Id="rId21" Type="http://schemas.openxmlformats.org/officeDocument/2006/relationships/image" Target="../media/image401.png"/><Relationship Id="rId42" Type="http://schemas.openxmlformats.org/officeDocument/2006/relationships/customXml" Target="../ink/ink411.xml"/><Relationship Id="rId63" Type="http://schemas.openxmlformats.org/officeDocument/2006/relationships/image" Target="../media/image422.png"/><Relationship Id="rId84" Type="http://schemas.openxmlformats.org/officeDocument/2006/relationships/customXml" Target="../ink/ink432.xml"/><Relationship Id="rId138" Type="http://schemas.openxmlformats.org/officeDocument/2006/relationships/customXml" Target="../ink/ink459.xml"/><Relationship Id="rId159" Type="http://schemas.openxmlformats.org/officeDocument/2006/relationships/image" Target="../media/image470.png"/><Relationship Id="rId170" Type="http://schemas.openxmlformats.org/officeDocument/2006/relationships/customXml" Target="../ink/ink475.xml"/><Relationship Id="rId191" Type="http://schemas.openxmlformats.org/officeDocument/2006/relationships/image" Target="../media/image486.png"/><Relationship Id="rId205" Type="http://schemas.openxmlformats.org/officeDocument/2006/relationships/image" Target="../media/image493.png"/><Relationship Id="rId226" Type="http://schemas.openxmlformats.org/officeDocument/2006/relationships/customXml" Target="../ink/ink503.xml"/><Relationship Id="rId247" Type="http://schemas.openxmlformats.org/officeDocument/2006/relationships/image" Target="../media/image514.png"/><Relationship Id="rId107" Type="http://schemas.openxmlformats.org/officeDocument/2006/relationships/image" Target="../media/image444.png"/><Relationship Id="rId268" Type="http://schemas.openxmlformats.org/officeDocument/2006/relationships/customXml" Target="../ink/ink524.xml"/><Relationship Id="rId11" Type="http://schemas.openxmlformats.org/officeDocument/2006/relationships/image" Target="../media/image396.png"/><Relationship Id="rId32" Type="http://schemas.openxmlformats.org/officeDocument/2006/relationships/customXml" Target="../ink/ink406.xml"/><Relationship Id="rId53" Type="http://schemas.openxmlformats.org/officeDocument/2006/relationships/image" Target="../media/image417.png"/><Relationship Id="rId74" Type="http://schemas.openxmlformats.org/officeDocument/2006/relationships/customXml" Target="../ink/ink427.xml"/><Relationship Id="rId128" Type="http://schemas.openxmlformats.org/officeDocument/2006/relationships/customXml" Target="../ink/ink454.xml"/><Relationship Id="rId149" Type="http://schemas.openxmlformats.org/officeDocument/2006/relationships/image" Target="../media/image465.png"/><Relationship Id="rId5" Type="http://schemas.openxmlformats.org/officeDocument/2006/relationships/image" Target="../media/image393.png"/><Relationship Id="rId95" Type="http://schemas.openxmlformats.org/officeDocument/2006/relationships/image" Target="../media/image438.png"/><Relationship Id="rId160" Type="http://schemas.openxmlformats.org/officeDocument/2006/relationships/customXml" Target="../ink/ink470.xml"/><Relationship Id="rId181" Type="http://schemas.openxmlformats.org/officeDocument/2006/relationships/image" Target="../media/image481.png"/><Relationship Id="rId216" Type="http://schemas.openxmlformats.org/officeDocument/2006/relationships/customXml" Target="../ink/ink498.xml"/><Relationship Id="rId237" Type="http://schemas.openxmlformats.org/officeDocument/2006/relationships/image" Target="../media/image509.png"/><Relationship Id="rId258" Type="http://schemas.openxmlformats.org/officeDocument/2006/relationships/customXml" Target="../ink/ink519.xml"/><Relationship Id="rId22" Type="http://schemas.openxmlformats.org/officeDocument/2006/relationships/customXml" Target="../ink/ink401.xml"/><Relationship Id="rId43" Type="http://schemas.openxmlformats.org/officeDocument/2006/relationships/image" Target="../media/image412.png"/><Relationship Id="rId64" Type="http://schemas.openxmlformats.org/officeDocument/2006/relationships/customXml" Target="../ink/ink422.xml"/><Relationship Id="rId118" Type="http://schemas.openxmlformats.org/officeDocument/2006/relationships/customXml" Target="../ink/ink449.xml"/><Relationship Id="rId139" Type="http://schemas.openxmlformats.org/officeDocument/2006/relationships/image" Target="../media/image460.png"/><Relationship Id="rId85" Type="http://schemas.openxmlformats.org/officeDocument/2006/relationships/image" Target="../media/image433.png"/><Relationship Id="rId150" Type="http://schemas.openxmlformats.org/officeDocument/2006/relationships/customXml" Target="../ink/ink465.xml"/><Relationship Id="rId171" Type="http://schemas.openxmlformats.org/officeDocument/2006/relationships/image" Target="../media/image476.png"/><Relationship Id="rId192" Type="http://schemas.openxmlformats.org/officeDocument/2006/relationships/customXml" Target="../ink/ink486.xml"/><Relationship Id="rId206" Type="http://schemas.openxmlformats.org/officeDocument/2006/relationships/customXml" Target="../ink/ink493.xml"/><Relationship Id="rId227" Type="http://schemas.openxmlformats.org/officeDocument/2006/relationships/image" Target="../media/image504.png"/><Relationship Id="rId248" Type="http://schemas.openxmlformats.org/officeDocument/2006/relationships/customXml" Target="../ink/ink514.xml"/><Relationship Id="rId269" Type="http://schemas.openxmlformats.org/officeDocument/2006/relationships/image" Target="../media/image525.png"/><Relationship Id="rId12" Type="http://schemas.openxmlformats.org/officeDocument/2006/relationships/customXml" Target="../ink/ink396.xml"/><Relationship Id="rId33" Type="http://schemas.openxmlformats.org/officeDocument/2006/relationships/image" Target="../media/image407.png"/><Relationship Id="rId108" Type="http://schemas.openxmlformats.org/officeDocument/2006/relationships/customXml" Target="../ink/ink444.xml"/><Relationship Id="rId129" Type="http://schemas.openxmlformats.org/officeDocument/2006/relationships/image" Target="../media/image455.png"/><Relationship Id="rId54" Type="http://schemas.openxmlformats.org/officeDocument/2006/relationships/customXml" Target="../ink/ink417.xml"/><Relationship Id="rId75" Type="http://schemas.openxmlformats.org/officeDocument/2006/relationships/image" Target="../media/image428.png"/><Relationship Id="rId96" Type="http://schemas.openxmlformats.org/officeDocument/2006/relationships/customXml" Target="../ink/ink438.xml"/><Relationship Id="rId140" Type="http://schemas.openxmlformats.org/officeDocument/2006/relationships/customXml" Target="../ink/ink460.xml"/><Relationship Id="rId161" Type="http://schemas.openxmlformats.org/officeDocument/2006/relationships/image" Target="../media/image471.png"/><Relationship Id="rId182" Type="http://schemas.openxmlformats.org/officeDocument/2006/relationships/customXml" Target="../ink/ink481.xml"/><Relationship Id="rId217" Type="http://schemas.openxmlformats.org/officeDocument/2006/relationships/image" Target="../media/image499.png"/><Relationship Id="rId6" Type="http://schemas.openxmlformats.org/officeDocument/2006/relationships/customXml" Target="../ink/ink393.xml"/><Relationship Id="rId238" Type="http://schemas.openxmlformats.org/officeDocument/2006/relationships/customXml" Target="../ink/ink509.xml"/><Relationship Id="rId259" Type="http://schemas.openxmlformats.org/officeDocument/2006/relationships/image" Target="../media/image520.png"/><Relationship Id="rId23" Type="http://schemas.openxmlformats.org/officeDocument/2006/relationships/image" Target="../media/image402.png"/><Relationship Id="rId119" Type="http://schemas.openxmlformats.org/officeDocument/2006/relationships/image" Target="../media/image450.png"/><Relationship Id="rId270" Type="http://schemas.openxmlformats.org/officeDocument/2006/relationships/customXml" Target="../ink/ink525.xml"/><Relationship Id="rId44" Type="http://schemas.openxmlformats.org/officeDocument/2006/relationships/customXml" Target="../ink/ink412.xml"/><Relationship Id="rId65" Type="http://schemas.openxmlformats.org/officeDocument/2006/relationships/image" Target="../media/image423.png"/><Relationship Id="rId86" Type="http://schemas.openxmlformats.org/officeDocument/2006/relationships/customXml" Target="../ink/ink433.xml"/><Relationship Id="rId130" Type="http://schemas.openxmlformats.org/officeDocument/2006/relationships/customXml" Target="../ink/ink455.xml"/><Relationship Id="rId151" Type="http://schemas.openxmlformats.org/officeDocument/2006/relationships/image" Target="../media/image466.png"/><Relationship Id="rId172" Type="http://schemas.openxmlformats.org/officeDocument/2006/relationships/customXml" Target="../ink/ink476.xml"/><Relationship Id="rId193" Type="http://schemas.openxmlformats.org/officeDocument/2006/relationships/image" Target="../media/image487.png"/><Relationship Id="rId202" Type="http://schemas.openxmlformats.org/officeDocument/2006/relationships/customXml" Target="../ink/ink491.xml"/><Relationship Id="rId207" Type="http://schemas.openxmlformats.org/officeDocument/2006/relationships/image" Target="../media/image494.png"/><Relationship Id="rId223" Type="http://schemas.openxmlformats.org/officeDocument/2006/relationships/image" Target="../media/image502.png"/><Relationship Id="rId228" Type="http://schemas.openxmlformats.org/officeDocument/2006/relationships/customXml" Target="../ink/ink504.xml"/><Relationship Id="rId244" Type="http://schemas.openxmlformats.org/officeDocument/2006/relationships/customXml" Target="../ink/ink512.xml"/><Relationship Id="rId249" Type="http://schemas.openxmlformats.org/officeDocument/2006/relationships/image" Target="../media/image515.png"/><Relationship Id="rId13" Type="http://schemas.openxmlformats.org/officeDocument/2006/relationships/image" Target="../media/image397.png"/><Relationship Id="rId18" Type="http://schemas.openxmlformats.org/officeDocument/2006/relationships/customXml" Target="../ink/ink399.xml"/><Relationship Id="rId39" Type="http://schemas.openxmlformats.org/officeDocument/2006/relationships/image" Target="../media/image410.png"/><Relationship Id="rId109" Type="http://schemas.openxmlformats.org/officeDocument/2006/relationships/image" Target="../media/image445.png"/><Relationship Id="rId260" Type="http://schemas.openxmlformats.org/officeDocument/2006/relationships/customXml" Target="../ink/ink520.xml"/><Relationship Id="rId265" Type="http://schemas.openxmlformats.org/officeDocument/2006/relationships/image" Target="../media/image523.png"/><Relationship Id="rId34" Type="http://schemas.openxmlformats.org/officeDocument/2006/relationships/customXml" Target="../ink/ink407.xml"/><Relationship Id="rId50" Type="http://schemas.openxmlformats.org/officeDocument/2006/relationships/customXml" Target="../ink/ink415.xml"/><Relationship Id="rId55" Type="http://schemas.openxmlformats.org/officeDocument/2006/relationships/image" Target="../media/image418.png"/><Relationship Id="rId76" Type="http://schemas.openxmlformats.org/officeDocument/2006/relationships/customXml" Target="../ink/ink428.xml"/><Relationship Id="rId97" Type="http://schemas.openxmlformats.org/officeDocument/2006/relationships/image" Target="../media/image439.png"/><Relationship Id="rId104" Type="http://schemas.openxmlformats.org/officeDocument/2006/relationships/customXml" Target="../ink/ink442.xml"/><Relationship Id="rId120" Type="http://schemas.openxmlformats.org/officeDocument/2006/relationships/customXml" Target="../ink/ink450.xml"/><Relationship Id="rId125" Type="http://schemas.openxmlformats.org/officeDocument/2006/relationships/image" Target="../media/image453.png"/><Relationship Id="rId141" Type="http://schemas.openxmlformats.org/officeDocument/2006/relationships/image" Target="../media/image461.png"/><Relationship Id="rId146" Type="http://schemas.openxmlformats.org/officeDocument/2006/relationships/customXml" Target="../ink/ink463.xml"/><Relationship Id="rId167" Type="http://schemas.openxmlformats.org/officeDocument/2006/relationships/image" Target="../media/image474.png"/><Relationship Id="rId188" Type="http://schemas.openxmlformats.org/officeDocument/2006/relationships/customXml" Target="../ink/ink484.xml"/><Relationship Id="rId7" Type="http://schemas.openxmlformats.org/officeDocument/2006/relationships/image" Target="../media/image394.png"/><Relationship Id="rId71" Type="http://schemas.openxmlformats.org/officeDocument/2006/relationships/image" Target="../media/image426.png"/><Relationship Id="rId92" Type="http://schemas.openxmlformats.org/officeDocument/2006/relationships/customXml" Target="../ink/ink436.xml"/><Relationship Id="rId162" Type="http://schemas.openxmlformats.org/officeDocument/2006/relationships/customXml" Target="../ink/ink471.xml"/><Relationship Id="rId183" Type="http://schemas.openxmlformats.org/officeDocument/2006/relationships/image" Target="../media/image482.png"/><Relationship Id="rId213" Type="http://schemas.openxmlformats.org/officeDocument/2006/relationships/image" Target="../media/image497.png"/><Relationship Id="rId218" Type="http://schemas.openxmlformats.org/officeDocument/2006/relationships/customXml" Target="../ink/ink499.xml"/><Relationship Id="rId234" Type="http://schemas.openxmlformats.org/officeDocument/2006/relationships/customXml" Target="../ink/ink507.xml"/><Relationship Id="rId239" Type="http://schemas.openxmlformats.org/officeDocument/2006/relationships/image" Target="../media/image510.png"/><Relationship Id="rId2" Type="http://schemas.openxmlformats.org/officeDocument/2006/relationships/customXml" Target="../ink/ink391.xml"/><Relationship Id="rId29" Type="http://schemas.openxmlformats.org/officeDocument/2006/relationships/image" Target="../media/image405.png"/><Relationship Id="rId250" Type="http://schemas.openxmlformats.org/officeDocument/2006/relationships/customXml" Target="../ink/ink515.xml"/><Relationship Id="rId255" Type="http://schemas.openxmlformats.org/officeDocument/2006/relationships/image" Target="../media/image518.png"/><Relationship Id="rId271" Type="http://schemas.openxmlformats.org/officeDocument/2006/relationships/image" Target="../media/image526.png"/><Relationship Id="rId276" Type="http://schemas.openxmlformats.org/officeDocument/2006/relationships/customXml" Target="../ink/ink528.xml"/><Relationship Id="rId24" Type="http://schemas.openxmlformats.org/officeDocument/2006/relationships/customXml" Target="../ink/ink402.xml"/><Relationship Id="rId40" Type="http://schemas.openxmlformats.org/officeDocument/2006/relationships/customXml" Target="../ink/ink410.xml"/><Relationship Id="rId45" Type="http://schemas.openxmlformats.org/officeDocument/2006/relationships/image" Target="../media/image413.png"/><Relationship Id="rId66" Type="http://schemas.openxmlformats.org/officeDocument/2006/relationships/customXml" Target="../ink/ink423.xml"/><Relationship Id="rId87" Type="http://schemas.openxmlformats.org/officeDocument/2006/relationships/image" Target="../media/image434.png"/><Relationship Id="rId110" Type="http://schemas.openxmlformats.org/officeDocument/2006/relationships/customXml" Target="../ink/ink445.xml"/><Relationship Id="rId115" Type="http://schemas.openxmlformats.org/officeDocument/2006/relationships/image" Target="../media/image448.png"/><Relationship Id="rId131" Type="http://schemas.openxmlformats.org/officeDocument/2006/relationships/image" Target="../media/image456.png"/><Relationship Id="rId136" Type="http://schemas.openxmlformats.org/officeDocument/2006/relationships/customXml" Target="../ink/ink458.xml"/><Relationship Id="rId157" Type="http://schemas.openxmlformats.org/officeDocument/2006/relationships/image" Target="../media/image469.png"/><Relationship Id="rId178" Type="http://schemas.openxmlformats.org/officeDocument/2006/relationships/customXml" Target="../ink/ink479.xml"/><Relationship Id="rId61" Type="http://schemas.openxmlformats.org/officeDocument/2006/relationships/image" Target="../media/image421.png"/><Relationship Id="rId82" Type="http://schemas.openxmlformats.org/officeDocument/2006/relationships/customXml" Target="../ink/ink431.xml"/><Relationship Id="rId152" Type="http://schemas.openxmlformats.org/officeDocument/2006/relationships/customXml" Target="../ink/ink466.xml"/><Relationship Id="rId173" Type="http://schemas.openxmlformats.org/officeDocument/2006/relationships/image" Target="../media/image477.png"/><Relationship Id="rId194" Type="http://schemas.openxmlformats.org/officeDocument/2006/relationships/customXml" Target="../ink/ink487.xml"/><Relationship Id="rId199" Type="http://schemas.openxmlformats.org/officeDocument/2006/relationships/image" Target="../media/image490.png"/><Relationship Id="rId203" Type="http://schemas.openxmlformats.org/officeDocument/2006/relationships/image" Target="../media/image492.png"/><Relationship Id="rId208" Type="http://schemas.openxmlformats.org/officeDocument/2006/relationships/customXml" Target="../ink/ink494.xml"/><Relationship Id="rId229" Type="http://schemas.openxmlformats.org/officeDocument/2006/relationships/image" Target="../media/image505.png"/><Relationship Id="rId19" Type="http://schemas.openxmlformats.org/officeDocument/2006/relationships/image" Target="../media/image400.png"/><Relationship Id="rId224" Type="http://schemas.openxmlformats.org/officeDocument/2006/relationships/customXml" Target="../ink/ink502.xml"/><Relationship Id="rId240" Type="http://schemas.openxmlformats.org/officeDocument/2006/relationships/customXml" Target="../ink/ink510.xml"/><Relationship Id="rId245" Type="http://schemas.openxmlformats.org/officeDocument/2006/relationships/image" Target="../media/image513.png"/><Relationship Id="rId261" Type="http://schemas.openxmlformats.org/officeDocument/2006/relationships/image" Target="../media/image521.png"/><Relationship Id="rId266" Type="http://schemas.openxmlformats.org/officeDocument/2006/relationships/customXml" Target="../ink/ink523.xml"/><Relationship Id="rId14" Type="http://schemas.openxmlformats.org/officeDocument/2006/relationships/customXml" Target="../ink/ink397.xml"/><Relationship Id="rId30" Type="http://schemas.openxmlformats.org/officeDocument/2006/relationships/customXml" Target="../ink/ink405.xml"/><Relationship Id="rId35" Type="http://schemas.openxmlformats.org/officeDocument/2006/relationships/image" Target="../media/image408.png"/><Relationship Id="rId56" Type="http://schemas.openxmlformats.org/officeDocument/2006/relationships/customXml" Target="../ink/ink418.xml"/><Relationship Id="rId77" Type="http://schemas.openxmlformats.org/officeDocument/2006/relationships/image" Target="../media/image429.png"/><Relationship Id="rId100" Type="http://schemas.openxmlformats.org/officeDocument/2006/relationships/customXml" Target="../ink/ink440.xml"/><Relationship Id="rId105" Type="http://schemas.openxmlformats.org/officeDocument/2006/relationships/image" Target="../media/image443.png"/><Relationship Id="rId126" Type="http://schemas.openxmlformats.org/officeDocument/2006/relationships/customXml" Target="../ink/ink453.xml"/><Relationship Id="rId147" Type="http://schemas.openxmlformats.org/officeDocument/2006/relationships/image" Target="../media/image464.png"/><Relationship Id="rId168" Type="http://schemas.openxmlformats.org/officeDocument/2006/relationships/customXml" Target="../ink/ink474.xml"/><Relationship Id="rId8" Type="http://schemas.openxmlformats.org/officeDocument/2006/relationships/customXml" Target="../ink/ink394.xml"/><Relationship Id="rId51" Type="http://schemas.openxmlformats.org/officeDocument/2006/relationships/image" Target="../media/image416.png"/><Relationship Id="rId72" Type="http://schemas.openxmlformats.org/officeDocument/2006/relationships/customXml" Target="../ink/ink426.xml"/><Relationship Id="rId93" Type="http://schemas.openxmlformats.org/officeDocument/2006/relationships/image" Target="../media/image437.png"/><Relationship Id="rId98" Type="http://schemas.openxmlformats.org/officeDocument/2006/relationships/customXml" Target="../ink/ink439.xml"/><Relationship Id="rId121" Type="http://schemas.openxmlformats.org/officeDocument/2006/relationships/image" Target="../media/image451.png"/><Relationship Id="rId142" Type="http://schemas.openxmlformats.org/officeDocument/2006/relationships/customXml" Target="../ink/ink461.xml"/><Relationship Id="rId163" Type="http://schemas.openxmlformats.org/officeDocument/2006/relationships/image" Target="../media/image472.png"/><Relationship Id="rId184" Type="http://schemas.openxmlformats.org/officeDocument/2006/relationships/customXml" Target="../ink/ink482.xml"/><Relationship Id="rId189" Type="http://schemas.openxmlformats.org/officeDocument/2006/relationships/image" Target="../media/image485.png"/><Relationship Id="rId219" Type="http://schemas.openxmlformats.org/officeDocument/2006/relationships/image" Target="../media/image500.png"/><Relationship Id="rId3" Type="http://schemas.openxmlformats.org/officeDocument/2006/relationships/image" Target="../media/image392.png"/><Relationship Id="rId214" Type="http://schemas.openxmlformats.org/officeDocument/2006/relationships/customXml" Target="../ink/ink497.xml"/><Relationship Id="rId230" Type="http://schemas.openxmlformats.org/officeDocument/2006/relationships/customXml" Target="../ink/ink505.xml"/><Relationship Id="rId235" Type="http://schemas.openxmlformats.org/officeDocument/2006/relationships/image" Target="../media/image508.png"/><Relationship Id="rId251" Type="http://schemas.openxmlformats.org/officeDocument/2006/relationships/image" Target="../media/image516.png"/><Relationship Id="rId256" Type="http://schemas.openxmlformats.org/officeDocument/2006/relationships/customXml" Target="../ink/ink518.xml"/><Relationship Id="rId277" Type="http://schemas.openxmlformats.org/officeDocument/2006/relationships/image" Target="../media/image529.png"/><Relationship Id="rId25" Type="http://schemas.openxmlformats.org/officeDocument/2006/relationships/image" Target="../media/image403.png"/><Relationship Id="rId46" Type="http://schemas.openxmlformats.org/officeDocument/2006/relationships/customXml" Target="../ink/ink413.xml"/><Relationship Id="rId67" Type="http://schemas.openxmlformats.org/officeDocument/2006/relationships/image" Target="../media/image424.png"/><Relationship Id="rId116" Type="http://schemas.openxmlformats.org/officeDocument/2006/relationships/customXml" Target="../ink/ink448.xml"/><Relationship Id="rId137" Type="http://schemas.openxmlformats.org/officeDocument/2006/relationships/image" Target="../media/image459.png"/><Relationship Id="rId158" Type="http://schemas.openxmlformats.org/officeDocument/2006/relationships/customXml" Target="../ink/ink469.xml"/><Relationship Id="rId272" Type="http://schemas.openxmlformats.org/officeDocument/2006/relationships/customXml" Target="../ink/ink526.xml"/><Relationship Id="rId20" Type="http://schemas.openxmlformats.org/officeDocument/2006/relationships/customXml" Target="../ink/ink400.xml"/><Relationship Id="rId41" Type="http://schemas.openxmlformats.org/officeDocument/2006/relationships/image" Target="../media/image411.png"/><Relationship Id="rId62" Type="http://schemas.openxmlformats.org/officeDocument/2006/relationships/customXml" Target="../ink/ink421.xml"/><Relationship Id="rId83" Type="http://schemas.openxmlformats.org/officeDocument/2006/relationships/image" Target="../media/image432.png"/><Relationship Id="rId88" Type="http://schemas.openxmlformats.org/officeDocument/2006/relationships/customXml" Target="../ink/ink434.xml"/><Relationship Id="rId111" Type="http://schemas.openxmlformats.org/officeDocument/2006/relationships/image" Target="../media/image446.png"/><Relationship Id="rId132" Type="http://schemas.openxmlformats.org/officeDocument/2006/relationships/customXml" Target="../ink/ink456.xml"/><Relationship Id="rId153" Type="http://schemas.openxmlformats.org/officeDocument/2006/relationships/image" Target="../media/image467.png"/><Relationship Id="rId174" Type="http://schemas.openxmlformats.org/officeDocument/2006/relationships/customXml" Target="../ink/ink477.xml"/><Relationship Id="rId179" Type="http://schemas.openxmlformats.org/officeDocument/2006/relationships/image" Target="../media/image480.png"/><Relationship Id="rId195" Type="http://schemas.openxmlformats.org/officeDocument/2006/relationships/image" Target="../media/image488.png"/><Relationship Id="rId209" Type="http://schemas.openxmlformats.org/officeDocument/2006/relationships/image" Target="../media/image495.png"/><Relationship Id="rId190" Type="http://schemas.openxmlformats.org/officeDocument/2006/relationships/customXml" Target="../ink/ink485.xml"/><Relationship Id="rId204" Type="http://schemas.openxmlformats.org/officeDocument/2006/relationships/customXml" Target="../ink/ink492.xml"/><Relationship Id="rId220" Type="http://schemas.openxmlformats.org/officeDocument/2006/relationships/customXml" Target="../ink/ink500.xml"/><Relationship Id="rId225" Type="http://schemas.openxmlformats.org/officeDocument/2006/relationships/image" Target="../media/image503.png"/><Relationship Id="rId241" Type="http://schemas.openxmlformats.org/officeDocument/2006/relationships/image" Target="../media/image511.png"/><Relationship Id="rId246" Type="http://schemas.openxmlformats.org/officeDocument/2006/relationships/customXml" Target="../ink/ink513.xml"/><Relationship Id="rId267" Type="http://schemas.openxmlformats.org/officeDocument/2006/relationships/image" Target="../media/image524.png"/><Relationship Id="rId15" Type="http://schemas.openxmlformats.org/officeDocument/2006/relationships/image" Target="../media/image398.png"/><Relationship Id="rId36" Type="http://schemas.openxmlformats.org/officeDocument/2006/relationships/customXml" Target="../ink/ink408.xml"/><Relationship Id="rId57" Type="http://schemas.openxmlformats.org/officeDocument/2006/relationships/image" Target="../media/image419.png"/><Relationship Id="rId106" Type="http://schemas.openxmlformats.org/officeDocument/2006/relationships/customXml" Target="../ink/ink443.xml"/><Relationship Id="rId127" Type="http://schemas.openxmlformats.org/officeDocument/2006/relationships/image" Target="../media/image454.png"/><Relationship Id="rId262" Type="http://schemas.openxmlformats.org/officeDocument/2006/relationships/customXml" Target="../ink/ink521.xml"/><Relationship Id="rId10" Type="http://schemas.openxmlformats.org/officeDocument/2006/relationships/customXml" Target="../ink/ink395.xml"/><Relationship Id="rId31" Type="http://schemas.openxmlformats.org/officeDocument/2006/relationships/image" Target="../media/image406.png"/><Relationship Id="rId52" Type="http://schemas.openxmlformats.org/officeDocument/2006/relationships/customXml" Target="../ink/ink416.xml"/><Relationship Id="rId73" Type="http://schemas.openxmlformats.org/officeDocument/2006/relationships/image" Target="../media/image427.png"/><Relationship Id="rId78" Type="http://schemas.openxmlformats.org/officeDocument/2006/relationships/customXml" Target="../ink/ink429.xml"/><Relationship Id="rId94" Type="http://schemas.openxmlformats.org/officeDocument/2006/relationships/customXml" Target="../ink/ink437.xml"/><Relationship Id="rId99" Type="http://schemas.openxmlformats.org/officeDocument/2006/relationships/image" Target="../media/image440.png"/><Relationship Id="rId101" Type="http://schemas.openxmlformats.org/officeDocument/2006/relationships/image" Target="../media/image441.png"/><Relationship Id="rId122" Type="http://schemas.openxmlformats.org/officeDocument/2006/relationships/customXml" Target="../ink/ink451.xml"/><Relationship Id="rId143" Type="http://schemas.openxmlformats.org/officeDocument/2006/relationships/image" Target="../media/image462.png"/><Relationship Id="rId148" Type="http://schemas.openxmlformats.org/officeDocument/2006/relationships/customXml" Target="../ink/ink464.xml"/><Relationship Id="rId164" Type="http://schemas.openxmlformats.org/officeDocument/2006/relationships/customXml" Target="../ink/ink472.xml"/><Relationship Id="rId169" Type="http://schemas.openxmlformats.org/officeDocument/2006/relationships/image" Target="../media/image475.png"/><Relationship Id="rId185" Type="http://schemas.openxmlformats.org/officeDocument/2006/relationships/image" Target="../media/image483.png"/><Relationship Id="rId4" Type="http://schemas.openxmlformats.org/officeDocument/2006/relationships/customXml" Target="../ink/ink392.xml"/><Relationship Id="rId9" Type="http://schemas.openxmlformats.org/officeDocument/2006/relationships/image" Target="../media/image395.png"/><Relationship Id="rId180" Type="http://schemas.openxmlformats.org/officeDocument/2006/relationships/customXml" Target="../ink/ink480.xml"/><Relationship Id="rId210" Type="http://schemas.openxmlformats.org/officeDocument/2006/relationships/customXml" Target="../ink/ink495.xml"/><Relationship Id="rId215" Type="http://schemas.openxmlformats.org/officeDocument/2006/relationships/image" Target="../media/image498.png"/><Relationship Id="rId236" Type="http://schemas.openxmlformats.org/officeDocument/2006/relationships/customXml" Target="../ink/ink508.xml"/><Relationship Id="rId257" Type="http://schemas.openxmlformats.org/officeDocument/2006/relationships/image" Target="../media/image519.png"/><Relationship Id="rId26" Type="http://schemas.openxmlformats.org/officeDocument/2006/relationships/customXml" Target="../ink/ink403.xml"/><Relationship Id="rId231" Type="http://schemas.openxmlformats.org/officeDocument/2006/relationships/image" Target="../media/image506.png"/><Relationship Id="rId252" Type="http://schemas.openxmlformats.org/officeDocument/2006/relationships/customXml" Target="../ink/ink516.xml"/><Relationship Id="rId273" Type="http://schemas.openxmlformats.org/officeDocument/2006/relationships/image" Target="../media/image527.png"/><Relationship Id="rId47" Type="http://schemas.openxmlformats.org/officeDocument/2006/relationships/image" Target="../media/image414.png"/><Relationship Id="rId68" Type="http://schemas.openxmlformats.org/officeDocument/2006/relationships/customXml" Target="../ink/ink424.xml"/><Relationship Id="rId89" Type="http://schemas.openxmlformats.org/officeDocument/2006/relationships/image" Target="../media/image435.png"/><Relationship Id="rId112" Type="http://schemas.openxmlformats.org/officeDocument/2006/relationships/customXml" Target="../ink/ink446.xml"/><Relationship Id="rId133" Type="http://schemas.openxmlformats.org/officeDocument/2006/relationships/image" Target="../media/image457.png"/><Relationship Id="rId154" Type="http://schemas.openxmlformats.org/officeDocument/2006/relationships/customXml" Target="../ink/ink467.xml"/><Relationship Id="rId175" Type="http://schemas.openxmlformats.org/officeDocument/2006/relationships/image" Target="../media/image478.png"/><Relationship Id="rId196" Type="http://schemas.openxmlformats.org/officeDocument/2006/relationships/customXml" Target="../ink/ink488.xml"/><Relationship Id="rId200" Type="http://schemas.openxmlformats.org/officeDocument/2006/relationships/customXml" Target="../ink/ink490.xml"/><Relationship Id="rId16" Type="http://schemas.openxmlformats.org/officeDocument/2006/relationships/customXml" Target="../ink/ink398.xml"/><Relationship Id="rId221" Type="http://schemas.openxmlformats.org/officeDocument/2006/relationships/image" Target="../media/image501.png"/><Relationship Id="rId242" Type="http://schemas.openxmlformats.org/officeDocument/2006/relationships/customXml" Target="../ink/ink511.xml"/><Relationship Id="rId263" Type="http://schemas.openxmlformats.org/officeDocument/2006/relationships/image" Target="../media/image522.png"/><Relationship Id="rId37" Type="http://schemas.openxmlformats.org/officeDocument/2006/relationships/image" Target="../media/image409.png"/><Relationship Id="rId58" Type="http://schemas.openxmlformats.org/officeDocument/2006/relationships/customXml" Target="../ink/ink419.xml"/><Relationship Id="rId79" Type="http://schemas.openxmlformats.org/officeDocument/2006/relationships/image" Target="../media/image430.png"/><Relationship Id="rId102" Type="http://schemas.openxmlformats.org/officeDocument/2006/relationships/customXml" Target="../ink/ink441.xml"/><Relationship Id="rId123" Type="http://schemas.openxmlformats.org/officeDocument/2006/relationships/image" Target="../media/image452.png"/><Relationship Id="rId144" Type="http://schemas.openxmlformats.org/officeDocument/2006/relationships/customXml" Target="../ink/ink462.xml"/><Relationship Id="rId90" Type="http://schemas.openxmlformats.org/officeDocument/2006/relationships/customXml" Target="../ink/ink435.xml"/><Relationship Id="rId165" Type="http://schemas.openxmlformats.org/officeDocument/2006/relationships/image" Target="../media/image473.png"/><Relationship Id="rId186" Type="http://schemas.openxmlformats.org/officeDocument/2006/relationships/customXml" Target="../ink/ink483.xml"/><Relationship Id="rId211" Type="http://schemas.openxmlformats.org/officeDocument/2006/relationships/image" Target="../media/image496.png"/><Relationship Id="rId232" Type="http://schemas.openxmlformats.org/officeDocument/2006/relationships/customXml" Target="../ink/ink506.xml"/><Relationship Id="rId253" Type="http://schemas.openxmlformats.org/officeDocument/2006/relationships/image" Target="../media/image517.png"/><Relationship Id="rId274" Type="http://schemas.openxmlformats.org/officeDocument/2006/relationships/customXml" Target="../ink/ink527.xml"/><Relationship Id="rId27" Type="http://schemas.openxmlformats.org/officeDocument/2006/relationships/image" Target="../media/image404.png"/><Relationship Id="rId48" Type="http://schemas.openxmlformats.org/officeDocument/2006/relationships/customXml" Target="../ink/ink414.xml"/><Relationship Id="rId69" Type="http://schemas.openxmlformats.org/officeDocument/2006/relationships/image" Target="../media/image425.png"/><Relationship Id="rId113" Type="http://schemas.openxmlformats.org/officeDocument/2006/relationships/image" Target="../media/image447.png"/><Relationship Id="rId134" Type="http://schemas.openxmlformats.org/officeDocument/2006/relationships/customXml" Target="../ink/ink457.xml"/><Relationship Id="rId80" Type="http://schemas.openxmlformats.org/officeDocument/2006/relationships/customXml" Target="../ink/ink430.xml"/><Relationship Id="rId155" Type="http://schemas.openxmlformats.org/officeDocument/2006/relationships/image" Target="../media/image468.png"/><Relationship Id="rId176" Type="http://schemas.openxmlformats.org/officeDocument/2006/relationships/customXml" Target="../ink/ink478.xml"/><Relationship Id="rId197" Type="http://schemas.openxmlformats.org/officeDocument/2006/relationships/image" Target="../media/image489.png"/><Relationship Id="rId201" Type="http://schemas.openxmlformats.org/officeDocument/2006/relationships/image" Target="../media/image491.png"/><Relationship Id="rId222" Type="http://schemas.openxmlformats.org/officeDocument/2006/relationships/customXml" Target="../ink/ink501.xml"/><Relationship Id="rId243" Type="http://schemas.openxmlformats.org/officeDocument/2006/relationships/image" Target="../media/image512.png"/><Relationship Id="rId264" Type="http://schemas.openxmlformats.org/officeDocument/2006/relationships/customXml" Target="../ink/ink522.xml"/><Relationship Id="rId17" Type="http://schemas.openxmlformats.org/officeDocument/2006/relationships/image" Target="../media/image399.png"/><Relationship Id="rId38" Type="http://schemas.openxmlformats.org/officeDocument/2006/relationships/customXml" Target="../ink/ink409.xml"/><Relationship Id="rId59" Type="http://schemas.openxmlformats.org/officeDocument/2006/relationships/image" Target="../media/image420.png"/><Relationship Id="rId103" Type="http://schemas.openxmlformats.org/officeDocument/2006/relationships/image" Target="../media/image442.png"/><Relationship Id="rId124" Type="http://schemas.openxmlformats.org/officeDocument/2006/relationships/customXml" Target="../ink/ink452.xml"/><Relationship Id="rId70" Type="http://schemas.openxmlformats.org/officeDocument/2006/relationships/customXml" Target="../ink/ink425.xml"/><Relationship Id="rId91" Type="http://schemas.openxmlformats.org/officeDocument/2006/relationships/image" Target="../media/image436.png"/><Relationship Id="rId145" Type="http://schemas.openxmlformats.org/officeDocument/2006/relationships/image" Target="../media/image463.png"/><Relationship Id="rId166" Type="http://schemas.openxmlformats.org/officeDocument/2006/relationships/customXml" Target="../ink/ink473.xml"/><Relationship Id="rId187" Type="http://schemas.openxmlformats.org/officeDocument/2006/relationships/image" Target="../media/image48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96.xml"/><Relationship Id="rId233" Type="http://schemas.openxmlformats.org/officeDocument/2006/relationships/image" Target="../media/image507.png"/><Relationship Id="rId254" Type="http://schemas.openxmlformats.org/officeDocument/2006/relationships/customXml" Target="../ink/ink517.xml"/><Relationship Id="rId28" Type="http://schemas.openxmlformats.org/officeDocument/2006/relationships/customXml" Target="../ink/ink404.xml"/><Relationship Id="rId49" Type="http://schemas.openxmlformats.org/officeDocument/2006/relationships/image" Target="../media/image415.png"/><Relationship Id="rId114" Type="http://schemas.openxmlformats.org/officeDocument/2006/relationships/customXml" Target="../ink/ink447.xml"/><Relationship Id="rId275" Type="http://schemas.openxmlformats.org/officeDocument/2006/relationships/image" Target="../media/image528.png"/><Relationship Id="rId60" Type="http://schemas.openxmlformats.org/officeDocument/2006/relationships/customXml" Target="../ink/ink420.xml"/><Relationship Id="rId81" Type="http://schemas.openxmlformats.org/officeDocument/2006/relationships/image" Target="../media/image431.png"/><Relationship Id="rId135" Type="http://schemas.openxmlformats.org/officeDocument/2006/relationships/image" Target="../media/image458.png"/><Relationship Id="rId156" Type="http://schemas.openxmlformats.org/officeDocument/2006/relationships/customXml" Target="../ink/ink468.xml"/><Relationship Id="rId177" Type="http://schemas.openxmlformats.org/officeDocument/2006/relationships/image" Target="../media/image479.png"/><Relationship Id="rId198" Type="http://schemas.openxmlformats.org/officeDocument/2006/relationships/customXml" Target="../ink/ink48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7.png"/><Relationship Id="rId299" Type="http://schemas.openxmlformats.org/officeDocument/2006/relationships/image" Target="../media/image678.png"/><Relationship Id="rId21" Type="http://schemas.openxmlformats.org/officeDocument/2006/relationships/image" Target="../media/image539.png"/><Relationship Id="rId63" Type="http://schemas.openxmlformats.org/officeDocument/2006/relationships/image" Target="../media/image560.png"/><Relationship Id="rId159" Type="http://schemas.openxmlformats.org/officeDocument/2006/relationships/image" Target="../media/image608.png"/><Relationship Id="rId324" Type="http://schemas.openxmlformats.org/officeDocument/2006/relationships/customXml" Target="../ink/ink690.xml"/><Relationship Id="rId366" Type="http://schemas.openxmlformats.org/officeDocument/2006/relationships/customXml" Target="../ink/ink711.xml"/><Relationship Id="rId531" Type="http://schemas.openxmlformats.org/officeDocument/2006/relationships/customXml" Target="../ink/ink795.xml"/><Relationship Id="rId573" Type="http://schemas.openxmlformats.org/officeDocument/2006/relationships/customXml" Target="../ink/ink816.xml"/><Relationship Id="rId170" Type="http://schemas.openxmlformats.org/officeDocument/2006/relationships/customXml" Target="../ink/ink613.xml"/><Relationship Id="rId226" Type="http://schemas.openxmlformats.org/officeDocument/2006/relationships/customXml" Target="../ink/ink641.xml"/><Relationship Id="rId433" Type="http://schemas.openxmlformats.org/officeDocument/2006/relationships/customXml" Target="../ink/ink745.xml"/><Relationship Id="rId268" Type="http://schemas.openxmlformats.org/officeDocument/2006/relationships/customXml" Target="../ink/ink662.xml"/><Relationship Id="rId475" Type="http://schemas.openxmlformats.org/officeDocument/2006/relationships/image" Target="../media/image765.png"/><Relationship Id="rId32" Type="http://schemas.openxmlformats.org/officeDocument/2006/relationships/customXml" Target="../ink/ink544.xml"/><Relationship Id="rId74" Type="http://schemas.openxmlformats.org/officeDocument/2006/relationships/customXml" Target="../ink/ink565.xml"/><Relationship Id="rId128" Type="http://schemas.openxmlformats.org/officeDocument/2006/relationships/customXml" Target="../ink/ink592.xml"/><Relationship Id="rId335" Type="http://schemas.openxmlformats.org/officeDocument/2006/relationships/image" Target="../media/image696.png"/><Relationship Id="rId377" Type="http://schemas.openxmlformats.org/officeDocument/2006/relationships/image" Target="../media/image717.png"/><Relationship Id="rId500" Type="http://schemas.openxmlformats.org/officeDocument/2006/relationships/image" Target="../media/image777.png"/><Relationship Id="rId542" Type="http://schemas.openxmlformats.org/officeDocument/2006/relationships/image" Target="../media/image798.png"/><Relationship Id="rId5" Type="http://schemas.openxmlformats.org/officeDocument/2006/relationships/image" Target="../media/image531.png"/><Relationship Id="rId181" Type="http://schemas.openxmlformats.org/officeDocument/2006/relationships/image" Target="../media/image619.png"/><Relationship Id="rId237" Type="http://schemas.openxmlformats.org/officeDocument/2006/relationships/image" Target="../media/image647.png"/><Relationship Id="rId402" Type="http://schemas.openxmlformats.org/officeDocument/2006/relationships/customXml" Target="../ink/ink729.xml"/><Relationship Id="rId279" Type="http://schemas.openxmlformats.org/officeDocument/2006/relationships/image" Target="../media/image668.png"/><Relationship Id="rId444" Type="http://schemas.openxmlformats.org/officeDocument/2006/relationships/image" Target="../media/image750.png"/><Relationship Id="rId486" Type="http://schemas.openxmlformats.org/officeDocument/2006/relationships/image" Target="../media/image770.png"/><Relationship Id="rId43" Type="http://schemas.openxmlformats.org/officeDocument/2006/relationships/image" Target="../media/image550.png"/><Relationship Id="rId139" Type="http://schemas.openxmlformats.org/officeDocument/2006/relationships/image" Target="../media/image598.png"/><Relationship Id="rId290" Type="http://schemas.openxmlformats.org/officeDocument/2006/relationships/customXml" Target="../ink/ink673.xml"/><Relationship Id="rId304" Type="http://schemas.openxmlformats.org/officeDocument/2006/relationships/customXml" Target="../ink/ink680.xml"/><Relationship Id="rId346" Type="http://schemas.openxmlformats.org/officeDocument/2006/relationships/customXml" Target="../ink/ink701.xml"/><Relationship Id="rId388" Type="http://schemas.openxmlformats.org/officeDocument/2006/relationships/customXml" Target="../ink/ink722.xml"/><Relationship Id="rId511" Type="http://schemas.openxmlformats.org/officeDocument/2006/relationships/customXml" Target="../ink/ink785.xml"/><Relationship Id="rId553" Type="http://schemas.openxmlformats.org/officeDocument/2006/relationships/customXml" Target="../ink/ink806.xml"/><Relationship Id="rId85" Type="http://schemas.openxmlformats.org/officeDocument/2006/relationships/image" Target="../media/image571.png"/><Relationship Id="rId150" Type="http://schemas.openxmlformats.org/officeDocument/2006/relationships/customXml" Target="../ink/ink603.xml"/><Relationship Id="rId192" Type="http://schemas.openxmlformats.org/officeDocument/2006/relationships/customXml" Target="../ink/ink624.xml"/><Relationship Id="rId206" Type="http://schemas.openxmlformats.org/officeDocument/2006/relationships/customXml" Target="../ink/ink631.xml"/><Relationship Id="rId413" Type="http://schemas.openxmlformats.org/officeDocument/2006/relationships/image" Target="../media/image735.png"/><Relationship Id="rId248" Type="http://schemas.openxmlformats.org/officeDocument/2006/relationships/customXml" Target="../ink/ink652.xml"/><Relationship Id="rId455" Type="http://schemas.openxmlformats.org/officeDocument/2006/relationships/image" Target="../media/image755.png"/><Relationship Id="rId497" Type="http://schemas.openxmlformats.org/officeDocument/2006/relationships/customXml" Target="../ink/ink778.xml"/><Relationship Id="rId12" Type="http://schemas.openxmlformats.org/officeDocument/2006/relationships/customXml" Target="../ink/ink534.xml"/><Relationship Id="rId108" Type="http://schemas.openxmlformats.org/officeDocument/2006/relationships/customXml" Target="../ink/ink582.xml"/><Relationship Id="rId315" Type="http://schemas.openxmlformats.org/officeDocument/2006/relationships/image" Target="../media/image686.png"/><Relationship Id="rId357" Type="http://schemas.openxmlformats.org/officeDocument/2006/relationships/image" Target="../media/image707.png"/><Relationship Id="rId522" Type="http://schemas.openxmlformats.org/officeDocument/2006/relationships/image" Target="../media/image788.png"/><Relationship Id="rId54" Type="http://schemas.openxmlformats.org/officeDocument/2006/relationships/customXml" Target="../ink/ink555.xml"/><Relationship Id="rId96" Type="http://schemas.openxmlformats.org/officeDocument/2006/relationships/customXml" Target="../ink/ink576.xml"/><Relationship Id="rId161" Type="http://schemas.openxmlformats.org/officeDocument/2006/relationships/image" Target="../media/image609.png"/><Relationship Id="rId217" Type="http://schemas.openxmlformats.org/officeDocument/2006/relationships/image" Target="../media/image637.png"/><Relationship Id="rId399" Type="http://schemas.openxmlformats.org/officeDocument/2006/relationships/image" Target="../media/image728.png"/><Relationship Id="rId564" Type="http://schemas.openxmlformats.org/officeDocument/2006/relationships/image" Target="../media/image809.png"/><Relationship Id="rId259" Type="http://schemas.openxmlformats.org/officeDocument/2006/relationships/image" Target="../media/image658.png"/><Relationship Id="rId424" Type="http://schemas.openxmlformats.org/officeDocument/2006/relationships/customXml" Target="../ink/ink740.xml"/><Relationship Id="rId466" Type="http://schemas.openxmlformats.org/officeDocument/2006/relationships/customXml" Target="../ink/ink762.xml"/><Relationship Id="rId23" Type="http://schemas.openxmlformats.org/officeDocument/2006/relationships/image" Target="../media/image540.png"/><Relationship Id="rId119" Type="http://schemas.openxmlformats.org/officeDocument/2006/relationships/image" Target="../media/image588.png"/><Relationship Id="rId270" Type="http://schemas.openxmlformats.org/officeDocument/2006/relationships/customXml" Target="../ink/ink663.xml"/><Relationship Id="rId326" Type="http://schemas.openxmlformats.org/officeDocument/2006/relationships/customXml" Target="../ink/ink691.xml"/><Relationship Id="rId533" Type="http://schemas.openxmlformats.org/officeDocument/2006/relationships/customXml" Target="../ink/ink796.xml"/><Relationship Id="rId65" Type="http://schemas.openxmlformats.org/officeDocument/2006/relationships/image" Target="../media/image561.png"/><Relationship Id="rId130" Type="http://schemas.openxmlformats.org/officeDocument/2006/relationships/customXml" Target="../ink/ink593.xml"/><Relationship Id="rId368" Type="http://schemas.openxmlformats.org/officeDocument/2006/relationships/customXml" Target="../ink/ink712.xml"/><Relationship Id="rId575" Type="http://schemas.openxmlformats.org/officeDocument/2006/relationships/customXml" Target="../ink/ink817.xml"/><Relationship Id="rId172" Type="http://schemas.openxmlformats.org/officeDocument/2006/relationships/customXml" Target="../ink/ink614.xml"/><Relationship Id="rId228" Type="http://schemas.openxmlformats.org/officeDocument/2006/relationships/customXml" Target="../ink/ink642.xml"/><Relationship Id="rId435" Type="http://schemas.openxmlformats.org/officeDocument/2006/relationships/customXml" Target="../ink/ink746.xml"/><Relationship Id="rId477" Type="http://schemas.openxmlformats.org/officeDocument/2006/relationships/image" Target="../media/image766.png"/><Relationship Id="rId281" Type="http://schemas.openxmlformats.org/officeDocument/2006/relationships/image" Target="../media/image669.png"/><Relationship Id="rId337" Type="http://schemas.openxmlformats.org/officeDocument/2006/relationships/image" Target="../media/image697.png"/><Relationship Id="rId502" Type="http://schemas.openxmlformats.org/officeDocument/2006/relationships/image" Target="../media/image778.png"/><Relationship Id="rId34" Type="http://schemas.openxmlformats.org/officeDocument/2006/relationships/customXml" Target="../ink/ink545.xml"/><Relationship Id="rId76" Type="http://schemas.openxmlformats.org/officeDocument/2006/relationships/customXml" Target="../ink/ink566.xml"/><Relationship Id="rId141" Type="http://schemas.openxmlformats.org/officeDocument/2006/relationships/image" Target="../media/image599.png"/><Relationship Id="rId379" Type="http://schemas.openxmlformats.org/officeDocument/2006/relationships/image" Target="../media/image718.png"/><Relationship Id="rId544" Type="http://schemas.openxmlformats.org/officeDocument/2006/relationships/image" Target="../media/image799.png"/><Relationship Id="rId7" Type="http://schemas.openxmlformats.org/officeDocument/2006/relationships/image" Target="../media/image532.png"/><Relationship Id="rId183" Type="http://schemas.openxmlformats.org/officeDocument/2006/relationships/image" Target="../media/image620.png"/><Relationship Id="rId239" Type="http://schemas.openxmlformats.org/officeDocument/2006/relationships/image" Target="../media/image648.png"/><Relationship Id="rId390" Type="http://schemas.openxmlformats.org/officeDocument/2006/relationships/customXml" Target="../ink/ink723.xml"/><Relationship Id="rId404" Type="http://schemas.openxmlformats.org/officeDocument/2006/relationships/customXml" Target="../ink/ink730.xml"/><Relationship Id="rId446" Type="http://schemas.openxmlformats.org/officeDocument/2006/relationships/image" Target="../media/image751.png"/><Relationship Id="rId250" Type="http://schemas.openxmlformats.org/officeDocument/2006/relationships/customXml" Target="../ink/ink653.xml"/><Relationship Id="rId292" Type="http://schemas.openxmlformats.org/officeDocument/2006/relationships/customXml" Target="../ink/ink674.xml"/><Relationship Id="rId306" Type="http://schemas.openxmlformats.org/officeDocument/2006/relationships/customXml" Target="../ink/ink681.xml"/><Relationship Id="rId488" Type="http://schemas.openxmlformats.org/officeDocument/2006/relationships/image" Target="../media/image771.png"/><Relationship Id="rId45" Type="http://schemas.openxmlformats.org/officeDocument/2006/relationships/image" Target="../media/image551.png"/><Relationship Id="rId87" Type="http://schemas.openxmlformats.org/officeDocument/2006/relationships/image" Target="../media/image572.png"/><Relationship Id="rId110" Type="http://schemas.openxmlformats.org/officeDocument/2006/relationships/customXml" Target="../ink/ink583.xml"/><Relationship Id="rId348" Type="http://schemas.openxmlformats.org/officeDocument/2006/relationships/customXml" Target="../ink/ink702.xml"/><Relationship Id="rId513" Type="http://schemas.openxmlformats.org/officeDocument/2006/relationships/customXml" Target="../ink/ink786.xml"/><Relationship Id="rId555" Type="http://schemas.openxmlformats.org/officeDocument/2006/relationships/customXml" Target="../ink/ink807.xml"/><Relationship Id="rId152" Type="http://schemas.openxmlformats.org/officeDocument/2006/relationships/customXml" Target="../ink/ink604.xml"/><Relationship Id="rId194" Type="http://schemas.openxmlformats.org/officeDocument/2006/relationships/customXml" Target="../ink/ink625.xml"/><Relationship Id="rId208" Type="http://schemas.openxmlformats.org/officeDocument/2006/relationships/customXml" Target="../ink/ink632.xml"/><Relationship Id="rId415" Type="http://schemas.openxmlformats.org/officeDocument/2006/relationships/image" Target="../media/image736.png"/><Relationship Id="rId457" Type="http://schemas.openxmlformats.org/officeDocument/2006/relationships/image" Target="../media/image756.png"/><Relationship Id="rId261" Type="http://schemas.openxmlformats.org/officeDocument/2006/relationships/image" Target="../media/image659.png"/><Relationship Id="rId499" Type="http://schemas.openxmlformats.org/officeDocument/2006/relationships/customXml" Target="../ink/ink779.xml"/><Relationship Id="rId14" Type="http://schemas.openxmlformats.org/officeDocument/2006/relationships/customXml" Target="../ink/ink535.xml"/><Relationship Id="rId56" Type="http://schemas.openxmlformats.org/officeDocument/2006/relationships/customXml" Target="../ink/ink556.xml"/><Relationship Id="rId317" Type="http://schemas.openxmlformats.org/officeDocument/2006/relationships/image" Target="../media/image687.png"/><Relationship Id="rId359" Type="http://schemas.openxmlformats.org/officeDocument/2006/relationships/image" Target="../media/image708.png"/><Relationship Id="rId524" Type="http://schemas.openxmlformats.org/officeDocument/2006/relationships/image" Target="../media/image789.png"/><Relationship Id="rId566" Type="http://schemas.openxmlformats.org/officeDocument/2006/relationships/image" Target="../media/image810.png"/><Relationship Id="rId98" Type="http://schemas.openxmlformats.org/officeDocument/2006/relationships/customXml" Target="../ink/ink577.xml"/><Relationship Id="rId121" Type="http://schemas.openxmlformats.org/officeDocument/2006/relationships/image" Target="../media/image589.png"/><Relationship Id="rId163" Type="http://schemas.openxmlformats.org/officeDocument/2006/relationships/image" Target="../media/image610.png"/><Relationship Id="rId219" Type="http://schemas.openxmlformats.org/officeDocument/2006/relationships/image" Target="../media/image638.png"/><Relationship Id="rId370" Type="http://schemas.openxmlformats.org/officeDocument/2006/relationships/customXml" Target="../ink/ink713.xml"/><Relationship Id="rId426" Type="http://schemas.openxmlformats.org/officeDocument/2006/relationships/customXml" Target="../ink/ink741.xml"/><Relationship Id="rId230" Type="http://schemas.openxmlformats.org/officeDocument/2006/relationships/customXml" Target="../ink/ink643.xml"/><Relationship Id="rId468" Type="http://schemas.openxmlformats.org/officeDocument/2006/relationships/customXml" Target="../ink/ink763.xml"/><Relationship Id="rId25" Type="http://schemas.openxmlformats.org/officeDocument/2006/relationships/image" Target="../media/image541.png"/><Relationship Id="rId67" Type="http://schemas.openxmlformats.org/officeDocument/2006/relationships/image" Target="../media/image562.png"/><Relationship Id="rId272" Type="http://schemas.openxmlformats.org/officeDocument/2006/relationships/customXml" Target="../ink/ink664.xml"/><Relationship Id="rId328" Type="http://schemas.openxmlformats.org/officeDocument/2006/relationships/customXml" Target="../ink/ink692.xml"/><Relationship Id="rId535" Type="http://schemas.openxmlformats.org/officeDocument/2006/relationships/customXml" Target="../ink/ink797.xml"/><Relationship Id="rId577" Type="http://schemas.openxmlformats.org/officeDocument/2006/relationships/customXml" Target="../ink/ink818.xml"/><Relationship Id="rId132" Type="http://schemas.openxmlformats.org/officeDocument/2006/relationships/customXml" Target="../ink/ink594.xml"/><Relationship Id="rId174" Type="http://schemas.openxmlformats.org/officeDocument/2006/relationships/customXml" Target="../ink/ink615.xml"/><Relationship Id="rId381" Type="http://schemas.openxmlformats.org/officeDocument/2006/relationships/image" Target="../media/image719.png"/><Relationship Id="rId241" Type="http://schemas.openxmlformats.org/officeDocument/2006/relationships/image" Target="../media/image649.png"/><Relationship Id="rId437" Type="http://schemas.openxmlformats.org/officeDocument/2006/relationships/customXml" Target="../ink/ink747.xml"/><Relationship Id="rId479" Type="http://schemas.openxmlformats.org/officeDocument/2006/relationships/image" Target="../media/image767.png"/><Relationship Id="rId36" Type="http://schemas.openxmlformats.org/officeDocument/2006/relationships/customXml" Target="../ink/ink546.xml"/><Relationship Id="rId283" Type="http://schemas.openxmlformats.org/officeDocument/2006/relationships/image" Target="../media/image670.png"/><Relationship Id="rId339" Type="http://schemas.openxmlformats.org/officeDocument/2006/relationships/image" Target="../media/image698.png"/><Relationship Id="rId490" Type="http://schemas.openxmlformats.org/officeDocument/2006/relationships/image" Target="../media/image772.png"/><Relationship Id="rId504" Type="http://schemas.openxmlformats.org/officeDocument/2006/relationships/image" Target="../media/image779.png"/><Relationship Id="rId546" Type="http://schemas.openxmlformats.org/officeDocument/2006/relationships/image" Target="../media/image800.png"/><Relationship Id="rId78" Type="http://schemas.openxmlformats.org/officeDocument/2006/relationships/customXml" Target="../ink/ink567.xml"/><Relationship Id="rId101" Type="http://schemas.openxmlformats.org/officeDocument/2006/relationships/image" Target="../media/image579.png"/><Relationship Id="rId143" Type="http://schemas.openxmlformats.org/officeDocument/2006/relationships/image" Target="../media/image600.png"/><Relationship Id="rId185" Type="http://schemas.openxmlformats.org/officeDocument/2006/relationships/image" Target="../media/image621.png"/><Relationship Id="rId350" Type="http://schemas.openxmlformats.org/officeDocument/2006/relationships/customXml" Target="../ink/ink703.xml"/><Relationship Id="rId406" Type="http://schemas.openxmlformats.org/officeDocument/2006/relationships/customXml" Target="../ink/ink731.xml"/><Relationship Id="rId9" Type="http://schemas.openxmlformats.org/officeDocument/2006/relationships/image" Target="../media/image533.png"/><Relationship Id="rId210" Type="http://schemas.openxmlformats.org/officeDocument/2006/relationships/customXml" Target="../ink/ink633.xml"/><Relationship Id="rId392" Type="http://schemas.openxmlformats.org/officeDocument/2006/relationships/customXml" Target="../ink/ink724.xml"/><Relationship Id="rId448" Type="http://schemas.openxmlformats.org/officeDocument/2006/relationships/image" Target="../media/image752.png"/><Relationship Id="rId252" Type="http://schemas.openxmlformats.org/officeDocument/2006/relationships/customXml" Target="../ink/ink654.xml"/><Relationship Id="rId294" Type="http://schemas.openxmlformats.org/officeDocument/2006/relationships/customXml" Target="../ink/ink675.xml"/><Relationship Id="rId308" Type="http://schemas.openxmlformats.org/officeDocument/2006/relationships/customXml" Target="../ink/ink682.xml"/><Relationship Id="rId515" Type="http://schemas.openxmlformats.org/officeDocument/2006/relationships/customXml" Target="../ink/ink787.xml"/><Relationship Id="rId47" Type="http://schemas.openxmlformats.org/officeDocument/2006/relationships/image" Target="../media/image552.png"/><Relationship Id="rId68" Type="http://schemas.openxmlformats.org/officeDocument/2006/relationships/customXml" Target="../ink/ink562.xml"/><Relationship Id="rId89" Type="http://schemas.openxmlformats.org/officeDocument/2006/relationships/image" Target="../media/image573.png"/><Relationship Id="rId112" Type="http://schemas.openxmlformats.org/officeDocument/2006/relationships/customXml" Target="../ink/ink584.xml"/><Relationship Id="rId133" Type="http://schemas.openxmlformats.org/officeDocument/2006/relationships/image" Target="../media/image595.png"/><Relationship Id="rId154" Type="http://schemas.openxmlformats.org/officeDocument/2006/relationships/customXml" Target="../ink/ink605.xml"/><Relationship Id="rId175" Type="http://schemas.openxmlformats.org/officeDocument/2006/relationships/image" Target="../media/image616.png"/><Relationship Id="rId340" Type="http://schemas.openxmlformats.org/officeDocument/2006/relationships/customXml" Target="../ink/ink698.xml"/><Relationship Id="rId361" Type="http://schemas.openxmlformats.org/officeDocument/2006/relationships/image" Target="../media/image709.png"/><Relationship Id="rId557" Type="http://schemas.openxmlformats.org/officeDocument/2006/relationships/customXml" Target="../ink/ink808.xml"/><Relationship Id="rId578" Type="http://schemas.openxmlformats.org/officeDocument/2006/relationships/image" Target="../media/image816.png"/><Relationship Id="rId196" Type="http://schemas.openxmlformats.org/officeDocument/2006/relationships/customXml" Target="../ink/ink626.xml"/><Relationship Id="rId200" Type="http://schemas.openxmlformats.org/officeDocument/2006/relationships/customXml" Target="../ink/ink628.xml"/><Relationship Id="rId382" Type="http://schemas.openxmlformats.org/officeDocument/2006/relationships/customXml" Target="../ink/ink719.xml"/><Relationship Id="rId417" Type="http://schemas.openxmlformats.org/officeDocument/2006/relationships/image" Target="../media/image737.png"/><Relationship Id="rId438" Type="http://schemas.openxmlformats.org/officeDocument/2006/relationships/image" Target="../media/image747.png"/><Relationship Id="rId459" Type="http://schemas.openxmlformats.org/officeDocument/2006/relationships/image" Target="../media/image757.png"/><Relationship Id="rId16" Type="http://schemas.openxmlformats.org/officeDocument/2006/relationships/customXml" Target="../ink/ink536.xml"/><Relationship Id="rId221" Type="http://schemas.openxmlformats.org/officeDocument/2006/relationships/image" Target="../media/image639.png"/><Relationship Id="rId242" Type="http://schemas.openxmlformats.org/officeDocument/2006/relationships/customXml" Target="../ink/ink649.xml"/><Relationship Id="rId263" Type="http://schemas.openxmlformats.org/officeDocument/2006/relationships/image" Target="../media/image660.png"/><Relationship Id="rId284" Type="http://schemas.openxmlformats.org/officeDocument/2006/relationships/customXml" Target="../ink/ink670.xml"/><Relationship Id="rId319" Type="http://schemas.openxmlformats.org/officeDocument/2006/relationships/image" Target="../media/image688.png"/><Relationship Id="rId470" Type="http://schemas.openxmlformats.org/officeDocument/2006/relationships/customXml" Target="../ink/ink764.xml"/><Relationship Id="rId491" Type="http://schemas.openxmlformats.org/officeDocument/2006/relationships/customXml" Target="../ink/ink775.xml"/><Relationship Id="rId505" Type="http://schemas.openxmlformats.org/officeDocument/2006/relationships/customXml" Target="../ink/ink782.xml"/><Relationship Id="rId526" Type="http://schemas.openxmlformats.org/officeDocument/2006/relationships/image" Target="../media/image790.png"/><Relationship Id="rId37" Type="http://schemas.openxmlformats.org/officeDocument/2006/relationships/image" Target="../media/image547.png"/><Relationship Id="rId58" Type="http://schemas.openxmlformats.org/officeDocument/2006/relationships/customXml" Target="../ink/ink557.xml"/><Relationship Id="rId79" Type="http://schemas.openxmlformats.org/officeDocument/2006/relationships/image" Target="../media/image568.png"/><Relationship Id="rId102" Type="http://schemas.openxmlformats.org/officeDocument/2006/relationships/customXml" Target="../ink/ink579.xml"/><Relationship Id="rId123" Type="http://schemas.openxmlformats.org/officeDocument/2006/relationships/image" Target="../media/image590.png"/><Relationship Id="rId144" Type="http://schemas.openxmlformats.org/officeDocument/2006/relationships/customXml" Target="../ink/ink600.xml"/><Relationship Id="rId330" Type="http://schemas.openxmlformats.org/officeDocument/2006/relationships/customXml" Target="../ink/ink693.xml"/><Relationship Id="rId547" Type="http://schemas.openxmlformats.org/officeDocument/2006/relationships/customXml" Target="../ink/ink803.xml"/><Relationship Id="rId568" Type="http://schemas.openxmlformats.org/officeDocument/2006/relationships/image" Target="../media/image811.png"/><Relationship Id="rId90" Type="http://schemas.openxmlformats.org/officeDocument/2006/relationships/customXml" Target="../ink/ink573.xml"/><Relationship Id="rId165" Type="http://schemas.openxmlformats.org/officeDocument/2006/relationships/image" Target="../media/image611.png"/><Relationship Id="rId186" Type="http://schemas.openxmlformats.org/officeDocument/2006/relationships/customXml" Target="../ink/ink621.xml"/><Relationship Id="rId351" Type="http://schemas.openxmlformats.org/officeDocument/2006/relationships/image" Target="../media/image704.png"/><Relationship Id="rId372" Type="http://schemas.openxmlformats.org/officeDocument/2006/relationships/customXml" Target="../ink/ink714.xml"/><Relationship Id="rId393" Type="http://schemas.openxmlformats.org/officeDocument/2006/relationships/image" Target="../media/image725.png"/><Relationship Id="rId407" Type="http://schemas.openxmlformats.org/officeDocument/2006/relationships/image" Target="../media/image732.png"/><Relationship Id="rId428" Type="http://schemas.openxmlformats.org/officeDocument/2006/relationships/image" Target="../media/image742.png"/><Relationship Id="rId449" Type="http://schemas.openxmlformats.org/officeDocument/2006/relationships/customXml" Target="../ink/ink753.xml"/><Relationship Id="rId211" Type="http://schemas.openxmlformats.org/officeDocument/2006/relationships/image" Target="../media/image634.png"/><Relationship Id="rId232" Type="http://schemas.openxmlformats.org/officeDocument/2006/relationships/customXml" Target="../ink/ink644.xml"/><Relationship Id="rId253" Type="http://schemas.openxmlformats.org/officeDocument/2006/relationships/image" Target="../media/image655.png"/><Relationship Id="rId274" Type="http://schemas.openxmlformats.org/officeDocument/2006/relationships/customXml" Target="../ink/ink665.xml"/><Relationship Id="rId295" Type="http://schemas.openxmlformats.org/officeDocument/2006/relationships/image" Target="../media/image676.png"/><Relationship Id="rId309" Type="http://schemas.openxmlformats.org/officeDocument/2006/relationships/image" Target="../media/image683.png"/><Relationship Id="rId460" Type="http://schemas.openxmlformats.org/officeDocument/2006/relationships/customXml" Target="../ink/ink759.xml"/><Relationship Id="rId481" Type="http://schemas.openxmlformats.org/officeDocument/2006/relationships/customXml" Target="../ink/ink770.xml"/><Relationship Id="rId516" Type="http://schemas.openxmlformats.org/officeDocument/2006/relationships/image" Target="../media/image785.png"/><Relationship Id="rId27" Type="http://schemas.openxmlformats.org/officeDocument/2006/relationships/image" Target="../media/image542.png"/><Relationship Id="rId48" Type="http://schemas.openxmlformats.org/officeDocument/2006/relationships/customXml" Target="../ink/ink552.xml"/><Relationship Id="rId69" Type="http://schemas.openxmlformats.org/officeDocument/2006/relationships/image" Target="../media/image563.png"/><Relationship Id="rId113" Type="http://schemas.openxmlformats.org/officeDocument/2006/relationships/image" Target="../media/image585.png"/><Relationship Id="rId134" Type="http://schemas.openxmlformats.org/officeDocument/2006/relationships/customXml" Target="../ink/ink595.xml"/><Relationship Id="rId320" Type="http://schemas.openxmlformats.org/officeDocument/2006/relationships/customXml" Target="../ink/ink688.xml"/><Relationship Id="rId537" Type="http://schemas.openxmlformats.org/officeDocument/2006/relationships/customXml" Target="../ink/ink798.xml"/><Relationship Id="rId558" Type="http://schemas.openxmlformats.org/officeDocument/2006/relationships/image" Target="../media/image806.png"/><Relationship Id="rId80" Type="http://schemas.openxmlformats.org/officeDocument/2006/relationships/customXml" Target="../ink/ink568.xml"/><Relationship Id="rId155" Type="http://schemas.openxmlformats.org/officeDocument/2006/relationships/image" Target="../media/image606.png"/><Relationship Id="rId176" Type="http://schemas.openxmlformats.org/officeDocument/2006/relationships/customXml" Target="../ink/ink616.xml"/><Relationship Id="rId197" Type="http://schemas.openxmlformats.org/officeDocument/2006/relationships/image" Target="../media/image627.png"/><Relationship Id="rId341" Type="http://schemas.openxmlformats.org/officeDocument/2006/relationships/image" Target="../media/image699.png"/><Relationship Id="rId362" Type="http://schemas.openxmlformats.org/officeDocument/2006/relationships/customXml" Target="../ink/ink709.xml"/><Relationship Id="rId383" Type="http://schemas.openxmlformats.org/officeDocument/2006/relationships/image" Target="../media/image720.png"/><Relationship Id="rId418" Type="http://schemas.openxmlformats.org/officeDocument/2006/relationships/customXml" Target="../ink/ink737.xml"/><Relationship Id="rId439" Type="http://schemas.openxmlformats.org/officeDocument/2006/relationships/customXml" Target="../ink/ink748.xml"/><Relationship Id="rId201" Type="http://schemas.openxmlformats.org/officeDocument/2006/relationships/image" Target="../media/image629.png"/><Relationship Id="rId222" Type="http://schemas.openxmlformats.org/officeDocument/2006/relationships/customXml" Target="../ink/ink639.xml"/><Relationship Id="rId243" Type="http://schemas.openxmlformats.org/officeDocument/2006/relationships/image" Target="../media/image650.png"/><Relationship Id="rId264" Type="http://schemas.openxmlformats.org/officeDocument/2006/relationships/customXml" Target="../ink/ink660.xml"/><Relationship Id="rId285" Type="http://schemas.openxmlformats.org/officeDocument/2006/relationships/image" Target="../media/image671.png"/><Relationship Id="rId450" Type="http://schemas.openxmlformats.org/officeDocument/2006/relationships/customXml" Target="../ink/ink754.xml"/><Relationship Id="rId471" Type="http://schemas.openxmlformats.org/officeDocument/2006/relationships/image" Target="../media/image763.png"/><Relationship Id="rId506" Type="http://schemas.openxmlformats.org/officeDocument/2006/relationships/image" Target="../media/image780.png"/><Relationship Id="rId17" Type="http://schemas.openxmlformats.org/officeDocument/2006/relationships/image" Target="../media/image537.png"/><Relationship Id="rId38" Type="http://schemas.openxmlformats.org/officeDocument/2006/relationships/customXml" Target="../ink/ink547.xml"/><Relationship Id="rId59" Type="http://schemas.openxmlformats.org/officeDocument/2006/relationships/image" Target="../media/image558.png"/><Relationship Id="rId103" Type="http://schemas.openxmlformats.org/officeDocument/2006/relationships/image" Target="../media/image580.png"/><Relationship Id="rId124" Type="http://schemas.openxmlformats.org/officeDocument/2006/relationships/customXml" Target="../ink/ink590.xml"/><Relationship Id="rId310" Type="http://schemas.openxmlformats.org/officeDocument/2006/relationships/customXml" Target="../ink/ink683.xml"/><Relationship Id="rId492" Type="http://schemas.openxmlformats.org/officeDocument/2006/relationships/image" Target="../media/image773.png"/><Relationship Id="rId527" Type="http://schemas.openxmlformats.org/officeDocument/2006/relationships/customXml" Target="../ink/ink793.xml"/><Relationship Id="rId548" Type="http://schemas.openxmlformats.org/officeDocument/2006/relationships/image" Target="../media/image801.png"/><Relationship Id="rId569" Type="http://schemas.openxmlformats.org/officeDocument/2006/relationships/customXml" Target="../ink/ink814.xml"/><Relationship Id="rId70" Type="http://schemas.openxmlformats.org/officeDocument/2006/relationships/customXml" Target="../ink/ink563.xml"/><Relationship Id="rId91" Type="http://schemas.openxmlformats.org/officeDocument/2006/relationships/image" Target="../media/image574.png"/><Relationship Id="rId145" Type="http://schemas.openxmlformats.org/officeDocument/2006/relationships/image" Target="../media/image601.png"/><Relationship Id="rId166" Type="http://schemas.openxmlformats.org/officeDocument/2006/relationships/customXml" Target="../ink/ink611.xml"/><Relationship Id="rId187" Type="http://schemas.openxmlformats.org/officeDocument/2006/relationships/image" Target="../media/image622.png"/><Relationship Id="rId331" Type="http://schemas.openxmlformats.org/officeDocument/2006/relationships/image" Target="../media/image694.png"/><Relationship Id="rId352" Type="http://schemas.openxmlformats.org/officeDocument/2006/relationships/customXml" Target="../ink/ink704.xml"/><Relationship Id="rId373" Type="http://schemas.openxmlformats.org/officeDocument/2006/relationships/image" Target="../media/image715.png"/><Relationship Id="rId394" Type="http://schemas.openxmlformats.org/officeDocument/2006/relationships/customXml" Target="../ink/ink725.xml"/><Relationship Id="rId408" Type="http://schemas.openxmlformats.org/officeDocument/2006/relationships/customXml" Target="../ink/ink732.xml"/><Relationship Id="rId429" Type="http://schemas.openxmlformats.org/officeDocument/2006/relationships/customXml" Target="../ink/ink74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34.xml"/><Relationship Id="rId233" Type="http://schemas.openxmlformats.org/officeDocument/2006/relationships/image" Target="../media/image645.png"/><Relationship Id="rId254" Type="http://schemas.openxmlformats.org/officeDocument/2006/relationships/customXml" Target="../ink/ink655.xml"/><Relationship Id="rId440" Type="http://schemas.openxmlformats.org/officeDocument/2006/relationships/image" Target="../media/image748.png"/><Relationship Id="rId28" Type="http://schemas.openxmlformats.org/officeDocument/2006/relationships/customXml" Target="../ink/ink542.xml"/><Relationship Id="rId49" Type="http://schemas.openxmlformats.org/officeDocument/2006/relationships/image" Target="../media/image553.png"/><Relationship Id="rId114" Type="http://schemas.openxmlformats.org/officeDocument/2006/relationships/customXml" Target="../ink/ink585.xml"/><Relationship Id="rId275" Type="http://schemas.openxmlformats.org/officeDocument/2006/relationships/image" Target="../media/image666.png"/><Relationship Id="rId296" Type="http://schemas.openxmlformats.org/officeDocument/2006/relationships/customXml" Target="../ink/ink676.xml"/><Relationship Id="rId300" Type="http://schemas.openxmlformats.org/officeDocument/2006/relationships/customXml" Target="../ink/ink678.xml"/><Relationship Id="rId461" Type="http://schemas.openxmlformats.org/officeDocument/2006/relationships/image" Target="../media/image758.png"/><Relationship Id="rId482" Type="http://schemas.openxmlformats.org/officeDocument/2006/relationships/image" Target="../media/image768.png"/><Relationship Id="rId517" Type="http://schemas.openxmlformats.org/officeDocument/2006/relationships/customXml" Target="../ink/ink788.xml"/><Relationship Id="rId538" Type="http://schemas.openxmlformats.org/officeDocument/2006/relationships/image" Target="../media/image796.png"/><Relationship Id="rId559" Type="http://schemas.openxmlformats.org/officeDocument/2006/relationships/customXml" Target="../ink/ink809.xml"/><Relationship Id="rId60" Type="http://schemas.openxmlformats.org/officeDocument/2006/relationships/customXml" Target="../ink/ink558.xml"/><Relationship Id="rId81" Type="http://schemas.openxmlformats.org/officeDocument/2006/relationships/image" Target="../media/image569.png"/><Relationship Id="rId135" Type="http://schemas.openxmlformats.org/officeDocument/2006/relationships/image" Target="../media/image596.png"/><Relationship Id="rId156" Type="http://schemas.openxmlformats.org/officeDocument/2006/relationships/customXml" Target="../ink/ink606.xml"/><Relationship Id="rId177" Type="http://schemas.openxmlformats.org/officeDocument/2006/relationships/image" Target="../media/image617.png"/><Relationship Id="rId198" Type="http://schemas.openxmlformats.org/officeDocument/2006/relationships/customXml" Target="../ink/ink627.xml"/><Relationship Id="rId321" Type="http://schemas.openxmlformats.org/officeDocument/2006/relationships/image" Target="../media/image689.png"/><Relationship Id="rId342" Type="http://schemas.openxmlformats.org/officeDocument/2006/relationships/customXml" Target="../ink/ink699.xml"/><Relationship Id="rId363" Type="http://schemas.openxmlformats.org/officeDocument/2006/relationships/image" Target="../media/image710.png"/><Relationship Id="rId384" Type="http://schemas.openxmlformats.org/officeDocument/2006/relationships/customXml" Target="../ink/ink720.xml"/><Relationship Id="rId419" Type="http://schemas.openxmlformats.org/officeDocument/2006/relationships/image" Target="../media/image738.png"/><Relationship Id="rId570" Type="http://schemas.openxmlformats.org/officeDocument/2006/relationships/image" Target="../media/image812.png"/><Relationship Id="rId202" Type="http://schemas.openxmlformats.org/officeDocument/2006/relationships/customXml" Target="../ink/ink629.xml"/><Relationship Id="rId223" Type="http://schemas.openxmlformats.org/officeDocument/2006/relationships/image" Target="../media/image640.png"/><Relationship Id="rId244" Type="http://schemas.openxmlformats.org/officeDocument/2006/relationships/customXml" Target="../ink/ink650.xml"/><Relationship Id="rId430" Type="http://schemas.openxmlformats.org/officeDocument/2006/relationships/image" Target="../media/image743.png"/><Relationship Id="rId18" Type="http://schemas.openxmlformats.org/officeDocument/2006/relationships/customXml" Target="../ink/ink537.xml"/><Relationship Id="rId39" Type="http://schemas.openxmlformats.org/officeDocument/2006/relationships/image" Target="../media/image548.png"/><Relationship Id="rId265" Type="http://schemas.openxmlformats.org/officeDocument/2006/relationships/image" Target="../media/image661.png"/><Relationship Id="rId286" Type="http://schemas.openxmlformats.org/officeDocument/2006/relationships/customXml" Target="../ink/ink671.xml"/><Relationship Id="rId451" Type="http://schemas.openxmlformats.org/officeDocument/2006/relationships/image" Target="../media/image753.png"/><Relationship Id="rId472" Type="http://schemas.openxmlformats.org/officeDocument/2006/relationships/customXml" Target="../ink/ink765.xml"/><Relationship Id="rId493" Type="http://schemas.openxmlformats.org/officeDocument/2006/relationships/customXml" Target="../ink/ink776.xml"/><Relationship Id="rId507" Type="http://schemas.openxmlformats.org/officeDocument/2006/relationships/customXml" Target="../ink/ink783.xml"/><Relationship Id="rId528" Type="http://schemas.openxmlformats.org/officeDocument/2006/relationships/image" Target="../media/image791.png"/><Relationship Id="rId549" Type="http://schemas.openxmlformats.org/officeDocument/2006/relationships/customXml" Target="../ink/ink804.xml"/><Relationship Id="rId50" Type="http://schemas.openxmlformats.org/officeDocument/2006/relationships/customXml" Target="../ink/ink553.xml"/><Relationship Id="rId104" Type="http://schemas.openxmlformats.org/officeDocument/2006/relationships/customXml" Target="../ink/ink580.xml"/><Relationship Id="rId125" Type="http://schemas.openxmlformats.org/officeDocument/2006/relationships/image" Target="../media/image591.png"/><Relationship Id="rId146" Type="http://schemas.openxmlformats.org/officeDocument/2006/relationships/customXml" Target="../ink/ink601.xml"/><Relationship Id="rId167" Type="http://schemas.openxmlformats.org/officeDocument/2006/relationships/image" Target="../media/image612.png"/><Relationship Id="rId188" Type="http://schemas.openxmlformats.org/officeDocument/2006/relationships/customXml" Target="../ink/ink622.xml"/><Relationship Id="rId311" Type="http://schemas.openxmlformats.org/officeDocument/2006/relationships/image" Target="../media/image684.png"/><Relationship Id="rId332" Type="http://schemas.openxmlformats.org/officeDocument/2006/relationships/customXml" Target="../ink/ink694.xml"/><Relationship Id="rId353" Type="http://schemas.openxmlformats.org/officeDocument/2006/relationships/image" Target="../media/image705.png"/><Relationship Id="rId374" Type="http://schemas.openxmlformats.org/officeDocument/2006/relationships/customXml" Target="../ink/ink715.xml"/><Relationship Id="rId395" Type="http://schemas.openxmlformats.org/officeDocument/2006/relationships/image" Target="../media/image726.png"/><Relationship Id="rId409" Type="http://schemas.openxmlformats.org/officeDocument/2006/relationships/image" Target="../media/image733.png"/><Relationship Id="rId560" Type="http://schemas.openxmlformats.org/officeDocument/2006/relationships/image" Target="../media/image807.png"/><Relationship Id="rId71" Type="http://schemas.openxmlformats.org/officeDocument/2006/relationships/image" Target="../media/image564.png"/><Relationship Id="rId92" Type="http://schemas.openxmlformats.org/officeDocument/2006/relationships/customXml" Target="../ink/ink574.xml"/><Relationship Id="rId213" Type="http://schemas.openxmlformats.org/officeDocument/2006/relationships/image" Target="../media/image635.png"/><Relationship Id="rId234" Type="http://schemas.openxmlformats.org/officeDocument/2006/relationships/customXml" Target="../ink/ink645.xml"/><Relationship Id="rId420" Type="http://schemas.openxmlformats.org/officeDocument/2006/relationships/customXml" Target="../ink/ink738.xml"/><Relationship Id="rId2" Type="http://schemas.openxmlformats.org/officeDocument/2006/relationships/customXml" Target="../ink/ink529.xml"/><Relationship Id="rId29" Type="http://schemas.openxmlformats.org/officeDocument/2006/relationships/image" Target="../media/image543.png"/><Relationship Id="rId255" Type="http://schemas.openxmlformats.org/officeDocument/2006/relationships/image" Target="../media/image656.png"/><Relationship Id="rId276" Type="http://schemas.openxmlformats.org/officeDocument/2006/relationships/customXml" Target="../ink/ink666.xml"/><Relationship Id="rId297" Type="http://schemas.openxmlformats.org/officeDocument/2006/relationships/image" Target="../media/image677.png"/><Relationship Id="rId441" Type="http://schemas.openxmlformats.org/officeDocument/2006/relationships/customXml" Target="../ink/ink749.xml"/><Relationship Id="rId462" Type="http://schemas.openxmlformats.org/officeDocument/2006/relationships/customXml" Target="../ink/ink760.xml"/><Relationship Id="rId483" Type="http://schemas.openxmlformats.org/officeDocument/2006/relationships/customXml" Target="../ink/ink771.xml"/><Relationship Id="rId518" Type="http://schemas.openxmlformats.org/officeDocument/2006/relationships/image" Target="../media/image786.png"/><Relationship Id="rId539" Type="http://schemas.openxmlformats.org/officeDocument/2006/relationships/customXml" Target="../ink/ink799.xml"/><Relationship Id="rId40" Type="http://schemas.openxmlformats.org/officeDocument/2006/relationships/customXml" Target="../ink/ink548.xml"/><Relationship Id="rId115" Type="http://schemas.openxmlformats.org/officeDocument/2006/relationships/image" Target="../media/image586.png"/><Relationship Id="rId136" Type="http://schemas.openxmlformats.org/officeDocument/2006/relationships/customXml" Target="../ink/ink596.xml"/><Relationship Id="rId157" Type="http://schemas.openxmlformats.org/officeDocument/2006/relationships/image" Target="../media/image607.png"/><Relationship Id="rId178" Type="http://schemas.openxmlformats.org/officeDocument/2006/relationships/customXml" Target="../ink/ink617.xml"/><Relationship Id="rId301" Type="http://schemas.openxmlformats.org/officeDocument/2006/relationships/image" Target="../media/image679.png"/><Relationship Id="rId322" Type="http://schemas.openxmlformats.org/officeDocument/2006/relationships/customXml" Target="../ink/ink689.xml"/><Relationship Id="rId343" Type="http://schemas.openxmlformats.org/officeDocument/2006/relationships/image" Target="../media/image700.png"/><Relationship Id="rId364" Type="http://schemas.openxmlformats.org/officeDocument/2006/relationships/customXml" Target="../ink/ink710.xml"/><Relationship Id="rId550" Type="http://schemas.openxmlformats.org/officeDocument/2006/relationships/image" Target="../media/image802.png"/><Relationship Id="rId61" Type="http://schemas.openxmlformats.org/officeDocument/2006/relationships/image" Target="../media/image559.png"/><Relationship Id="rId82" Type="http://schemas.openxmlformats.org/officeDocument/2006/relationships/customXml" Target="../ink/ink569.xml"/><Relationship Id="rId199" Type="http://schemas.openxmlformats.org/officeDocument/2006/relationships/image" Target="../media/image628.png"/><Relationship Id="rId203" Type="http://schemas.openxmlformats.org/officeDocument/2006/relationships/image" Target="../media/image630.png"/><Relationship Id="rId385" Type="http://schemas.openxmlformats.org/officeDocument/2006/relationships/image" Target="../media/image721.png"/><Relationship Id="rId571" Type="http://schemas.openxmlformats.org/officeDocument/2006/relationships/customXml" Target="../ink/ink815.xml"/><Relationship Id="rId19" Type="http://schemas.openxmlformats.org/officeDocument/2006/relationships/image" Target="../media/image538.png"/><Relationship Id="rId224" Type="http://schemas.openxmlformats.org/officeDocument/2006/relationships/customXml" Target="../ink/ink640.xml"/><Relationship Id="rId245" Type="http://schemas.openxmlformats.org/officeDocument/2006/relationships/image" Target="../media/image651.png"/><Relationship Id="rId266" Type="http://schemas.openxmlformats.org/officeDocument/2006/relationships/customXml" Target="../ink/ink661.xml"/><Relationship Id="rId287" Type="http://schemas.openxmlformats.org/officeDocument/2006/relationships/image" Target="../media/image672.png"/><Relationship Id="rId410" Type="http://schemas.openxmlformats.org/officeDocument/2006/relationships/customXml" Target="../ink/ink733.xml"/><Relationship Id="rId431" Type="http://schemas.openxmlformats.org/officeDocument/2006/relationships/customXml" Target="../ink/ink744.xml"/><Relationship Id="rId452" Type="http://schemas.openxmlformats.org/officeDocument/2006/relationships/customXml" Target="../ink/ink755.xml"/><Relationship Id="rId473" Type="http://schemas.openxmlformats.org/officeDocument/2006/relationships/image" Target="../media/image764.png"/><Relationship Id="rId494" Type="http://schemas.openxmlformats.org/officeDocument/2006/relationships/image" Target="../media/image774.png"/><Relationship Id="rId508" Type="http://schemas.openxmlformats.org/officeDocument/2006/relationships/image" Target="../media/image781.png"/><Relationship Id="rId529" Type="http://schemas.openxmlformats.org/officeDocument/2006/relationships/customXml" Target="../ink/ink794.xml"/><Relationship Id="rId30" Type="http://schemas.openxmlformats.org/officeDocument/2006/relationships/customXml" Target="../ink/ink543.xml"/><Relationship Id="rId105" Type="http://schemas.openxmlformats.org/officeDocument/2006/relationships/image" Target="../media/image581.png"/><Relationship Id="rId126" Type="http://schemas.openxmlformats.org/officeDocument/2006/relationships/customXml" Target="../ink/ink591.xml"/><Relationship Id="rId147" Type="http://schemas.openxmlformats.org/officeDocument/2006/relationships/image" Target="../media/image602.png"/><Relationship Id="rId168" Type="http://schemas.openxmlformats.org/officeDocument/2006/relationships/customXml" Target="../ink/ink612.xml"/><Relationship Id="rId312" Type="http://schemas.openxmlformats.org/officeDocument/2006/relationships/customXml" Target="../ink/ink684.xml"/><Relationship Id="rId333" Type="http://schemas.openxmlformats.org/officeDocument/2006/relationships/image" Target="../media/image695.png"/><Relationship Id="rId354" Type="http://schemas.openxmlformats.org/officeDocument/2006/relationships/customXml" Target="../ink/ink705.xml"/><Relationship Id="rId540" Type="http://schemas.openxmlformats.org/officeDocument/2006/relationships/image" Target="../media/image797.png"/><Relationship Id="rId51" Type="http://schemas.openxmlformats.org/officeDocument/2006/relationships/image" Target="../media/image554.png"/><Relationship Id="rId72" Type="http://schemas.openxmlformats.org/officeDocument/2006/relationships/customXml" Target="../ink/ink564.xml"/><Relationship Id="rId93" Type="http://schemas.openxmlformats.org/officeDocument/2006/relationships/image" Target="../media/image575.png"/><Relationship Id="rId189" Type="http://schemas.openxmlformats.org/officeDocument/2006/relationships/image" Target="../media/image623.png"/><Relationship Id="rId375" Type="http://schemas.openxmlformats.org/officeDocument/2006/relationships/image" Target="../media/image716.png"/><Relationship Id="rId396" Type="http://schemas.openxmlformats.org/officeDocument/2006/relationships/customXml" Target="../ink/ink726.xml"/><Relationship Id="rId561" Type="http://schemas.openxmlformats.org/officeDocument/2006/relationships/customXml" Target="../ink/ink810.xml"/><Relationship Id="rId3" Type="http://schemas.openxmlformats.org/officeDocument/2006/relationships/image" Target="../media/image530.png"/><Relationship Id="rId214" Type="http://schemas.openxmlformats.org/officeDocument/2006/relationships/customXml" Target="../ink/ink635.xml"/><Relationship Id="rId235" Type="http://schemas.openxmlformats.org/officeDocument/2006/relationships/image" Target="../media/image646.png"/><Relationship Id="rId256" Type="http://schemas.openxmlformats.org/officeDocument/2006/relationships/customXml" Target="../ink/ink656.xml"/><Relationship Id="rId277" Type="http://schemas.openxmlformats.org/officeDocument/2006/relationships/image" Target="../media/image667.png"/><Relationship Id="rId298" Type="http://schemas.openxmlformats.org/officeDocument/2006/relationships/customXml" Target="../ink/ink677.xml"/><Relationship Id="rId400" Type="http://schemas.openxmlformats.org/officeDocument/2006/relationships/customXml" Target="../ink/ink728.xml"/><Relationship Id="rId421" Type="http://schemas.openxmlformats.org/officeDocument/2006/relationships/image" Target="../media/image739.png"/><Relationship Id="rId442" Type="http://schemas.openxmlformats.org/officeDocument/2006/relationships/image" Target="../media/image749.png"/><Relationship Id="rId463" Type="http://schemas.openxmlformats.org/officeDocument/2006/relationships/image" Target="../media/image759.png"/><Relationship Id="rId484" Type="http://schemas.openxmlformats.org/officeDocument/2006/relationships/image" Target="../media/image769.png"/><Relationship Id="rId519" Type="http://schemas.openxmlformats.org/officeDocument/2006/relationships/customXml" Target="../ink/ink789.xml"/><Relationship Id="rId116" Type="http://schemas.openxmlformats.org/officeDocument/2006/relationships/customXml" Target="../ink/ink586.xml"/><Relationship Id="rId137" Type="http://schemas.openxmlformats.org/officeDocument/2006/relationships/image" Target="../media/image597.png"/><Relationship Id="rId158" Type="http://schemas.openxmlformats.org/officeDocument/2006/relationships/customXml" Target="../ink/ink607.xml"/><Relationship Id="rId302" Type="http://schemas.openxmlformats.org/officeDocument/2006/relationships/customXml" Target="../ink/ink679.xml"/><Relationship Id="rId323" Type="http://schemas.openxmlformats.org/officeDocument/2006/relationships/image" Target="../media/image690.png"/><Relationship Id="rId344" Type="http://schemas.openxmlformats.org/officeDocument/2006/relationships/customXml" Target="../ink/ink700.xml"/><Relationship Id="rId530" Type="http://schemas.openxmlformats.org/officeDocument/2006/relationships/image" Target="../media/image792.png"/><Relationship Id="rId20" Type="http://schemas.openxmlformats.org/officeDocument/2006/relationships/customXml" Target="../ink/ink538.xml"/><Relationship Id="rId41" Type="http://schemas.openxmlformats.org/officeDocument/2006/relationships/image" Target="../media/image549.png"/><Relationship Id="rId62" Type="http://schemas.openxmlformats.org/officeDocument/2006/relationships/customXml" Target="../ink/ink559.xml"/><Relationship Id="rId83" Type="http://schemas.openxmlformats.org/officeDocument/2006/relationships/image" Target="../media/image570.png"/><Relationship Id="rId179" Type="http://schemas.openxmlformats.org/officeDocument/2006/relationships/image" Target="../media/image618.png"/><Relationship Id="rId365" Type="http://schemas.openxmlformats.org/officeDocument/2006/relationships/image" Target="../media/image711.png"/><Relationship Id="rId386" Type="http://schemas.openxmlformats.org/officeDocument/2006/relationships/customXml" Target="../ink/ink721.xml"/><Relationship Id="rId551" Type="http://schemas.openxmlformats.org/officeDocument/2006/relationships/customXml" Target="../ink/ink805.xml"/><Relationship Id="rId572" Type="http://schemas.openxmlformats.org/officeDocument/2006/relationships/image" Target="../media/image813.png"/><Relationship Id="rId190" Type="http://schemas.openxmlformats.org/officeDocument/2006/relationships/customXml" Target="../ink/ink623.xml"/><Relationship Id="rId204" Type="http://schemas.openxmlformats.org/officeDocument/2006/relationships/customXml" Target="../ink/ink630.xml"/><Relationship Id="rId225" Type="http://schemas.openxmlformats.org/officeDocument/2006/relationships/image" Target="../media/image641.png"/><Relationship Id="rId246" Type="http://schemas.openxmlformats.org/officeDocument/2006/relationships/customXml" Target="../ink/ink651.xml"/><Relationship Id="rId267" Type="http://schemas.openxmlformats.org/officeDocument/2006/relationships/image" Target="../media/image662.png"/><Relationship Id="rId288" Type="http://schemas.openxmlformats.org/officeDocument/2006/relationships/customXml" Target="../ink/ink672.xml"/><Relationship Id="rId411" Type="http://schemas.openxmlformats.org/officeDocument/2006/relationships/image" Target="../media/image734.png"/><Relationship Id="rId432" Type="http://schemas.openxmlformats.org/officeDocument/2006/relationships/image" Target="../media/image744.png"/><Relationship Id="rId453" Type="http://schemas.openxmlformats.org/officeDocument/2006/relationships/image" Target="../media/image754.png"/><Relationship Id="rId474" Type="http://schemas.openxmlformats.org/officeDocument/2006/relationships/customXml" Target="../ink/ink766.xml"/><Relationship Id="rId509" Type="http://schemas.openxmlformats.org/officeDocument/2006/relationships/customXml" Target="../ink/ink784.xml"/><Relationship Id="rId106" Type="http://schemas.openxmlformats.org/officeDocument/2006/relationships/customXml" Target="../ink/ink581.xml"/><Relationship Id="rId127" Type="http://schemas.openxmlformats.org/officeDocument/2006/relationships/image" Target="../media/image592.png"/><Relationship Id="rId313" Type="http://schemas.openxmlformats.org/officeDocument/2006/relationships/image" Target="../media/image685.png"/><Relationship Id="rId495" Type="http://schemas.openxmlformats.org/officeDocument/2006/relationships/customXml" Target="../ink/ink777.xml"/><Relationship Id="rId10" Type="http://schemas.openxmlformats.org/officeDocument/2006/relationships/customXml" Target="../ink/ink533.xml"/><Relationship Id="rId31" Type="http://schemas.openxmlformats.org/officeDocument/2006/relationships/image" Target="../media/image544.png"/><Relationship Id="rId52" Type="http://schemas.openxmlformats.org/officeDocument/2006/relationships/customXml" Target="../ink/ink554.xml"/><Relationship Id="rId73" Type="http://schemas.openxmlformats.org/officeDocument/2006/relationships/image" Target="../media/image565.png"/><Relationship Id="rId94" Type="http://schemas.openxmlformats.org/officeDocument/2006/relationships/customXml" Target="../ink/ink575.xml"/><Relationship Id="rId148" Type="http://schemas.openxmlformats.org/officeDocument/2006/relationships/customXml" Target="../ink/ink602.xml"/><Relationship Id="rId169" Type="http://schemas.openxmlformats.org/officeDocument/2006/relationships/image" Target="../media/image613.png"/><Relationship Id="rId334" Type="http://schemas.openxmlformats.org/officeDocument/2006/relationships/customXml" Target="../ink/ink695.xml"/><Relationship Id="rId355" Type="http://schemas.openxmlformats.org/officeDocument/2006/relationships/image" Target="../media/image706.png"/><Relationship Id="rId376" Type="http://schemas.openxmlformats.org/officeDocument/2006/relationships/customXml" Target="../ink/ink716.xml"/><Relationship Id="rId397" Type="http://schemas.openxmlformats.org/officeDocument/2006/relationships/image" Target="../media/image727.png"/><Relationship Id="rId520" Type="http://schemas.openxmlformats.org/officeDocument/2006/relationships/image" Target="../media/image787.png"/><Relationship Id="rId541" Type="http://schemas.openxmlformats.org/officeDocument/2006/relationships/customXml" Target="../ink/ink800.xml"/><Relationship Id="rId562" Type="http://schemas.openxmlformats.org/officeDocument/2006/relationships/image" Target="../media/image808.png"/><Relationship Id="rId4" Type="http://schemas.openxmlformats.org/officeDocument/2006/relationships/customXml" Target="../ink/ink530.xml"/><Relationship Id="rId180" Type="http://schemas.openxmlformats.org/officeDocument/2006/relationships/customXml" Target="../ink/ink618.xml"/><Relationship Id="rId215" Type="http://schemas.openxmlformats.org/officeDocument/2006/relationships/image" Target="../media/image636.png"/><Relationship Id="rId236" Type="http://schemas.openxmlformats.org/officeDocument/2006/relationships/customXml" Target="../ink/ink646.xml"/><Relationship Id="rId257" Type="http://schemas.openxmlformats.org/officeDocument/2006/relationships/image" Target="../media/image657.png"/><Relationship Id="rId278" Type="http://schemas.openxmlformats.org/officeDocument/2006/relationships/customXml" Target="../ink/ink667.xml"/><Relationship Id="rId401" Type="http://schemas.openxmlformats.org/officeDocument/2006/relationships/image" Target="../media/image729.png"/><Relationship Id="rId422" Type="http://schemas.openxmlformats.org/officeDocument/2006/relationships/customXml" Target="../ink/ink739.xml"/><Relationship Id="rId443" Type="http://schemas.openxmlformats.org/officeDocument/2006/relationships/customXml" Target="../ink/ink750.xml"/><Relationship Id="rId464" Type="http://schemas.openxmlformats.org/officeDocument/2006/relationships/customXml" Target="../ink/ink761.xml"/><Relationship Id="rId303" Type="http://schemas.openxmlformats.org/officeDocument/2006/relationships/image" Target="../media/image680.png"/><Relationship Id="rId485" Type="http://schemas.openxmlformats.org/officeDocument/2006/relationships/customXml" Target="../ink/ink772.xml"/><Relationship Id="rId42" Type="http://schemas.openxmlformats.org/officeDocument/2006/relationships/customXml" Target="../ink/ink549.xml"/><Relationship Id="rId84" Type="http://schemas.openxmlformats.org/officeDocument/2006/relationships/customXml" Target="../ink/ink570.xml"/><Relationship Id="rId138" Type="http://schemas.openxmlformats.org/officeDocument/2006/relationships/customXml" Target="../ink/ink597.xml"/><Relationship Id="rId345" Type="http://schemas.openxmlformats.org/officeDocument/2006/relationships/image" Target="../media/image701.png"/><Relationship Id="rId387" Type="http://schemas.openxmlformats.org/officeDocument/2006/relationships/image" Target="../media/image722.png"/><Relationship Id="rId510" Type="http://schemas.openxmlformats.org/officeDocument/2006/relationships/image" Target="../media/image782.png"/><Relationship Id="rId552" Type="http://schemas.openxmlformats.org/officeDocument/2006/relationships/image" Target="../media/image803.png"/><Relationship Id="rId191" Type="http://schemas.openxmlformats.org/officeDocument/2006/relationships/image" Target="../media/image624.png"/><Relationship Id="rId205" Type="http://schemas.openxmlformats.org/officeDocument/2006/relationships/image" Target="../media/image631.png"/><Relationship Id="rId247" Type="http://schemas.openxmlformats.org/officeDocument/2006/relationships/image" Target="../media/image652.png"/><Relationship Id="rId412" Type="http://schemas.openxmlformats.org/officeDocument/2006/relationships/customXml" Target="../ink/ink734.xml"/><Relationship Id="rId107" Type="http://schemas.openxmlformats.org/officeDocument/2006/relationships/image" Target="../media/image582.png"/><Relationship Id="rId289" Type="http://schemas.openxmlformats.org/officeDocument/2006/relationships/image" Target="../media/image673.png"/><Relationship Id="rId454" Type="http://schemas.openxmlformats.org/officeDocument/2006/relationships/customXml" Target="../ink/ink756.xml"/><Relationship Id="rId496" Type="http://schemas.openxmlformats.org/officeDocument/2006/relationships/image" Target="../media/image775.png"/><Relationship Id="rId11" Type="http://schemas.openxmlformats.org/officeDocument/2006/relationships/image" Target="../media/image534.png"/><Relationship Id="rId53" Type="http://schemas.openxmlformats.org/officeDocument/2006/relationships/image" Target="../media/image555.png"/><Relationship Id="rId149" Type="http://schemas.openxmlformats.org/officeDocument/2006/relationships/image" Target="../media/image603.png"/><Relationship Id="rId314" Type="http://schemas.openxmlformats.org/officeDocument/2006/relationships/customXml" Target="../ink/ink685.xml"/><Relationship Id="rId356" Type="http://schemas.openxmlformats.org/officeDocument/2006/relationships/customXml" Target="../ink/ink706.xml"/><Relationship Id="rId398" Type="http://schemas.openxmlformats.org/officeDocument/2006/relationships/customXml" Target="../ink/ink727.xml"/><Relationship Id="rId521" Type="http://schemas.openxmlformats.org/officeDocument/2006/relationships/customXml" Target="../ink/ink790.xml"/><Relationship Id="rId563" Type="http://schemas.openxmlformats.org/officeDocument/2006/relationships/customXml" Target="../ink/ink811.xml"/><Relationship Id="rId95" Type="http://schemas.openxmlformats.org/officeDocument/2006/relationships/image" Target="../media/image576.png"/><Relationship Id="rId160" Type="http://schemas.openxmlformats.org/officeDocument/2006/relationships/customXml" Target="../ink/ink608.xml"/><Relationship Id="rId216" Type="http://schemas.openxmlformats.org/officeDocument/2006/relationships/customXml" Target="../ink/ink636.xml"/><Relationship Id="rId423" Type="http://schemas.openxmlformats.org/officeDocument/2006/relationships/image" Target="../media/image740.png"/><Relationship Id="rId258" Type="http://schemas.openxmlformats.org/officeDocument/2006/relationships/customXml" Target="../ink/ink657.xml"/><Relationship Id="rId465" Type="http://schemas.openxmlformats.org/officeDocument/2006/relationships/image" Target="../media/image760.png"/><Relationship Id="rId22" Type="http://schemas.openxmlformats.org/officeDocument/2006/relationships/customXml" Target="../ink/ink539.xml"/><Relationship Id="rId64" Type="http://schemas.openxmlformats.org/officeDocument/2006/relationships/customXml" Target="../ink/ink560.xml"/><Relationship Id="rId118" Type="http://schemas.openxmlformats.org/officeDocument/2006/relationships/customXml" Target="../ink/ink587.xml"/><Relationship Id="rId325" Type="http://schemas.openxmlformats.org/officeDocument/2006/relationships/image" Target="../media/image691.png"/><Relationship Id="rId367" Type="http://schemas.openxmlformats.org/officeDocument/2006/relationships/image" Target="../media/image712.png"/><Relationship Id="rId532" Type="http://schemas.openxmlformats.org/officeDocument/2006/relationships/image" Target="../media/image793.png"/><Relationship Id="rId574" Type="http://schemas.openxmlformats.org/officeDocument/2006/relationships/image" Target="../media/image814.png"/><Relationship Id="rId171" Type="http://schemas.openxmlformats.org/officeDocument/2006/relationships/image" Target="../media/image614.png"/><Relationship Id="rId227" Type="http://schemas.openxmlformats.org/officeDocument/2006/relationships/image" Target="../media/image642.png"/><Relationship Id="rId269" Type="http://schemas.openxmlformats.org/officeDocument/2006/relationships/image" Target="../media/image663.png"/><Relationship Id="rId434" Type="http://schemas.openxmlformats.org/officeDocument/2006/relationships/image" Target="../media/image745.png"/><Relationship Id="rId476" Type="http://schemas.openxmlformats.org/officeDocument/2006/relationships/customXml" Target="../ink/ink767.xml"/><Relationship Id="rId33" Type="http://schemas.openxmlformats.org/officeDocument/2006/relationships/image" Target="../media/image545.png"/><Relationship Id="rId129" Type="http://schemas.openxmlformats.org/officeDocument/2006/relationships/image" Target="../media/image593.png"/><Relationship Id="rId280" Type="http://schemas.openxmlformats.org/officeDocument/2006/relationships/customXml" Target="../ink/ink668.xml"/><Relationship Id="rId336" Type="http://schemas.openxmlformats.org/officeDocument/2006/relationships/customXml" Target="../ink/ink696.xml"/><Relationship Id="rId501" Type="http://schemas.openxmlformats.org/officeDocument/2006/relationships/customXml" Target="../ink/ink780.xml"/><Relationship Id="rId543" Type="http://schemas.openxmlformats.org/officeDocument/2006/relationships/customXml" Target="../ink/ink801.xml"/><Relationship Id="rId75" Type="http://schemas.openxmlformats.org/officeDocument/2006/relationships/image" Target="../media/image566.png"/><Relationship Id="rId140" Type="http://schemas.openxmlformats.org/officeDocument/2006/relationships/customXml" Target="../ink/ink598.xml"/><Relationship Id="rId182" Type="http://schemas.openxmlformats.org/officeDocument/2006/relationships/customXml" Target="../ink/ink619.xml"/><Relationship Id="rId378" Type="http://schemas.openxmlformats.org/officeDocument/2006/relationships/customXml" Target="../ink/ink717.xml"/><Relationship Id="rId403" Type="http://schemas.openxmlformats.org/officeDocument/2006/relationships/image" Target="../media/image730.png"/><Relationship Id="rId6" Type="http://schemas.openxmlformats.org/officeDocument/2006/relationships/customXml" Target="../ink/ink531.xml"/><Relationship Id="rId238" Type="http://schemas.openxmlformats.org/officeDocument/2006/relationships/customXml" Target="../ink/ink647.xml"/><Relationship Id="rId445" Type="http://schemas.openxmlformats.org/officeDocument/2006/relationships/customXml" Target="../ink/ink751.xml"/><Relationship Id="rId487" Type="http://schemas.openxmlformats.org/officeDocument/2006/relationships/customXml" Target="../ink/ink773.xml"/><Relationship Id="rId291" Type="http://schemas.openxmlformats.org/officeDocument/2006/relationships/image" Target="../media/image674.png"/><Relationship Id="rId305" Type="http://schemas.openxmlformats.org/officeDocument/2006/relationships/image" Target="../media/image681.png"/><Relationship Id="rId347" Type="http://schemas.openxmlformats.org/officeDocument/2006/relationships/image" Target="../media/image702.png"/><Relationship Id="rId512" Type="http://schemas.openxmlformats.org/officeDocument/2006/relationships/image" Target="../media/image783.png"/><Relationship Id="rId44" Type="http://schemas.openxmlformats.org/officeDocument/2006/relationships/customXml" Target="../ink/ink550.xml"/><Relationship Id="rId86" Type="http://schemas.openxmlformats.org/officeDocument/2006/relationships/customXml" Target="../ink/ink571.xml"/><Relationship Id="rId151" Type="http://schemas.openxmlformats.org/officeDocument/2006/relationships/image" Target="../media/image604.png"/><Relationship Id="rId389" Type="http://schemas.openxmlformats.org/officeDocument/2006/relationships/image" Target="../media/image723.png"/><Relationship Id="rId554" Type="http://schemas.openxmlformats.org/officeDocument/2006/relationships/image" Target="../media/image804.png"/><Relationship Id="rId193" Type="http://schemas.openxmlformats.org/officeDocument/2006/relationships/image" Target="../media/image625.png"/><Relationship Id="rId207" Type="http://schemas.openxmlformats.org/officeDocument/2006/relationships/image" Target="../media/image632.png"/><Relationship Id="rId249" Type="http://schemas.openxmlformats.org/officeDocument/2006/relationships/image" Target="../media/image653.png"/><Relationship Id="rId414" Type="http://schemas.openxmlformats.org/officeDocument/2006/relationships/customXml" Target="../ink/ink735.xml"/><Relationship Id="rId456" Type="http://schemas.openxmlformats.org/officeDocument/2006/relationships/customXml" Target="../ink/ink757.xml"/><Relationship Id="rId498" Type="http://schemas.openxmlformats.org/officeDocument/2006/relationships/image" Target="../media/image776.png"/><Relationship Id="rId13" Type="http://schemas.openxmlformats.org/officeDocument/2006/relationships/image" Target="../media/image535.png"/><Relationship Id="rId109" Type="http://schemas.openxmlformats.org/officeDocument/2006/relationships/image" Target="../media/image583.png"/><Relationship Id="rId260" Type="http://schemas.openxmlformats.org/officeDocument/2006/relationships/customXml" Target="../ink/ink658.xml"/><Relationship Id="rId316" Type="http://schemas.openxmlformats.org/officeDocument/2006/relationships/customXml" Target="../ink/ink686.xml"/><Relationship Id="rId523" Type="http://schemas.openxmlformats.org/officeDocument/2006/relationships/customXml" Target="../ink/ink791.xml"/><Relationship Id="rId55" Type="http://schemas.openxmlformats.org/officeDocument/2006/relationships/image" Target="../media/image556.png"/><Relationship Id="rId97" Type="http://schemas.openxmlformats.org/officeDocument/2006/relationships/image" Target="../media/image577.png"/><Relationship Id="rId120" Type="http://schemas.openxmlformats.org/officeDocument/2006/relationships/customXml" Target="../ink/ink588.xml"/><Relationship Id="rId358" Type="http://schemas.openxmlformats.org/officeDocument/2006/relationships/customXml" Target="../ink/ink707.xml"/><Relationship Id="rId565" Type="http://schemas.openxmlformats.org/officeDocument/2006/relationships/customXml" Target="../ink/ink812.xml"/><Relationship Id="rId162" Type="http://schemas.openxmlformats.org/officeDocument/2006/relationships/customXml" Target="../ink/ink609.xml"/><Relationship Id="rId218" Type="http://schemas.openxmlformats.org/officeDocument/2006/relationships/customXml" Target="../ink/ink637.xml"/><Relationship Id="rId425" Type="http://schemas.openxmlformats.org/officeDocument/2006/relationships/image" Target="../media/image741.png"/><Relationship Id="rId467" Type="http://schemas.openxmlformats.org/officeDocument/2006/relationships/image" Target="../media/image761.png"/><Relationship Id="rId271" Type="http://schemas.openxmlformats.org/officeDocument/2006/relationships/image" Target="../media/image664.png"/><Relationship Id="rId24" Type="http://schemas.openxmlformats.org/officeDocument/2006/relationships/customXml" Target="../ink/ink540.xml"/><Relationship Id="rId66" Type="http://schemas.openxmlformats.org/officeDocument/2006/relationships/customXml" Target="../ink/ink561.xml"/><Relationship Id="rId131" Type="http://schemas.openxmlformats.org/officeDocument/2006/relationships/image" Target="../media/image594.png"/><Relationship Id="rId327" Type="http://schemas.openxmlformats.org/officeDocument/2006/relationships/image" Target="../media/image692.png"/><Relationship Id="rId369" Type="http://schemas.openxmlformats.org/officeDocument/2006/relationships/image" Target="../media/image713.png"/><Relationship Id="rId534" Type="http://schemas.openxmlformats.org/officeDocument/2006/relationships/image" Target="../media/image794.png"/><Relationship Id="rId576" Type="http://schemas.openxmlformats.org/officeDocument/2006/relationships/image" Target="../media/image815.png"/><Relationship Id="rId173" Type="http://schemas.openxmlformats.org/officeDocument/2006/relationships/image" Target="../media/image615.png"/><Relationship Id="rId229" Type="http://schemas.openxmlformats.org/officeDocument/2006/relationships/image" Target="../media/image643.png"/><Relationship Id="rId380" Type="http://schemas.openxmlformats.org/officeDocument/2006/relationships/customXml" Target="../ink/ink718.xml"/><Relationship Id="rId436" Type="http://schemas.openxmlformats.org/officeDocument/2006/relationships/image" Target="../media/image746.png"/><Relationship Id="rId240" Type="http://schemas.openxmlformats.org/officeDocument/2006/relationships/customXml" Target="../ink/ink648.xml"/><Relationship Id="rId478" Type="http://schemas.openxmlformats.org/officeDocument/2006/relationships/customXml" Target="../ink/ink768.xml"/><Relationship Id="rId35" Type="http://schemas.openxmlformats.org/officeDocument/2006/relationships/image" Target="../media/image546.png"/><Relationship Id="rId77" Type="http://schemas.openxmlformats.org/officeDocument/2006/relationships/image" Target="../media/image567.png"/><Relationship Id="rId100" Type="http://schemas.openxmlformats.org/officeDocument/2006/relationships/customXml" Target="../ink/ink578.xml"/><Relationship Id="rId282" Type="http://schemas.openxmlformats.org/officeDocument/2006/relationships/customXml" Target="../ink/ink669.xml"/><Relationship Id="rId338" Type="http://schemas.openxmlformats.org/officeDocument/2006/relationships/customXml" Target="../ink/ink697.xml"/><Relationship Id="rId503" Type="http://schemas.openxmlformats.org/officeDocument/2006/relationships/customXml" Target="../ink/ink781.xml"/><Relationship Id="rId545" Type="http://schemas.openxmlformats.org/officeDocument/2006/relationships/customXml" Target="../ink/ink802.xml"/><Relationship Id="rId8" Type="http://schemas.openxmlformats.org/officeDocument/2006/relationships/customXml" Target="../ink/ink532.xml"/><Relationship Id="rId142" Type="http://schemas.openxmlformats.org/officeDocument/2006/relationships/customXml" Target="../ink/ink599.xml"/><Relationship Id="rId184" Type="http://schemas.openxmlformats.org/officeDocument/2006/relationships/customXml" Target="../ink/ink620.xml"/><Relationship Id="rId391" Type="http://schemas.openxmlformats.org/officeDocument/2006/relationships/image" Target="../media/image724.png"/><Relationship Id="rId405" Type="http://schemas.openxmlformats.org/officeDocument/2006/relationships/image" Target="../media/image731.png"/><Relationship Id="rId447" Type="http://schemas.openxmlformats.org/officeDocument/2006/relationships/customXml" Target="../ink/ink752.xml"/><Relationship Id="rId251" Type="http://schemas.openxmlformats.org/officeDocument/2006/relationships/image" Target="../media/image654.png"/><Relationship Id="rId489" Type="http://schemas.openxmlformats.org/officeDocument/2006/relationships/customXml" Target="../ink/ink774.xml"/><Relationship Id="rId46" Type="http://schemas.openxmlformats.org/officeDocument/2006/relationships/customXml" Target="../ink/ink551.xml"/><Relationship Id="rId293" Type="http://schemas.openxmlformats.org/officeDocument/2006/relationships/image" Target="../media/image675.png"/><Relationship Id="rId307" Type="http://schemas.openxmlformats.org/officeDocument/2006/relationships/image" Target="../media/image682.png"/><Relationship Id="rId349" Type="http://schemas.openxmlformats.org/officeDocument/2006/relationships/image" Target="../media/image703.png"/><Relationship Id="rId514" Type="http://schemas.openxmlformats.org/officeDocument/2006/relationships/image" Target="../media/image784.png"/><Relationship Id="rId556" Type="http://schemas.openxmlformats.org/officeDocument/2006/relationships/image" Target="../media/image805.png"/><Relationship Id="rId88" Type="http://schemas.openxmlformats.org/officeDocument/2006/relationships/customXml" Target="../ink/ink572.xml"/><Relationship Id="rId111" Type="http://schemas.openxmlformats.org/officeDocument/2006/relationships/image" Target="../media/image584.png"/><Relationship Id="rId153" Type="http://schemas.openxmlformats.org/officeDocument/2006/relationships/image" Target="../media/image605.png"/><Relationship Id="rId195" Type="http://schemas.openxmlformats.org/officeDocument/2006/relationships/image" Target="../media/image626.png"/><Relationship Id="rId209" Type="http://schemas.openxmlformats.org/officeDocument/2006/relationships/image" Target="../media/image633.png"/><Relationship Id="rId360" Type="http://schemas.openxmlformats.org/officeDocument/2006/relationships/customXml" Target="../ink/ink708.xml"/><Relationship Id="rId416" Type="http://schemas.openxmlformats.org/officeDocument/2006/relationships/customXml" Target="../ink/ink736.xml"/><Relationship Id="rId220" Type="http://schemas.openxmlformats.org/officeDocument/2006/relationships/customXml" Target="../ink/ink638.xml"/><Relationship Id="rId458" Type="http://schemas.openxmlformats.org/officeDocument/2006/relationships/customXml" Target="../ink/ink758.xml"/><Relationship Id="rId15" Type="http://schemas.openxmlformats.org/officeDocument/2006/relationships/image" Target="../media/image536.png"/><Relationship Id="rId57" Type="http://schemas.openxmlformats.org/officeDocument/2006/relationships/image" Target="../media/image557.png"/><Relationship Id="rId262" Type="http://schemas.openxmlformats.org/officeDocument/2006/relationships/customXml" Target="../ink/ink659.xml"/><Relationship Id="rId318" Type="http://schemas.openxmlformats.org/officeDocument/2006/relationships/customXml" Target="../ink/ink687.xml"/><Relationship Id="rId525" Type="http://schemas.openxmlformats.org/officeDocument/2006/relationships/customXml" Target="../ink/ink792.xml"/><Relationship Id="rId567" Type="http://schemas.openxmlformats.org/officeDocument/2006/relationships/customXml" Target="../ink/ink813.xml"/><Relationship Id="rId99" Type="http://schemas.openxmlformats.org/officeDocument/2006/relationships/image" Target="../media/image578.png"/><Relationship Id="rId122" Type="http://schemas.openxmlformats.org/officeDocument/2006/relationships/customXml" Target="../ink/ink589.xml"/><Relationship Id="rId164" Type="http://schemas.openxmlformats.org/officeDocument/2006/relationships/customXml" Target="../ink/ink610.xml"/><Relationship Id="rId371" Type="http://schemas.openxmlformats.org/officeDocument/2006/relationships/image" Target="../media/image714.png"/><Relationship Id="rId427" Type="http://schemas.openxmlformats.org/officeDocument/2006/relationships/customXml" Target="../ink/ink742.xml"/><Relationship Id="rId469" Type="http://schemas.openxmlformats.org/officeDocument/2006/relationships/image" Target="../media/image762.png"/><Relationship Id="rId26" Type="http://schemas.openxmlformats.org/officeDocument/2006/relationships/customXml" Target="../ink/ink541.xml"/><Relationship Id="rId231" Type="http://schemas.openxmlformats.org/officeDocument/2006/relationships/image" Target="../media/image644.png"/><Relationship Id="rId273" Type="http://schemas.openxmlformats.org/officeDocument/2006/relationships/image" Target="../media/image665.png"/><Relationship Id="rId329" Type="http://schemas.openxmlformats.org/officeDocument/2006/relationships/image" Target="../media/image693.png"/><Relationship Id="rId480" Type="http://schemas.openxmlformats.org/officeDocument/2006/relationships/customXml" Target="../ink/ink769.xml"/><Relationship Id="rId536" Type="http://schemas.openxmlformats.org/officeDocument/2006/relationships/image" Target="../media/image79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4.png"/><Relationship Id="rId299" Type="http://schemas.openxmlformats.org/officeDocument/2006/relationships/customXml" Target="../ink/ink968.xml"/><Relationship Id="rId21" Type="http://schemas.openxmlformats.org/officeDocument/2006/relationships/image" Target="../media/image826.png"/><Relationship Id="rId63" Type="http://schemas.openxmlformats.org/officeDocument/2006/relationships/image" Target="../media/image847.png"/><Relationship Id="rId159" Type="http://schemas.openxmlformats.org/officeDocument/2006/relationships/customXml" Target="../ink/ink898.xml"/><Relationship Id="rId324" Type="http://schemas.openxmlformats.org/officeDocument/2006/relationships/image" Target="../media/image976.png"/><Relationship Id="rId366" Type="http://schemas.openxmlformats.org/officeDocument/2006/relationships/image" Target="../media/image997.png"/><Relationship Id="rId170" Type="http://schemas.openxmlformats.org/officeDocument/2006/relationships/image" Target="../media/image899.png"/><Relationship Id="rId226" Type="http://schemas.openxmlformats.org/officeDocument/2006/relationships/image" Target="../media/image927.png"/><Relationship Id="rId268" Type="http://schemas.openxmlformats.org/officeDocument/2006/relationships/image" Target="../media/image948.png"/><Relationship Id="rId32" Type="http://schemas.openxmlformats.org/officeDocument/2006/relationships/customXml" Target="../ink/ink834.xml"/><Relationship Id="rId74" Type="http://schemas.openxmlformats.org/officeDocument/2006/relationships/customXml" Target="../ink/ink855.xml"/><Relationship Id="rId128" Type="http://schemas.openxmlformats.org/officeDocument/2006/relationships/customXml" Target="../ink/ink882.xml"/><Relationship Id="rId335" Type="http://schemas.openxmlformats.org/officeDocument/2006/relationships/customXml" Target="../ink/ink986.xml"/><Relationship Id="rId377" Type="http://schemas.openxmlformats.org/officeDocument/2006/relationships/customXml" Target="../ink/ink1007.xml"/><Relationship Id="rId5" Type="http://schemas.openxmlformats.org/officeDocument/2006/relationships/image" Target="../media/image818.png"/><Relationship Id="rId181" Type="http://schemas.openxmlformats.org/officeDocument/2006/relationships/customXml" Target="../ink/ink909.xml"/><Relationship Id="rId237" Type="http://schemas.openxmlformats.org/officeDocument/2006/relationships/customXml" Target="../ink/ink937.xml"/><Relationship Id="rId402" Type="http://schemas.openxmlformats.org/officeDocument/2006/relationships/image" Target="../media/image1014.png"/><Relationship Id="rId279" Type="http://schemas.openxmlformats.org/officeDocument/2006/relationships/customXml" Target="../ink/ink958.xml"/><Relationship Id="rId22" Type="http://schemas.openxmlformats.org/officeDocument/2006/relationships/customXml" Target="../ink/ink829.xml"/><Relationship Id="rId43" Type="http://schemas.openxmlformats.org/officeDocument/2006/relationships/image" Target="../media/image837.png"/><Relationship Id="rId64" Type="http://schemas.openxmlformats.org/officeDocument/2006/relationships/customXml" Target="../ink/ink850.xml"/><Relationship Id="rId118" Type="http://schemas.openxmlformats.org/officeDocument/2006/relationships/customXml" Target="../ink/ink877.xml"/><Relationship Id="rId139" Type="http://schemas.openxmlformats.org/officeDocument/2006/relationships/image" Target="../media/image885.png"/><Relationship Id="rId290" Type="http://schemas.openxmlformats.org/officeDocument/2006/relationships/image" Target="../media/image959.png"/><Relationship Id="rId304" Type="http://schemas.openxmlformats.org/officeDocument/2006/relationships/image" Target="../media/image966.png"/><Relationship Id="rId325" Type="http://schemas.openxmlformats.org/officeDocument/2006/relationships/customXml" Target="../ink/ink981.xml"/><Relationship Id="rId346" Type="http://schemas.openxmlformats.org/officeDocument/2006/relationships/image" Target="../media/image987.png"/><Relationship Id="rId367" Type="http://schemas.openxmlformats.org/officeDocument/2006/relationships/customXml" Target="../ink/ink1002.xml"/><Relationship Id="rId388" Type="http://schemas.openxmlformats.org/officeDocument/2006/relationships/image" Target="../media/image1008.png"/><Relationship Id="rId85" Type="http://schemas.openxmlformats.org/officeDocument/2006/relationships/image" Target="../media/image858.png"/><Relationship Id="rId150" Type="http://schemas.openxmlformats.org/officeDocument/2006/relationships/image" Target="../media/image890.png"/><Relationship Id="rId171" Type="http://schemas.openxmlformats.org/officeDocument/2006/relationships/customXml" Target="../ink/ink904.xml"/><Relationship Id="rId192" Type="http://schemas.openxmlformats.org/officeDocument/2006/relationships/image" Target="../media/image910.png"/><Relationship Id="rId206" Type="http://schemas.openxmlformats.org/officeDocument/2006/relationships/image" Target="../media/image917.png"/><Relationship Id="rId227" Type="http://schemas.openxmlformats.org/officeDocument/2006/relationships/customXml" Target="../ink/ink932.xml"/><Relationship Id="rId413" Type="http://schemas.openxmlformats.org/officeDocument/2006/relationships/customXml" Target="../ink/ink1025.xml"/><Relationship Id="rId248" Type="http://schemas.openxmlformats.org/officeDocument/2006/relationships/image" Target="../media/image938.png"/><Relationship Id="rId269" Type="http://schemas.openxmlformats.org/officeDocument/2006/relationships/customXml" Target="../ink/ink953.xml"/><Relationship Id="rId12" Type="http://schemas.openxmlformats.org/officeDocument/2006/relationships/customXml" Target="../ink/ink824.xml"/><Relationship Id="rId33" Type="http://schemas.openxmlformats.org/officeDocument/2006/relationships/image" Target="../media/image832.png"/><Relationship Id="rId108" Type="http://schemas.openxmlformats.org/officeDocument/2006/relationships/customXml" Target="../ink/ink872.xml"/><Relationship Id="rId129" Type="http://schemas.openxmlformats.org/officeDocument/2006/relationships/image" Target="../media/image880.png"/><Relationship Id="rId280" Type="http://schemas.openxmlformats.org/officeDocument/2006/relationships/image" Target="../media/image954.png"/><Relationship Id="rId315" Type="http://schemas.openxmlformats.org/officeDocument/2006/relationships/customXml" Target="../ink/ink976.xml"/><Relationship Id="rId336" Type="http://schemas.openxmlformats.org/officeDocument/2006/relationships/image" Target="../media/image982.png"/><Relationship Id="rId357" Type="http://schemas.openxmlformats.org/officeDocument/2006/relationships/customXml" Target="../ink/ink997.xml"/><Relationship Id="rId54" Type="http://schemas.openxmlformats.org/officeDocument/2006/relationships/customXml" Target="../ink/ink845.xml"/><Relationship Id="rId75" Type="http://schemas.openxmlformats.org/officeDocument/2006/relationships/image" Target="../media/image853.png"/><Relationship Id="rId96" Type="http://schemas.openxmlformats.org/officeDocument/2006/relationships/customXml" Target="../ink/ink866.xml"/><Relationship Id="rId140" Type="http://schemas.openxmlformats.org/officeDocument/2006/relationships/customXml" Target="../ink/ink888.xml"/><Relationship Id="rId161" Type="http://schemas.openxmlformats.org/officeDocument/2006/relationships/customXml" Target="../ink/ink899.xml"/><Relationship Id="rId182" Type="http://schemas.openxmlformats.org/officeDocument/2006/relationships/image" Target="../media/image905.png"/><Relationship Id="rId217" Type="http://schemas.openxmlformats.org/officeDocument/2006/relationships/customXml" Target="../ink/ink927.xml"/><Relationship Id="rId378" Type="http://schemas.openxmlformats.org/officeDocument/2006/relationships/image" Target="../media/image1003.png"/><Relationship Id="rId399" Type="http://schemas.openxmlformats.org/officeDocument/2006/relationships/customXml" Target="../ink/ink1018.xml"/><Relationship Id="rId403" Type="http://schemas.openxmlformats.org/officeDocument/2006/relationships/customXml" Target="../ink/ink1020.xml"/><Relationship Id="rId6" Type="http://schemas.openxmlformats.org/officeDocument/2006/relationships/customXml" Target="../ink/ink821.xml"/><Relationship Id="rId238" Type="http://schemas.openxmlformats.org/officeDocument/2006/relationships/image" Target="../media/image933.png"/><Relationship Id="rId259" Type="http://schemas.openxmlformats.org/officeDocument/2006/relationships/customXml" Target="../ink/ink948.xml"/><Relationship Id="rId424" Type="http://schemas.openxmlformats.org/officeDocument/2006/relationships/image" Target="../media/image1025.png"/><Relationship Id="rId23" Type="http://schemas.openxmlformats.org/officeDocument/2006/relationships/image" Target="../media/image827.png"/><Relationship Id="rId119" Type="http://schemas.openxmlformats.org/officeDocument/2006/relationships/image" Target="../media/image875.png"/><Relationship Id="rId270" Type="http://schemas.openxmlformats.org/officeDocument/2006/relationships/image" Target="../media/image949.png"/><Relationship Id="rId291" Type="http://schemas.openxmlformats.org/officeDocument/2006/relationships/customXml" Target="../ink/ink964.xml"/><Relationship Id="rId305" Type="http://schemas.openxmlformats.org/officeDocument/2006/relationships/customXml" Target="../ink/ink971.xml"/><Relationship Id="rId326" Type="http://schemas.openxmlformats.org/officeDocument/2006/relationships/image" Target="../media/image977.png"/><Relationship Id="rId347" Type="http://schemas.openxmlformats.org/officeDocument/2006/relationships/customXml" Target="../ink/ink992.xml"/><Relationship Id="rId44" Type="http://schemas.openxmlformats.org/officeDocument/2006/relationships/customXml" Target="../ink/ink840.xml"/><Relationship Id="rId65" Type="http://schemas.openxmlformats.org/officeDocument/2006/relationships/image" Target="../media/image848.png"/><Relationship Id="rId86" Type="http://schemas.openxmlformats.org/officeDocument/2006/relationships/customXml" Target="../ink/ink861.xml"/><Relationship Id="rId130" Type="http://schemas.openxmlformats.org/officeDocument/2006/relationships/customXml" Target="../ink/ink883.xml"/><Relationship Id="rId151" Type="http://schemas.openxmlformats.org/officeDocument/2006/relationships/customXml" Target="../ink/ink894.xml"/><Relationship Id="rId368" Type="http://schemas.openxmlformats.org/officeDocument/2006/relationships/image" Target="../media/image998.png"/><Relationship Id="rId389" Type="http://schemas.openxmlformats.org/officeDocument/2006/relationships/customXml" Target="../ink/ink1013.xml"/><Relationship Id="rId172" Type="http://schemas.openxmlformats.org/officeDocument/2006/relationships/image" Target="../media/image900.png"/><Relationship Id="rId193" Type="http://schemas.openxmlformats.org/officeDocument/2006/relationships/customXml" Target="../ink/ink915.xml"/><Relationship Id="rId207" Type="http://schemas.openxmlformats.org/officeDocument/2006/relationships/customXml" Target="../ink/ink922.xml"/><Relationship Id="rId228" Type="http://schemas.openxmlformats.org/officeDocument/2006/relationships/image" Target="../media/image928.png"/><Relationship Id="rId249" Type="http://schemas.openxmlformats.org/officeDocument/2006/relationships/customXml" Target="../ink/ink943.xml"/><Relationship Id="rId414" Type="http://schemas.openxmlformats.org/officeDocument/2006/relationships/image" Target="../media/image1020.png"/><Relationship Id="rId13" Type="http://schemas.openxmlformats.org/officeDocument/2006/relationships/image" Target="../media/image822.png"/><Relationship Id="rId109" Type="http://schemas.openxmlformats.org/officeDocument/2006/relationships/image" Target="../media/image870.png"/><Relationship Id="rId260" Type="http://schemas.openxmlformats.org/officeDocument/2006/relationships/image" Target="../media/image944.png"/><Relationship Id="rId281" Type="http://schemas.openxmlformats.org/officeDocument/2006/relationships/customXml" Target="../ink/ink959.xml"/><Relationship Id="rId316" Type="http://schemas.openxmlformats.org/officeDocument/2006/relationships/image" Target="../media/image972.png"/><Relationship Id="rId337" Type="http://schemas.openxmlformats.org/officeDocument/2006/relationships/customXml" Target="../ink/ink987.xml"/><Relationship Id="rId34" Type="http://schemas.openxmlformats.org/officeDocument/2006/relationships/customXml" Target="../ink/ink835.xml"/><Relationship Id="rId55" Type="http://schemas.openxmlformats.org/officeDocument/2006/relationships/image" Target="../media/image843.png"/><Relationship Id="rId76" Type="http://schemas.openxmlformats.org/officeDocument/2006/relationships/customXml" Target="../ink/ink856.xml"/><Relationship Id="rId97" Type="http://schemas.openxmlformats.org/officeDocument/2006/relationships/image" Target="../media/image864.png"/><Relationship Id="rId120" Type="http://schemas.openxmlformats.org/officeDocument/2006/relationships/customXml" Target="../ink/ink878.xml"/><Relationship Id="rId141" Type="http://schemas.openxmlformats.org/officeDocument/2006/relationships/customXml" Target="../ink/ink889.xml"/><Relationship Id="rId358" Type="http://schemas.openxmlformats.org/officeDocument/2006/relationships/image" Target="../media/image993.png"/><Relationship Id="rId379" Type="http://schemas.openxmlformats.org/officeDocument/2006/relationships/customXml" Target="../ink/ink1008.xml"/><Relationship Id="rId7" Type="http://schemas.openxmlformats.org/officeDocument/2006/relationships/image" Target="../media/image819.png"/><Relationship Id="rId162" Type="http://schemas.openxmlformats.org/officeDocument/2006/relationships/image" Target="../media/image896.png"/><Relationship Id="rId183" Type="http://schemas.openxmlformats.org/officeDocument/2006/relationships/customXml" Target="../ink/ink910.xml"/><Relationship Id="rId218" Type="http://schemas.openxmlformats.org/officeDocument/2006/relationships/image" Target="../media/image923.png"/><Relationship Id="rId239" Type="http://schemas.openxmlformats.org/officeDocument/2006/relationships/customXml" Target="../ink/ink938.xml"/><Relationship Id="rId390" Type="http://schemas.openxmlformats.org/officeDocument/2006/relationships/image" Target="../media/image1009.png"/><Relationship Id="rId404" Type="http://schemas.openxmlformats.org/officeDocument/2006/relationships/image" Target="../media/image1015.png"/><Relationship Id="rId425" Type="http://schemas.openxmlformats.org/officeDocument/2006/relationships/customXml" Target="../ink/ink1031.xml"/><Relationship Id="rId250" Type="http://schemas.openxmlformats.org/officeDocument/2006/relationships/image" Target="../media/image939.png"/><Relationship Id="rId271" Type="http://schemas.openxmlformats.org/officeDocument/2006/relationships/customXml" Target="../ink/ink954.xml"/><Relationship Id="rId292" Type="http://schemas.openxmlformats.org/officeDocument/2006/relationships/image" Target="../media/image960.png"/><Relationship Id="rId306" Type="http://schemas.openxmlformats.org/officeDocument/2006/relationships/image" Target="../media/image967.png"/><Relationship Id="rId24" Type="http://schemas.openxmlformats.org/officeDocument/2006/relationships/customXml" Target="../ink/ink830.xml"/><Relationship Id="rId45" Type="http://schemas.openxmlformats.org/officeDocument/2006/relationships/image" Target="../media/image838.png"/><Relationship Id="rId66" Type="http://schemas.openxmlformats.org/officeDocument/2006/relationships/customXml" Target="../ink/ink851.xml"/><Relationship Id="rId87" Type="http://schemas.openxmlformats.org/officeDocument/2006/relationships/image" Target="../media/image859.png"/><Relationship Id="rId110" Type="http://schemas.openxmlformats.org/officeDocument/2006/relationships/customXml" Target="../ink/ink873.xml"/><Relationship Id="rId131" Type="http://schemas.openxmlformats.org/officeDocument/2006/relationships/image" Target="../media/image881.png"/><Relationship Id="rId327" Type="http://schemas.openxmlformats.org/officeDocument/2006/relationships/customXml" Target="../ink/ink982.xml"/><Relationship Id="rId348" Type="http://schemas.openxmlformats.org/officeDocument/2006/relationships/image" Target="../media/image988.png"/><Relationship Id="rId369" Type="http://schemas.openxmlformats.org/officeDocument/2006/relationships/customXml" Target="../ink/ink1003.xml"/><Relationship Id="rId152" Type="http://schemas.openxmlformats.org/officeDocument/2006/relationships/image" Target="../media/image891.png"/><Relationship Id="rId173" Type="http://schemas.openxmlformats.org/officeDocument/2006/relationships/customXml" Target="../ink/ink905.xml"/><Relationship Id="rId194" Type="http://schemas.openxmlformats.org/officeDocument/2006/relationships/image" Target="../media/image911.png"/><Relationship Id="rId208" Type="http://schemas.openxmlformats.org/officeDocument/2006/relationships/image" Target="../media/image918.png"/><Relationship Id="rId229" Type="http://schemas.openxmlformats.org/officeDocument/2006/relationships/customXml" Target="../ink/ink933.xml"/><Relationship Id="rId380" Type="http://schemas.openxmlformats.org/officeDocument/2006/relationships/image" Target="../media/image1004.png"/><Relationship Id="rId415" Type="http://schemas.openxmlformats.org/officeDocument/2006/relationships/customXml" Target="../ink/ink1026.xml"/><Relationship Id="rId240" Type="http://schemas.openxmlformats.org/officeDocument/2006/relationships/image" Target="../media/image934.png"/><Relationship Id="rId261" Type="http://schemas.openxmlformats.org/officeDocument/2006/relationships/customXml" Target="../ink/ink949.xml"/><Relationship Id="rId14" Type="http://schemas.openxmlformats.org/officeDocument/2006/relationships/customXml" Target="../ink/ink825.xml"/><Relationship Id="rId35" Type="http://schemas.openxmlformats.org/officeDocument/2006/relationships/image" Target="../media/image833.png"/><Relationship Id="rId56" Type="http://schemas.openxmlformats.org/officeDocument/2006/relationships/customXml" Target="../ink/ink846.xml"/><Relationship Id="rId77" Type="http://schemas.openxmlformats.org/officeDocument/2006/relationships/image" Target="../media/image854.png"/><Relationship Id="rId100" Type="http://schemas.openxmlformats.org/officeDocument/2006/relationships/customXml" Target="../ink/ink868.xml"/><Relationship Id="rId282" Type="http://schemas.openxmlformats.org/officeDocument/2006/relationships/image" Target="../media/image955.png"/><Relationship Id="rId317" Type="http://schemas.openxmlformats.org/officeDocument/2006/relationships/customXml" Target="../ink/ink977.xml"/><Relationship Id="rId338" Type="http://schemas.openxmlformats.org/officeDocument/2006/relationships/image" Target="../media/image983.png"/><Relationship Id="rId359" Type="http://schemas.openxmlformats.org/officeDocument/2006/relationships/customXml" Target="../ink/ink998.xml"/><Relationship Id="rId8" Type="http://schemas.openxmlformats.org/officeDocument/2006/relationships/customXml" Target="../ink/ink822.xml"/><Relationship Id="rId98" Type="http://schemas.openxmlformats.org/officeDocument/2006/relationships/customXml" Target="../ink/ink867.xml"/><Relationship Id="rId121" Type="http://schemas.openxmlformats.org/officeDocument/2006/relationships/image" Target="../media/image876.png"/><Relationship Id="rId142" Type="http://schemas.openxmlformats.org/officeDocument/2006/relationships/image" Target="../media/image886.png"/><Relationship Id="rId163" Type="http://schemas.openxmlformats.org/officeDocument/2006/relationships/customXml" Target="../ink/ink900.xml"/><Relationship Id="rId184" Type="http://schemas.openxmlformats.org/officeDocument/2006/relationships/image" Target="../media/image906.png"/><Relationship Id="rId219" Type="http://schemas.openxmlformats.org/officeDocument/2006/relationships/customXml" Target="../ink/ink928.xml"/><Relationship Id="rId370" Type="http://schemas.openxmlformats.org/officeDocument/2006/relationships/image" Target="../media/image999.png"/><Relationship Id="rId391" Type="http://schemas.openxmlformats.org/officeDocument/2006/relationships/customXml" Target="../ink/ink1014.xml"/><Relationship Id="rId405" Type="http://schemas.openxmlformats.org/officeDocument/2006/relationships/customXml" Target="../ink/ink1021.xml"/><Relationship Id="rId426" Type="http://schemas.openxmlformats.org/officeDocument/2006/relationships/image" Target="../media/image1026.png"/><Relationship Id="rId230" Type="http://schemas.openxmlformats.org/officeDocument/2006/relationships/image" Target="../media/image929.png"/><Relationship Id="rId251" Type="http://schemas.openxmlformats.org/officeDocument/2006/relationships/customXml" Target="../ink/ink944.xml"/><Relationship Id="rId25" Type="http://schemas.openxmlformats.org/officeDocument/2006/relationships/image" Target="../media/image828.png"/><Relationship Id="rId46" Type="http://schemas.openxmlformats.org/officeDocument/2006/relationships/customXml" Target="../ink/ink841.xml"/><Relationship Id="rId67" Type="http://schemas.openxmlformats.org/officeDocument/2006/relationships/image" Target="../media/image849.png"/><Relationship Id="rId272" Type="http://schemas.openxmlformats.org/officeDocument/2006/relationships/image" Target="../media/image950.png"/><Relationship Id="rId293" Type="http://schemas.openxmlformats.org/officeDocument/2006/relationships/customXml" Target="../ink/ink965.xml"/><Relationship Id="rId307" Type="http://schemas.openxmlformats.org/officeDocument/2006/relationships/customXml" Target="../ink/ink972.xml"/><Relationship Id="rId328" Type="http://schemas.openxmlformats.org/officeDocument/2006/relationships/image" Target="../media/image978.png"/><Relationship Id="rId349" Type="http://schemas.openxmlformats.org/officeDocument/2006/relationships/customXml" Target="../ink/ink993.xml"/><Relationship Id="rId88" Type="http://schemas.openxmlformats.org/officeDocument/2006/relationships/customXml" Target="../ink/ink862.xml"/><Relationship Id="rId111" Type="http://schemas.openxmlformats.org/officeDocument/2006/relationships/image" Target="../media/image871.png"/><Relationship Id="rId132" Type="http://schemas.openxmlformats.org/officeDocument/2006/relationships/customXml" Target="../ink/ink884.xml"/><Relationship Id="rId153" Type="http://schemas.openxmlformats.org/officeDocument/2006/relationships/customXml" Target="../ink/ink895.xml"/><Relationship Id="rId174" Type="http://schemas.openxmlformats.org/officeDocument/2006/relationships/image" Target="../media/image901.png"/><Relationship Id="rId195" Type="http://schemas.openxmlformats.org/officeDocument/2006/relationships/customXml" Target="../ink/ink916.xml"/><Relationship Id="rId209" Type="http://schemas.openxmlformats.org/officeDocument/2006/relationships/customXml" Target="../ink/ink923.xml"/><Relationship Id="rId360" Type="http://schemas.openxmlformats.org/officeDocument/2006/relationships/image" Target="../media/image994.png"/><Relationship Id="rId381" Type="http://schemas.openxmlformats.org/officeDocument/2006/relationships/customXml" Target="../ink/ink1009.xml"/><Relationship Id="rId416" Type="http://schemas.openxmlformats.org/officeDocument/2006/relationships/image" Target="../media/image1021.png"/><Relationship Id="rId220" Type="http://schemas.openxmlformats.org/officeDocument/2006/relationships/image" Target="../media/image924.png"/><Relationship Id="rId241" Type="http://schemas.openxmlformats.org/officeDocument/2006/relationships/customXml" Target="../ink/ink939.xml"/><Relationship Id="rId15" Type="http://schemas.openxmlformats.org/officeDocument/2006/relationships/image" Target="../media/image823.png"/><Relationship Id="rId36" Type="http://schemas.openxmlformats.org/officeDocument/2006/relationships/customXml" Target="../ink/ink836.xml"/><Relationship Id="rId57" Type="http://schemas.openxmlformats.org/officeDocument/2006/relationships/image" Target="../media/image844.png"/><Relationship Id="rId262" Type="http://schemas.openxmlformats.org/officeDocument/2006/relationships/image" Target="../media/image945.png"/><Relationship Id="rId283" Type="http://schemas.openxmlformats.org/officeDocument/2006/relationships/customXml" Target="../ink/ink960.xml"/><Relationship Id="rId318" Type="http://schemas.openxmlformats.org/officeDocument/2006/relationships/image" Target="../media/image973.png"/><Relationship Id="rId339" Type="http://schemas.openxmlformats.org/officeDocument/2006/relationships/customXml" Target="../ink/ink988.xml"/><Relationship Id="rId78" Type="http://schemas.openxmlformats.org/officeDocument/2006/relationships/customXml" Target="../ink/ink857.xml"/><Relationship Id="rId99" Type="http://schemas.openxmlformats.org/officeDocument/2006/relationships/image" Target="../media/image865.png"/><Relationship Id="rId101" Type="http://schemas.openxmlformats.org/officeDocument/2006/relationships/image" Target="../media/image866.png"/><Relationship Id="rId122" Type="http://schemas.openxmlformats.org/officeDocument/2006/relationships/customXml" Target="../ink/ink879.xml"/><Relationship Id="rId143" Type="http://schemas.openxmlformats.org/officeDocument/2006/relationships/customXml" Target="../ink/ink890.xml"/><Relationship Id="rId164" Type="http://schemas.openxmlformats.org/officeDocument/2006/relationships/image" Target="../media/image897.png"/><Relationship Id="rId185" Type="http://schemas.openxmlformats.org/officeDocument/2006/relationships/customXml" Target="../ink/ink911.xml"/><Relationship Id="rId350" Type="http://schemas.openxmlformats.org/officeDocument/2006/relationships/image" Target="../media/image989.png"/><Relationship Id="rId371" Type="http://schemas.openxmlformats.org/officeDocument/2006/relationships/customXml" Target="../ink/ink1004.xml"/><Relationship Id="rId406" Type="http://schemas.openxmlformats.org/officeDocument/2006/relationships/image" Target="../media/image1016.png"/><Relationship Id="rId9" Type="http://schemas.openxmlformats.org/officeDocument/2006/relationships/image" Target="../media/image820.png"/><Relationship Id="rId210" Type="http://schemas.openxmlformats.org/officeDocument/2006/relationships/image" Target="../media/image919.png"/><Relationship Id="rId392" Type="http://schemas.openxmlformats.org/officeDocument/2006/relationships/image" Target="../media/image1010.png"/><Relationship Id="rId26" Type="http://schemas.openxmlformats.org/officeDocument/2006/relationships/customXml" Target="../ink/ink831.xml"/><Relationship Id="rId231" Type="http://schemas.openxmlformats.org/officeDocument/2006/relationships/customXml" Target="../ink/ink934.xml"/><Relationship Id="rId252" Type="http://schemas.openxmlformats.org/officeDocument/2006/relationships/image" Target="../media/image940.png"/><Relationship Id="rId273" Type="http://schemas.openxmlformats.org/officeDocument/2006/relationships/customXml" Target="../ink/ink955.xml"/><Relationship Id="rId294" Type="http://schemas.openxmlformats.org/officeDocument/2006/relationships/image" Target="../media/image961.png"/><Relationship Id="rId308" Type="http://schemas.openxmlformats.org/officeDocument/2006/relationships/image" Target="../media/image968.png"/><Relationship Id="rId329" Type="http://schemas.openxmlformats.org/officeDocument/2006/relationships/customXml" Target="../ink/ink983.xml"/><Relationship Id="rId47" Type="http://schemas.openxmlformats.org/officeDocument/2006/relationships/image" Target="../media/image839.png"/><Relationship Id="rId68" Type="http://schemas.openxmlformats.org/officeDocument/2006/relationships/customXml" Target="../ink/ink852.xml"/><Relationship Id="rId89" Type="http://schemas.openxmlformats.org/officeDocument/2006/relationships/image" Target="../media/image860.png"/><Relationship Id="rId112" Type="http://schemas.openxmlformats.org/officeDocument/2006/relationships/customXml" Target="../ink/ink874.xml"/><Relationship Id="rId133" Type="http://schemas.openxmlformats.org/officeDocument/2006/relationships/image" Target="../media/image882.png"/><Relationship Id="rId154" Type="http://schemas.openxmlformats.org/officeDocument/2006/relationships/image" Target="../media/image892.png"/><Relationship Id="rId175" Type="http://schemas.openxmlformats.org/officeDocument/2006/relationships/customXml" Target="../ink/ink906.xml"/><Relationship Id="rId340" Type="http://schemas.openxmlformats.org/officeDocument/2006/relationships/image" Target="../media/image984.png"/><Relationship Id="rId361" Type="http://schemas.openxmlformats.org/officeDocument/2006/relationships/customXml" Target="../ink/ink999.xml"/><Relationship Id="rId196" Type="http://schemas.openxmlformats.org/officeDocument/2006/relationships/image" Target="../media/image912.png"/><Relationship Id="rId200" Type="http://schemas.openxmlformats.org/officeDocument/2006/relationships/image" Target="../media/image914.png"/><Relationship Id="rId382" Type="http://schemas.openxmlformats.org/officeDocument/2006/relationships/image" Target="../media/image1005.png"/><Relationship Id="rId417" Type="http://schemas.openxmlformats.org/officeDocument/2006/relationships/customXml" Target="../ink/ink1027.xml"/><Relationship Id="rId16" Type="http://schemas.openxmlformats.org/officeDocument/2006/relationships/customXml" Target="../ink/ink826.xml"/><Relationship Id="rId221" Type="http://schemas.openxmlformats.org/officeDocument/2006/relationships/customXml" Target="../ink/ink929.xml"/><Relationship Id="rId242" Type="http://schemas.openxmlformats.org/officeDocument/2006/relationships/image" Target="../media/image935.png"/><Relationship Id="rId263" Type="http://schemas.openxmlformats.org/officeDocument/2006/relationships/customXml" Target="../ink/ink950.xml"/><Relationship Id="rId284" Type="http://schemas.openxmlformats.org/officeDocument/2006/relationships/image" Target="../media/image956.png"/><Relationship Id="rId319" Type="http://schemas.openxmlformats.org/officeDocument/2006/relationships/customXml" Target="../ink/ink978.xml"/><Relationship Id="rId37" Type="http://schemas.openxmlformats.org/officeDocument/2006/relationships/image" Target="../media/image834.png"/><Relationship Id="rId58" Type="http://schemas.openxmlformats.org/officeDocument/2006/relationships/customXml" Target="../ink/ink847.xml"/><Relationship Id="rId79" Type="http://schemas.openxmlformats.org/officeDocument/2006/relationships/image" Target="../media/image855.png"/><Relationship Id="rId102" Type="http://schemas.openxmlformats.org/officeDocument/2006/relationships/customXml" Target="../ink/ink869.xml"/><Relationship Id="rId123" Type="http://schemas.openxmlformats.org/officeDocument/2006/relationships/image" Target="../media/image877.png"/><Relationship Id="rId144" Type="http://schemas.openxmlformats.org/officeDocument/2006/relationships/image" Target="../media/image887.png"/><Relationship Id="rId330" Type="http://schemas.openxmlformats.org/officeDocument/2006/relationships/image" Target="../media/image979.png"/><Relationship Id="rId90" Type="http://schemas.openxmlformats.org/officeDocument/2006/relationships/customXml" Target="../ink/ink863.xml"/><Relationship Id="rId165" Type="http://schemas.openxmlformats.org/officeDocument/2006/relationships/customXml" Target="../ink/ink901.xml"/><Relationship Id="rId186" Type="http://schemas.openxmlformats.org/officeDocument/2006/relationships/image" Target="../media/image907.png"/><Relationship Id="rId351" Type="http://schemas.openxmlformats.org/officeDocument/2006/relationships/customXml" Target="../ink/ink994.xml"/><Relationship Id="rId372" Type="http://schemas.openxmlformats.org/officeDocument/2006/relationships/image" Target="../media/image1000.png"/><Relationship Id="rId393" Type="http://schemas.openxmlformats.org/officeDocument/2006/relationships/customXml" Target="../ink/ink1015.xml"/><Relationship Id="rId407" Type="http://schemas.openxmlformats.org/officeDocument/2006/relationships/customXml" Target="../ink/ink1022.xml"/><Relationship Id="rId211" Type="http://schemas.openxmlformats.org/officeDocument/2006/relationships/customXml" Target="../ink/ink924.xml"/><Relationship Id="rId232" Type="http://schemas.openxmlformats.org/officeDocument/2006/relationships/image" Target="../media/image930.png"/><Relationship Id="rId253" Type="http://schemas.openxmlformats.org/officeDocument/2006/relationships/customXml" Target="../ink/ink945.xml"/><Relationship Id="rId274" Type="http://schemas.openxmlformats.org/officeDocument/2006/relationships/image" Target="../media/image951.png"/><Relationship Id="rId295" Type="http://schemas.openxmlformats.org/officeDocument/2006/relationships/customXml" Target="../ink/ink966.xml"/><Relationship Id="rId309" Type="http://schemas.openxmlformats.org/officeDocument/2006/relationships/customXml" Target="../ink/ink973.xml"/><Relationship Id="rId27" Type="http://schemas.openxmlformats.org/officeDocument/2006/relationships/image" Target="../media/image829.png"/><Relationship Id="rId48" Type="http://schemas.openxmlformats.org/officeDocument/2006/relationships/customXml" Target="../ink/ink842.xml"/><Relationship Id="rId69" Type="http://schemas.openxmlformats.org/officeDocument/2006/relationships/image" Target="../media/image850.png"/><Relationship Id="rId113" Type="http://schemas.openxmlformats.org/officeDocument/2006/relationships/image" Target="../media/image872.png"/><Relationship Id="rId134" Type="http://schemas.openxmlformats.org/officeDocument/2006/relationships/customXml" Target="../ink/ink885.xml"/><Relationship Id="rId320" Type="http://schemas.openxmlformats.org/officeDocument/2006/relationships/image" Target="../media/image974.png"/><Relationship Id="rId80" Type="http://schemas.openxmlformats.org/officeDocument/2006/relationships/customXml" Target="../ink/ink858.xml"/><Relationship Id="rId155" Type="http://schemas.openxmlformats.org/officeDocument/2006/relationships/customXml" Target="../ink/ink896.xml"/><Relationship Id="rId176" Type="http://schemas.openxmlformats.org/officeDocument/2006/relationships/image" Target="../media/image902.png"/><Relationship Id="rId197" Type="http://schemas.openxmlformats.org/officeDocument/2006/relationships/customXml" Target="../ink/ink917.xml"/><Relationship Id="rId341" Type="http://schemas.openxmlformats.org/officeDocument/2006/relationships/customXml" Target="../ink/ink989.xml"/><Relationship Id="rId362" Type="http://schemas.openxmlformats.org/officeDocument/2006/relationships/image" Target="../media/image995.png"/><Relationship Id="rId383" Type="http://schemas.openxmlformats.org/officeDocument/2006/relationships/customXml" Target="../ink/ink1010.xml"/><Relationship Id="rId418" Type="http://schemas.openxmlformats.org/officeDocument/2006/relationships/image" Target="../media/image1022.png"/><Relationship Id="rId201" Type="http://schemas.openxmlformats.org/officeDocument/2006/relationships/customXml" Target="../ink/ink919.xml"/><Relationship Id="rId222" Type="http://schemas.openxmlformats.org/officeDocument/2006/relationships/image" Target="../media/image925.png"/><Relationship Id="rId243" Type="http://schemas.openxmlformats.org/officeDocument/2006/relationships/customXml" Target="../ink/ink940.xml"/><Relationship Id="rId264" Type="http://schemas.openxmlformats.org/officeDocument/2006/relationships/image" Target="../media/image946.png"/><Relationship Id="rId285" Type="http://schemas.openxmlformats.org/officeDocument/2006/relationships/customXml" Target="../ink/ink961.xml"/><Relationship Id="rId17" Type="http://schemas.openxmlformats.org/officeDocument/2006/relationships/image" Target="../media/image824.png"/><Relationship Id="rId38" Type="http://schemas.openxmlformats.org/officeDocument/2006/relationships/customXml" Target="../ink/ink837.xml"/><Relationship Id="rId59" Type="http://schemas.openxmlformats.org/officeDocument/2006/relationships/image" Target="../media/image845.png"/><Relationship Id="rId103" Type="http://schemas.openxmlformats.org/officeDocument/2006/relationships/image" Target="../media/image867.png"/><Relationship Id="rId124" Type="http://schemas.openxmlformats.org/officeDocument/2006/relationships/customXml" Target="../ink/ink880.xml"/><Relationship Id="rId310" Type="http://schemas.openxmlformats.org/officeDocument/2006/relationships/image" Target="../media/image969.png"/><Relationship Id="rId70" Type="http://schemas.openxmlformats.org/officeDocument/2006/relationships/customXml" Target="../ink/ink853.xml"/><Relationship Id="rId91" Type="http://schemas.openxmlformats.org/officeDocument/2006/relationships/image" Target="../media/image861.png"/><Relationship Id="rId145" Type="http://schemas.openxmlformats.org/officeDocument/2006/relationships/customXml" Target="../ink/ink891.xml"/><Relationship Id="rId166" Type="http://schemas.openxmlformats.org/officeDocument/2006/relationships/image" Target="../media/image633.png"/><Relationship Id="rId187" Type="http://schemas.openxmlformats.org/officeDocument/2006/relationships/customXml" Target="../ink/ink912.xml"/><Relationship Id="rId331" Type="http://schemas.openxmlformats.org/officeDocument/2006/relationships/customXml" Target="../ink/ink984.xml"/><Relationship Id="rId352" Type="http://schemas.openxmlformats.org/officeDocument/2006/relationships/image" Target="../media/image990.png"/><Relationship Id="rId373" Type="http://schemas.openxmlformats.org/officeDocument/2006/relationships/customXml" Target="../ink/ink1005.xml"/><Relationship Id="rId394" Type="http://schemas.openxmlformats.org/officeDocument/2006/relationships/image" Target="../media/image1011.png"/><Relationship Id="rId408" Type="http://schemas.openxmlformats.org/officeDocument/2006/relationships/image" Target="../media/image1017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920.png"/><Relationship Id="rId233" Type="http://schemas.openxmlformats.org/officeDocument/2006/relationships/customXml" Target="../ink/ink935.xml"/><Relationship Id="rId254" Type="http://schemas.openxmlformats.org/officeDocument/2006/relationships/image" Target="../media/image941.png"/><Relationship Id="rId28" Type="http://schemas.openxmlformats.org/officeDocument/2006/relationships/customXml" Target="../ink/ink832.xml"/><Relationship Id="rId49" Type="http://schemas.openxmlformats.org/officeDocument/2006/relationships/image" Target="../media/image840.png"/><Relationship Id="rId114" Type="http://schemas.openxmlformats.org/officeDocument/2006/relationships/customXml" Target="../ink/ink875.xml"/><Relationship Id="rId275" Type="http://schemas.openxmlformats.org/officeDocument/2006/relationships/customXml" Target="../ink/ink956.xml"/><Relationship Id="rId296" Type="http://schemas.openxmlformats.org/officeDocument/2006/relationships/image" Target="../media/image962.png"/><Relationship Id="rId300" Type="http://schemas.openxmlformats.org/officeDocument/2006/relationships/image" Target="../media/image964.png"/><Relationship Id="rId60" Type="http://schemas.openxmlformats.org/officeDocument/2006/relationships/customXml" Target="../ink/ink848.xml"/><Relationship Id="rId81" Type="http://schemas.openxmlformats.org/officeDocument/2006/relationships/image" Target="../media/image856.png"/><Relationship Id="rId135" Type="http://schemas.openxmlformats.org/officeDocument/2006/relationships/image" Target="../media/image883.png"/><Relationship Id="rId156" Type="http://schemas.openxmlformats.org/officeDocument/2006/relationships/image" Target="../media/image893.png"/><Relationship Id="rId177" Type="http://schemas.openxmlformats.org/officeDocument/2006/relationships/customXml" Target="../ink/ink907.xml"/><Relationship Id="rId198" Type="http://schemas.openxmlformats.org/officeDocument/2006/relationships/image" Target="../media/image913.png"/><Relationship Id="rId321" Type="http://schemas.openxmlformats.org/officeDocument/2006/relationships/customXml" Target="../ink/ink979.xml"/><Relationship Id="rId342" Type="http://schemas.openxmlformats.org/officeDocument/2006/relationships/image" Target="../media/image985.png"/><Relationship Id="rId363" Type="http://schemas.openxmlformats.org/officeDocument/2006/relationships/customXml" Target="../ink/ink1000.xml"/><Relationship Id="rId384" Type="http://schemas.openxmlformats.org/officeDocument/2006/relationships/image" Target="../media/image1006.png"/><Relationship Id="rId419" Type="http://schemas.openxmlformats.org/officeDocument/2006/relationships/customXml" Target="../ink/ink1028.xml"/><Relationship Id="rId202" Type="http://schemas.openxmlformats.org/officeDocument/2006/relationships/image" Target="../media/image915.png"/><Relationship Id="rId223" Type="http://schemas.openxmlformats.org/officeDocument/2006/relationships/customXml" Target="../ink/ink930.xml"/><Relationship Id="rId244" Type="http://schemas.openxmlformats.org/officeDocument/2006/relationships/image" Target="../media/image936.png"/><Relationship Id="rId18" Type="http://schemas.openxmlformats.org/officeDocument/2006/relationships/customXml" Target="../ink/ink827.xml"/><Relationship Id="rId39" Type="http://schemas.openxmlformats.org/officeDocument/2006/relationships/image" Target="../media/image835.png"/><Relationship Id="rId265" Type="http://schemas.openxmlformats.org/officeDocument/2006/relationships/customXml" Target="../ink/ink951.xml"/><Relationship Id="rId286" Type="http://schemas.openxmlformats.org/officeDocument/2006/relationships/image" Target="../media/image957.png"/><Relationship Id="rId50" Type="http://schemas.openxmlformats.org/officeDocument/2006/relationships/customXml" Target="../ink/ink843.xml"/><Relationship Id="rId104" Type="http://schemas.openxmlformats.org/officeDocument/2006/relationships/customXml" Target="../ink/ink870.xml"/><Relationship Id="rId125" Type="http://schemas.openxmlformats.org/officeDocument/2006/relationships/image" Target="../media/image878.png"/><Relationship Id="rId146" Type="http://schemas.openxmlformats.org/officeDocument/2006/relationships/image" Target="../media/image888.png"/><Relationship Id="rId167" Type="http://schemas.openxmlformats.org/officeDocument/2006/relationships/customXml" Target="../ink/ink902.xml"/><Relationship Id="rId188" Type="http://schemas.openxmlformats.org/officeDocument/2006/relationships/image" Target="../media/image908.png"/><Relationship Id="rId311" Type="http://schemas.openxmlformats.org/officeDocument/2006/relationships/customXml" Target="../ink/ink974.xml"/><Relationship Id="rId332" Type="http://schemas.openxmlformats.org/officeDocument/2006/relationships/image" Target="../media/image980.png"/><Relationship Id="rId353" Type="http://schemas.openxmlformats.org/officeDocument/2006/relationships/customXml" Target="../ink/ink995.xml"/><Relationship Id="rId374" Type="http://schemas.openxmlformats.org/officeDocument/2006/relationships/image" Target="../media/image1001.png"/><Relationship Id="rId395" Type="http://schemas.openxmlformats.org/officeDocument/2006/relationships/customXml" Target="../ink/ink1016.xml"/><Relationship Id="rId409" Type="http://schemas.openxmlformats.org/officeDocument/2006/relationships/customXml" Target="../ink/ink1023.xml"/><Relationship Id="rId71" Type="http://schemas.openxmlformats.org/officeDocument/2006/relationships/image" Target="../media/image851.png"/><Relationship Id="rId92" Type="http://schemas.openxmlformats.org/officeDocument/2006/relationships/customXml" Target="../ink/ink864.xml"/><Relationship Id="rId213" Type="http://schemas.openxmlformats.org/officeDocument/2006/relationships/customXml" Target="../ink/ink925.xml"/><Relationship Id="rId234" Type="http://schemas.openxmlformats.org/officeDocument/2006/relationships/image" Target="../media/image931.png"/><Relationship Id="rId420" Type="http://schemas.openxmlformats.org/officeDocument/2006/relationships/image" Target="../media/image1023.png"/><Relationship Id="rId2" Type="http://schemas.openxmlformats.org/officeDocument/2006/relationships/customXml" Target="../ink/ink819.xml"/><Relationship Id="rId29" Type="http://schemas.openxmlformats.org/officeDocument/2006/relationships/image" Target="../media/image830.png"/><Relationship Id="rId255" Type="http://schemas.openxmlformats.org/officeDocument/2006/relationships/customXml" Target="../ink/ink946.xml"/><Relationship Id="rId276" Type="http://schemas.openxmlformats.org/officeDocument/2006/relationships/image" Target="../media/image952.png"/><Relationship Id="rId297" Type="http://schemas.openxmlformats.org/officeDocument/2006/relationships/customXml" Target="../ink/ink967.xml"/><Relationship Id="rId40" Type="http://schemas.openxmlformats.org/officeDocument/2006/relationships/customXml" Target="../ink/ink838.xml"/><Relationship Id="rId115" Type="http://schemas.openxmlformats.org/officeDocument/2006/relationships/image" Target="../media/image873.png"/><Relationship Id="rId136" Type="http://schemas.openxmlformats.org/officeDocument/2006/relationships/customXml" Target="../ink/ink886.xml"/><Relationship Id="rId157" Type="http://schemas.openxmlformats.org/officeDocument/2006/relationships/customXml" Target="../ink/ink897.xml"/><Relationship Id="rId178" Type="http://schemas.openxmlformats.org/officeDocument/2006/relationships/image" Target="../media/image903.png"/><Relationship Id="rId301" Type="http://schemas.openxmlformats.org/officeDocument/2006/relationships/customXml" Target="../ink/ink969.xml"/><Relationship Id="rId322" Type="http://schemas.openxmlformats.org/officeDocument/2006/relationships/image" Target="../media/image975.png"/><Relationship Id="rId343" Type="http://schemas.openxmlformats.org/officeDocument/2006/relationships/customXml" Target="../ink/ink990.xml"/><Relationship Id="rId364" Type="http://schemas.openxmlformats.org/officeDocument/2006/relationships/image" Target="../media/image996.png"/><Relationship Id="rId61" Type="http://schemas.openxmlformats.org/officeDocument/2006/relationships/image" Target="../media/image846.png"/><Relationship Id="rId82" Type="http://schemas.openxmlformats.org/officeDocument/2006/relationships/customXml" Target="../ink/ink859.xml"/><Relationship Id="rId199" Type="http://schemas.openxmlformats.org/officeDocument/2006/relationships/customXml" Target="../ink/ink918.xml"/><Relationship Id="rId203" Type="http://schemas.openxmlformats.org/officeDocument/2006/relationships/customXml" Target="../ink/ink920.xml"/><Relationship Id="rId385" Type="http://schemas.openxmlformats.org/officeDocument/2006/relationships/customXml" Target="../ink/ink1011.xml"/><Relationship Id="rId19" Type="http://schemas.openxmlformats.org/officeDocument/2006/relationships/image" Target="../media/image825.png"/><Relationship Id="rId224" Type="http://schemas.openxmlformats.org/officeDocument/2006/relationships/image" Target="../media/image926.png"/><Relationship Id="rId245" Type="http://schemas.openxmlformats.org/officeDocument/2006/relationships/customXml" Target="../ink/ink941.xml"/><Relationship Id="rId266" Type="http://schemas.openxmlformats.org/officeDocument/2006/relationships/image" Target="../media/image947.png"/><Relationship Id="rId287" Type="http://schemas.openxmlformats.org/officeDocument/2006/relationships/customXml" Target="../ink/ink962.xml"/><Relationship Id="rId410" Type="http://schemas.openxmlformats.org/officeDocument/2006/relationships/image" Target="../media/image1018.png"/><Relationship Id="rId30" Type="http://schemas.openxmlformats.org/officeDocument/2006/relationships/customXml" Target="../ink/ink833.xml"/><Relationship Id="rId105" Type="http://schemas.openxmlformats.org/officeDocument/2006/relationships/image" Target="../media/image868.png"/><Relationship Id="rId126" Type="http://schemas.openxmlformats.org/officeDocument/2006/relationships/customXml" Target="../ink/ink881.xml"/><Relationship Id="rId147" Type="http://schemas.openxmlformats.org/officeDocument/2006/relationships/customXml" Target="../ink/ink892.xml"/><Relationship Id="rId168" Type="http://schemas.openxmlformats.org/officeDocument/2006/relationships/image" Target="../media/image898.png"/><Relationship Id="rId312" Type="http://schemas.openxmlformats.org/officeDocument/2006/relationships/image" Target="../media/image970.png"/><Relationship Id="rId333" Type="http://schemas.openxmlformats.org/officeDocument/2006/relationships/customXml" Target="../ink/ink985.xml"/><Relationship Id="rId354" Type="http://schemas.openxmlformats.org/officeDocument/2006/relationships/image" Target="../media/image991.png"/><Relationship Id="rId51" Type="http://schemas.openxmlformats.org/officeDocument/2006/relationships/image" Target="../media/image841.png"/><Relationship Id="rId72" Type="http://schemas.openxmlformats.org/officeDocument/2006/relationships/customXml" Target="../ink/ink854.xml"/><Relationship Id="rId93" Type="http://schemas.openxmlformats.org/officeDocument/2006/relationships/image" Target="../media/image862.png"/><Relationship Id="rId189" Type="http://schemas.openxmlformats.org/officeDocument/2006/relationships/customXml" Target="../ink/ink913.xml"/><Relationship Id="rId375" Type="http://schemas.openxmlformats.org/officeDocument/2006/relationships/customXml" Target="../ink/ink1006.xml"/><Relationship Id="rId396" Type="http://schemas.openxmlformats.org/officeDocument/2006/relationships/image" Target="../media/image1012.png"/><Relationship Id="rId3" Type="http://schemas.openxmlformats.org/officeDocument/2006/relationships/image" Target="../media/image817.png"/><Relationship Id="rId214" Type="http://schemas.openxmlformats.org/officeDocument/2006/relationships/image" Target="../media/image921.png"/><Relationship Id="rId235" Type="http://schemas.openxmlformats.org/officeDocument/2006/relationships/customXml" Target="../ink/ink936.xml"/><Relationship Id="rId256" Type="http://schemas.openxmlformats.org/officeDocument/2006/relationships/image" Target="../media/image942.png"/><Relationship Id="rId277" Type="http://schemas.openxmlformats.org/officeDocument/2006/relationships/customXml" Target="../ink/ink957.xml"/><Relationship Id="rId298" Type="http://schemas.openxmlformats.org/officeDocument/2006/relationships/image" Target="../media/image963.png"/><Relationship Id="rId400" Type="http://schemas.openxmlformats.org/officeDocument/2006/relationships/image" Target="../media/image290.png"/><Relationship Id="rId421" Type="http://schemas.openxmlformats.org/officeDocument/2006/relationships/customXml" Target="../ink/ink1029.xml"/><Relationship Id="rId116" Type="http://schemas.openxmlformats.org/officeDocument/2006/relationships/customXml" Target="../ink/ink876.xml"/><Relationship Id="rId137" Type="http://schemas.openxmlformats.org/officeDocument/2006/relationships/image" Target="../media/image884.png"/><Relationship Id="rId158" Type="http://schemas.openxmlformats.org/officeDocument/2006/relationships/image" Target="../media/image894.png"/><Relationship Id="rId302" Type="http://schemas.openxmlformats.org/officeDocument/2006/relationships/image" Target="../media/image965.png"/><Relationship Id="rId323" Type="http://schemas.openxmlformats.org/officeDocument/2006/relationships/customXml" Target="../ink/ink980.xml"/><Relationship Id="rId344" Type="http://schemas.openxmlformats.org/officeDocument/2006/relationships/image" Target="../media/image986.png"/><Relationship Id="rId20" Type="http://schemas.openxmlformats.org/officeDocument/2006/relationships/customXml" Target="../ink/ink828.xml"/><Relationship Id="rId41" Type="http://schemas.openxmlformats.org/officeDocument/2006/relationships/image" Target="../media/image836.png"/><Relationship Id="rId62" Type="http://schemas.openxmlformats.org/officeDocument/2006/relationships/customXml" Target="../ink/ink849.xml"/><Relationship Id="rId83" Type="http://schemas.openxmlformats.org/officeDocument/2006/relationships/image" Target="../media/image857.png"/><Relationship Id="rId179" Type="http://schemas.openxmlformats.org/officeDocument/2006/relationships/customXml" Target="../ink/ink908.xml"/><Relationship Id="rId365" Type="http://schemas.openxmlformats.org/officeDocument/2006/relationships/customXml" Target="../ink/ink1001.xml"/><Relationship Id="rId386" Type="http://schemas.openxmlformats.org/officeDocument/2006/relationships/image" Target="../media/image1007.png"/><Relationship Id="rId190" Type="http://schemas.openxmlformats.org/officeDocument/2006/relationships/image" Target="../media/image909.png"/><Relationship Id="rId204" Type="http://schemas.openxmlformats.org/officeDocument/2006/relationships/image" Target="../media/image916.png"/><Relationship Id="rId225" Type="http://schemas.openxmlformats.org/officeDocument/2006/relationships/customXml" Target="../ink/ink931.xml"/><Relationship Id="rId246" Type="http://schemas.openxmlformats.org/officeDocument/2006/relationships/image" Target="../media/image937.png"/><Relationship Id="rId267" Type="http://schemas.openxmlformats.org/officeDocument/2006/relationships/customXml" Target="../ink/ink952.xml"/><Relationship Id="rId288" Type="http://schemas.openxmlformats.org/officeDocument/2006/relationships/image" Target="../media/image958.png"/><Relationship Id="rId411" Type="http://schemas.openxmlformats.org/officeDocument/2006/relationships/customXml" Target="../ink/ink1024.xml"/><Relationship Id="rId106" Type="http://schemas.openxmlformats.org/officeDocument/2006/relationships/customXml" Target="../ink/ink871.xml"/><Relationship Id="rId127" Type="http://schemas.openxmlformats.org/officeDocument/2006/relationships/image" Target="../media/image879.png"/><Relationship Id="rId313" Type="http://schemas.openxmlformats.org/officeDocument/2006/relationships/customXml" Target="../ink/ink975.xml"/><Relationship Id="rId10" Type="http://schemas.openxmlformats.org/officeDocument/2006/relationships/customXml" Target="../ink/ink823.xml"/><Relationship Id="rId31" Type="http://schemas.openxmlformats.org/officeDocument/2006/relationships/image" Target="../media/image831.png"/><Relationship Id="rId52" Type="http://schemas.openxmlformats.org/officeDocument/2006/relationships/customXml" Target="../ink/ink844.xml"/><Relationship Id="rId73" Type="http://schemas.openxmlformats.org/officeDocument/2006/relationships/image" Target="../media/image852.png"/><Relationship Id="rId94" Type="http://schemas.openxmlformats.org/officeDocument/2006/relationships/customXml" Target="../ink/ink865.xml"/><Relationship Id="rId148" Type="http://schemas.openxmlformats.org/officeDocument/2006/relationships/image" Target="../media/image889.png"/><Relationship Id="rId169" Type="http://schemas.openxmlformats.org/officeDocument/2006/relationships/customXml" Target="../ink/ink903.xml"/><Relationship Id="rId334" Type="http://schemas.openxmlformats.org/officeDocument/2006/relationships/image" Target="../media/image981.png"/><Relationship Id="rId355" Type="http://schemas.openxmlformats.org/officeDocument/2006/relationships/customXml" Target="../ink/ink996.xml"/><Relationship Id="rId376" Type="http://schemas.openxmlformats.org/officeDocument/2006/relationships/image" Target="../media/image1002.png"/><Relationship Id="rId397" Type="http://schemas.openxmlformats.org/officeDocument/2006/relationships/customXml" Target="../ink/ink1017.xml"/><Relationship Id="rId4" Type="http://schemas.openxmlformats.org/officeDocument/2006/relationships/customXml" Target="../ink/ink820.xml"/><Relationship Id="rId180" Type="http://schemas.openxmlformats.org/officeDocument/2006/relationships/image" Target="../media/image904.png"/><Relationship Id="rId215" Type="http://schemas.openxmlformats.org/officeDocument/2006/relationships/customXml" Target="../ink/ink926.xml"/><Relationship Id="rId236" Type="http://schemas.openxmlformats.org/officeDocument/2006/relationships/image" Target="../media/image932.png"/><Relationship Id="rId257" Type="http://schemas.openxmlformats.org/officeDocument/2006/relationships/customXml" Target="../ink/ink947.xml"/><Relationship Id="rId278" Type="http://schemas.openxmlformats.org/officeDocument/2006/relationships/image" Target="../media/image953.png"/><Relationship Id="rId401" Type="http://schemas.openxmlformats.org/officeDocument/2006/relationships/customXml" Target="../ink/ink1019.xml"/><Relationship Id="rId422" Type="http://schemas.openxmlformats.org/officeDocument/2006/relationships/image" Target="../media/image1024.png"/><Relationship Id="rId303" Type="http://schemas.openxmlformats.org/officeDocument/2006/relationships/customXml" Target="../ink/ink970.xml"/><Relationship Id="rId42" Type="http://schemas.openxmlformats.org/officeDocument/2006/relationships/customXml" Target="../ink/ink839.xml"/><Relationship Id="rId84" Type="http://schemas.openxmlformats.org/officeDocument/2006/relationships/customXml" Target="../ink/ink860.xml"/><Relationship Id="rId138" Type="http://schemas.openxmlformats.org/officeDocument/2006/relationships/customXml" Target="../ink/ink887.xml"/><Relationship Id="rId345" Type="http://schemas.openxmlformats.org/officeDocument/2006/relationships/customXml" Target="../ink/ink991.xml"/><Relationship Id="rId387" Type="http://schemas.openxmlformats.org/officeDocument/2006/relationships/customXml" Target="../ink/ink1012.xml"/><Relationship Id="rId191" Type="http://schemas.openxmlformats.org/officeDocument/2006/relationships/customXml" Target="../ink/ink914.xml"/><Relationship Id="rId205" Type="http://schemas.openxmlformats.org/officeDocument/2006/relationships/customXml" Target="../ink/ink921.xml"/><Relationship Id="rId247" Type="http://schemas.openxmlformats.org/officeDocument/2006/relationships/customXml" Target="../ink/ink942.xml"/><Relationship Id="rId412" Type="http://schemas.openxmlformats.org/officeDocument/2006/relationships/image" Target="../media/image1019.png"/><Relationship Id="rId107" Type="http://schemas.openxmlformats.org/officeDocument/2006/relationships/image" Target="../media/image869.png"/><Relationship Id="rId289" Type="http://schemas.openxmlformats.org/officeDocument/2006/relationships/customXml" Target="../ink/ink963.xml"/><Relationship Id="rId11" Type="http://schemas.openxmlformats.org/officeDocument/2006/relationships/image" Target="../media/image821.png"/><Relationship Id="rId53" Type="http://schemas.openxmlformats.org/officeDocument/2006/relationships/image" Target="../media/image842.png"/><Relationship Id="rId149" Type="http://schemas.openxmlformats.org/officeDocument/2006/relationships/customXml" Target="../ink/ink893.xml"/><Relationship Id="rId314" Type="http://schemas.openxmlformats.org/officeDocument/2006/relationships/image" Target="../media/image971.png"/><Relationship Id="rId356" Type="http://schemas.openxmlformats.org/officeDocument/2006/relationships/image" Target="../media/image992.png"/><Relationship Id="rId398" Type="http://schemas.openxmlformats.org/officeDocument/2006/relationships/image" Target="../media/image1013.png"/><Relationship Id="rId95" Type="http://schemas.openxmlformats.org/officeDocument/2006/relationships/image" Target="../media/image863.png"/><Relationship Id="rId160" Type="http://schemas.openxmlformats.org/officeDocument/2006/relationships/image" Target="../media/image895.png"/><Relationship Id="rId216" Type="http://schemas.openxmlformats.org/officeDocument/2006/relationships/image" Target="../media/image922.png"/><Relationship Id="rId423" Type="http://schemas.openxmlformats.org/officeDocument/2006/relationships/customXml" Target="../ink/ink1030.xml"/><Relationship Id="rId258" Type="http://schemas.openxmlformats.org/officeDocument/2006/relationships/image" Target="../media/image943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06.png"/><Relationship Id="rId299" Type="http://schemas.openxmlformats.org/officeDocument/2006/relationships/image" Target="../media/image1096.png"/><Relationship Id="rId21" Type="http://schemas.openxmlformats.org/officeDocument/2006/relationships/image" Target="../media/image880.png"/><Relationship Id="rId63" Type="http://schemas.openxmlformats.org/officeDocument/2006/relationships/image" Target="../media/image912.png"/><Relationship Id="rId159" Type="http://schemas.openxmlformats.org/officeDocument/2006/relationships/image" Target="../media/image1026.png"/><Relationship Id="rId324" Type="http://schemas.openxmlformats.org/officeDocument/2006/relationships/customXml" Target="../ink/ink1193.xml"/><Relationship Id="rId366" Type="http://schemas.openxmlformats.org/officeDocument/2006/relationships/customXml" Target="../ink/ink1214.xml"/><Relationship Id="rId531" Type="http://schemas.openxmlformats.org/officeDocument/2006/relationships/image" Target="../media/image1211.png"/><Relationship Id="rId170" Type="http://schemas.openxmlformats.org/officeDocument/2006/relationships/customXml" Target="../ink/ink1116.xml"/><Relationship Id="rId226" Type="http://schemas.openxmlformats.org/officeDocument/2006/relationships/customXml" Target="../ink/ink1144.xml"/><Relationship Id="rId433" Type="http://schemas.openxmlformats.org/officeDocument/2006/relationships/image" Target="../media/image1163.png"/><Relationship Id="rId268" Type="http://schemas.openxmlformats.org/officeDocument/2006/relationships/customXml" Target="../ink/ink1165.xml"/><Relationship Id="rId475" Type="http://schemas.openxmlformats.org/officeDocument/2006/relationships/image" Target="../media/image1184.png"/><Relationship Id="rId32" Type="http://schemas.openxmlformats.org/officeDocument/2006/relationships/customXml" Target="../ink/ink1047.xml"/><Relationship Id="rId74" Type="http://schemas.openxmlformats.org/officeDocument/2006/relationships/customXml" Target="../ink/ink1068.xml"/><Relationship Id="rId128" Type="http://schemas.openxmlformats.org/officeDocument/2006/relationships/customXml" Target="../ink/ink1095.xml"/><Relationship Id="rId335" Type="http://schemas.openxmlformats.org/officeDocument/2006/relationships/image" Target="../media/image1114.png"/><Relationship Id="rId377" Type="http://schemas.openxmlformats.org/officeDocument/2006/relationships/image" Target="../media/image1135.png"/><Relationship Id="rId500" Type="http://schemas.openxmlformats.org/officeDocument/2006/relationships/customXml" Target="../ink/ink1281.xml"/><Relationship Id="rId542" Type="http://schemas.openxmlformats.org/officeDocument/2006/relationships/customXml" Target="../ink/ink1302.xml"/><Relationship Id="rId5" Type="http://schemas.openxmlformats.org/officeDocument/2006/relationships/image" Target="../media/image872.png"/><Relationship Id="rId181" Type="http://schemas.openxmlformats.org/officeDocument/2006/relationships/image" Target="../media/image1037.png"/><Relationship Id="rId237" Type="http://schemas.openxmlformats.org/officeDocument/2006/relationships/image" Target="../media/image1065.png"/><Relationship Id="rId402" Type="http://schemas.openxmlformats.org/officeDocument/2006/relationships/customXml" Target="../ink/ink1232.xml"/><Relationship Id="rId279" Type="http://schemas.openxmlformats.org/officeDocument/2006/relationships/image" Target="../media/image1086.png"/><Relationship Id="rId444" Type="http://schemas.openxmlformats.org/officeDocument/2006/relationships/customXml" Target="../ink/ink1253.xml"/><Relationship Id="rId486" Type="http://schemas.openxmlformats.org/officeDocument/2006/relationships/customXml" Target="../ink/ink1274.xml"/><Relationship Id="rId43" Type="http://schemas.openxmlformats.org/officeDocument/2006/relationships/image" Target="../media/image902.png"/><Relationship Id="rId139" Type="http://schemas.openxmlformats.org/officeDocument/2006/relationships/image" Target="../media/image1016.png"/><Relationship Id="rId290" Type="http://schemas.openxmlformats.org/officeDocument/2006/relationships/customXml" Target="../ink/ink1176.xml"/><Relationship Id="rId304" Type="http://schemas.openxmlformats.org/officeDocument/2006/relationships/customXml" Target="../ink/ink1183.xml"/><Relationship Id="rId346" Type="http://schemas.openxmlformats.org/officeDocument/2006/relationships/customXml" Target="../ink/ink1204.xml"/><Relationship Id="rId388" Type="http://schemas.openxmlformats.org/officeDocument/2006/relationships/customXml" Target="../ink/ink1225.xml"/><Relationship Id="rId511" Type="http://schemas.openxmlformats.org/officeDocument/2006/relationships/image" Target="../media/image1201.png"/><Relationship Id="rId85" Type="http://schemas.openxmlformats.org/officeDocument/2006/relationships/image" Target="../media/image923.png"/><Relationship Id="rId150" Type="http://schemas.openxmlformats.org/officeDocument/2006/relationships/customXml" Target="../ink/ink1106.xml"/><Relationship Id="rId192" Type="http://schemas.openxmlformats.org/officeDocument/2006/relationships/customXml" Target="../ink/ink1127.xml"/><Relationship Id="rId206" Type="http://schemas.openxmlformats.org/officeDocument/2006/relationships/customXml" Target="../ink/ink1134.xml"/><Relationship Id="rId413" Type="http://schemas.openxmlformats.org/officeDocument/2006/relationships/image" Target="../media/image1153.png"/><Relationship Id="rId248" Type="http://schemas.openxmlformats.org/officeDocument/2006/relationships/customXml" Target="../ink/ink1155.xml"/><Relationship Id="rId455" Type="http://schemas.openxmlformats.org/officeDocument/2006/relationships/image" Target="../media/image1174.png"/><Relationship Id="rId497" Type="http://schemas.openxmlformats.org/officeDocument/2006/relationships/image" Target="../media/image1194.png"/><Relationship Id="rId12" Type="http://schemas.openxmlformats.org/officeDocument/2006/relationships/customXml" Target="../ink/ink1037.xml"/><Relationship Id="rId108" Type="http://schemas.openxmlformats.org/officeDocument/2006/relationships/customXml" Target="../ink/ink1085.xml"/><Relationship Id="rId315" Type="http://schemas.openxmlformats.org/officeDocument/2006/relationships/image" Target="../media/image1104.png"/><Relationship Id="rId357" Type="http://schemas.openxmlformats.org/officeDocument/2006/relationships/image" Target="../media/image1125.png"/><Relationship Id="rId522" Type="http://schemas.openxmlformats.org/officeDocument/2006/relationships/customXml" Target="../ink/ink1292.xml"/><Relationship Id="rId54" Type="http://schemas.openxmlformats.org/officeDocument/2006/relationships/customXml" Target="../ink/ink1058.xml"/><Relationship Id="rId96" Type="http://schemas.openxmlformats.org/officeDocument/2006/relationships/customXml" Target="../ink/ink1079.xml"/><Relationship Id="rId161" Type="http://schemas.openxmlformats.org/officeDocument/2006/relationships/image" Target="../media/image1027.png"/><Relationship Id="rId217" Type="http://schemas.openxmlformats.org/officeDocument/2006/relationships/image" Target="../media/image1055.png"/><Relationship Id="rId399" Type="http://schemas.openxmlformats.org/officeDocument/2006/relationships/image" Target="../media/image1146.png"/><Relationship Id="rId259" Type="http://schemas.openxmlformats.org/officeDocument/2006/relationships/image" Target="../media/image1076.png"/><Relationship Id="rId424" Type="http://schemas.openxmlformats.org/officeDocument/2006/relationships/customXml" Target="../ink/ink1243.xml"/><Relationship Id="rId466" Type="http://schemas.openxmlformats.org/officeDocument/2006/relationships/customXml" Target="../ink/ink1264.xml"/><Relationship Id="rId23" Type="http://schemas.openxmlformats.org/officeDocument/2006/relationships/image" Target="../media/image881.png"/><Relationship Id="rId119" Type="http://schemas.openxmlformats.org/officeDocument/2006/relationships/image" Target="../media/image1007.png"/><Relationship Id="rId270" Type="http://schemas.openxmlformats.org/officeDocument/2006/relationships/customXml" Target="../ink/ink1166.xml"/><Relationship Id="rId326" Type="http://schemas.openxmlformats.org/officeDocument/2006/relationships/customXml" Target="../ink/ink1194.xml"/><Relationship Id="rId533" Type="http://schemas.openxmlformats.org/officeDocument/2006/relationships/image" Target="../media/image1212.png"/><Relationship Id="rId65" Type="http://schemas.openxmlformats.org/officeDocument/2006/relationships/image" Target="../media/image913.png"/><Relationship Id="rId130" Type="http://schemas.openxmlformats.org/officeDocument/2006/relationships/customXml" Target="../ink/ink1096.xml"/><Relationship Id="rId368" Type="http://schemas.openxmlformats.org/officeDocument/2006/relationships/customXml" Target="../ink/ink1215.xml"/><Relationship Id="rId172" Type="http://schemas.openxmlformats.org/officeDocument/2006/relationships/customXml" Target="../ink/ink1117.xml"/><Relationship Id="rId228" Type="http://schemas.openxmlformats.org/officeDocument/2006/relationships/customXml" Target="../ink/ink1145.xml"/><Relationship Id="rId435" Type="http://schemas.openxmlformats.org/officeDocument/2006/relationships/image" Target="../media/image1164.png"/><Relationship Id="rId477" Type="http://schemas.openxmlformats.org/officeDocument/2006/relationships/image" Target="../media/image1185.png"/><Relationship Id="rId281" Type="http://schemas.openxmlformats.org/officeDocument/2006/relationships/image" Target="../media/image1087.png"/><Relationship Id="rId337" Type="http://schemas.openxmlformats.org/officeDocument/2006/relationships/image" Target="../media/image1115.png"/><Relationship Id="rId502" Type="http://schemas.openxmlformats.org/officeDocument/2006/relationships/customXml" Target="../ink/ink1282.xml"/><Relationship Id="rId34" Type="http://schemas.openxmlformats.org/officeDocument/2006/relationships/customXml" Target="../ink/ink1048.xml"/><Relationship Id="rId76" Type="http://schemas.openxmlformats.org/officeDocument/2006/relationships/customXml" Target="../ink/ink1069.xml"/><Relationship Id="rId141" Type="http://schemas.openxmlformats.org/officeDocument/2006/relationships/image" Target="../media/image1017.png"/><Relationship Id="rId379" Type="http://schemas.openxmlformats.org/officeDocument/2006/relationships/image" Target="../media/image1136.png"/><Relationship Id="rId7" Type="http://schemas.openxmlformats.org/officeDocument/2006/relationships/image" Target="../media/image873.png"/><Relationship Id="rId183" Type="http://schemas.openxmlformats.org/officeDocument/2006/relationships/image" Target="../media/image1038.png"/><Relationship Id="rId239" Type="http://schemas.openxmlformats.org/officeDocument/2006/relationships/image" Target="../media/image1066.png"/><Relationship Id="rId390" Type="http://schemas.openxmlformats.org/officeDocument/2006/relationships/customXml" Target="../ink/ink1226.xml"/><Relationship Id="rId404" Type="http://schemas.openxmlformats.org/officeDocument/2006/relationships/customXml" Target="../ink/ink1233.xml"/><Relationship Id="rId446" Type="http://schemas.openxmlformats.org/officeDocument/2006/relationships/customXml" Target="../ink/ink1254.xml"/><Relationship Id="rId250" Type="http://schemas.openxmlformats.org/officeDocument/2006/relationships/customXml" Target="../ink/ink1156.xml"/><Relationship Id="rId292" Type="http://schemas.openxmlformats.org/officeDocument/2006/relationships/customXml" Target="../ink/ink1177.xml"/><Relationship Id="rId306" Type="http://schemas.openxmlformats.org/officeDocument/2006/relationships/customXml" Target="../ink/ink1184.xml"/><Relationship Id="rId488" Type="http://schemas.openxmlformats.org/officeDocument/2006/relationships/customXml" Target="../ink/ink1275.xml"/><Relationship Id="rId45" Type="http://schemas.openxmlformats.org/officeDocument/2006/relationships/image" Target="../media/image903.png"/><Relationship Id="rId87" Type="http://schemas.openxmlformats.org/officeDocument/2006/relationships/image" Target="../media/image924.png"/><Relationship Id="rId110" Type="http://schemas.openxmlformats.org/officeDocument/2006/relationships/customXml" Target="../ink/ink1086.xml"/><Relationship Id="rId348" Type="http://schemas.openxmlformats.org/officeDocument/2006/relationships/customXml" Target="../ink/ink1205.xml"/><Relationship Id="rId513" Type="http://schemas.openxmlformats.org/officeDocument/2006/relationships/image" Target="../media/image1202.png"/><Relationship Id="rId152" Type="http://schemas.openxmlformats.org/officeDocument/2006/relationships/customXml" Target="../ink/ink1107.xml"/><Relationship Id="rId194" Type="http://schemas.openxmlformats.org/officeDocument/2006/relationships/customXml" Target="../ink/ink1128.xml"/><Relationship Id="rId208" Type="http://schemas.openxmlformats.org/officeDocument/2006/relationships/customXml" Target="../ink/ink1135.xml"/><Relationship Id="rId415" Type="http://schemas.openxmlformats.org/officeDocument/2006/relationships/image" Target="../media/image1154.png"/><Relationship Id="rId457" Type="http://schemas.openxmlformats.org/officeDocument/2006/relationships/image" Target="../media/image1175.png"/><Relationship Id="rId261" Type="http://schemas.openxmlformats.org/officeDocument/2006/relationships/image" Target="../media/image1077.png"/><Relationship Id="rId499" Type="http://schemas.openxmlformats.org/officeDocument/2006/relationships/image" Target="../media/image1195.png"/><Relationship Id="rId14" Type="http://schemas.openxmlformats.org/officeDocument/2006/relationships/customXml" Target="../ink/ink1038.xml"/><Relationship Id="rId56" Type="http://schemas.openxmlformats.org/officeDocument/2006/relationships/customXml" Target="../ink/ink1059.xml"/><Relationship Id="rId317" Type="http://schemas.openxmlformats.org/officeDocument/2006/relationships/image" Target="../media/image1105.png"/><Relationship Id="rId359" Type="http://schemas.openxmlformats.org/officeDocument/2006/relationships/image" Target="../media/image1126.png"/><Relationship Id="rId524" Type="http://schemas.openxmlformats.org/officeDocument/2006/relationships/customXml" Target="../ink/ink1293.xml"/><Relationship Id="rId98" Type="http://schemas.openxmlformats.org/officeDocument/2006/relationships/customXml" Target="../ink/ink1080.xml"/><Relationship Id="rId121" Type="http://schemas.openxmlformats.org/officeDocument/2006/relationships/image" Target="../media/image1008.png"/><Relationship Id="rId163" Type="http://schemas.openxmlformats.org/officeDocument/2006/relationships/image" Target="../media/image1028.png"/><Relationship Id="rId219" Type="http://schemas.openxmlformats.org/officeDocument/2006/relationships/image" Target="../media/image1056.png"/><Relationship Id="rId370" Type="http://schemas.openxmlformats.org/officeDocument/2006/relationships/customXml" Target="../ink/ink1216.xml"/><Relationship Id="rId426" Type="http://schemas.openxmlformats.org/officeDocument/2006/relationships/customXml" Target="../ink/ink1244.xml"/><Relationship Id="rId230" Type="http://schemas.openxmlformats.org/officeDocument/2006/relationships/customXml" Target="../ink/ink1146.xml"/><Relationship Id="rId468" Type="http://schemas.openxmlformats.org/officeDocument/2006/relationships/customXml" Target="../ink/ink1265.xml"/><Relationship Id="rId25" Type="http://schemas.openxmlformats.org/officeDocument/2006/relationships/image" Target="../media/image882.png"/><Relationship Id="rId67" Type="http://schemas.openxmlformats.org/officeDocument/2006/relationships/image" Target="../media/image914.png"/><Relationship Id="rId272" Type="http://schemas.openxmlformats.org/officeDocument/2006/relationships/customXml" Target="../ink/ink1167.xml"/><Relationship Id="rId328" Type="http://schemas.openxmlformats.org/officeDocument/2006/relationships/customXml" Target="../ink/ink1195.xml"/><Relationship Id="rId535" Type="http://schemas.openxmlformats.org/officeDocument/2006/relationships/image" Target="../media/image1213.png"/><Relationship Id="rId88" Type="http://schemas.openxmlformats.org/officeDocument/2006/relationships/customXml" Target="../ink/ink1075.xml"/><Relationship Id="rId111" Type="http://schemas.openxmlformats.org/officeDocument/2006/relationships/image" Target="../media/image1003.png"/><Relationship Id="rId132" Type="http://schemas.openxmlformats.org/officeDocument/2006/relationships/customXml" Target="../ink/ink1097.xml"/><Relationship Id="rId153" Type="http://schemas.openxmlformats.org/officeDocument/2006/relationships/image" Target="../media/image1023.png"/><Relationship Id="rId174" Type="http://schemas.openxmlformats.org/officeDocument/2006/relationships/customXml" Target="../ink/ink1118.xml"/><Relationship Id="rId195" Type="http://schemas.openxmlformats.org/officeDocument/2006/relationships/image" Target="../media/image1044.png"/><Relationship Id="rId209" Type="http://schemas.openxmlformats.org/officeDocument/2006/relationships/image" Target="../media/image1051.png"/><Relationship Id="rId360" Type="http://schemas.openxmlformats.org/officeDocument/2006/relationships/customXml" Target="../ink/ink1211.xml"/><Relationship Id="rId381" Type="http://schemas.openxmlformats.org/officeDocument/2006/relationships/image" Target="../media/image1137.png"/><Relationship Id="rId416" Type="http://schemas.openxmlformats.org/officeDocument/2006/relationships/customXml" Target="../ink/ink1239.xml"/><Relationship Id="rId220" Type="http://schemas.openxmlformats.org/officeDocument/2006/relationships/customXml" Target="../ink/ink1141.xml"/><Relationship Id="rId241" Type="http://schemas.openxmlformats.org/officeDocument/2006/relationships/image" Target="../media/image1067.png"/><Relationship Id="rId437" Type="http://schemas.openxmlformats.org/officeDocument/2006/relationships/image" Target="../media/image1165.png"/><Relationship Id="rId458" Type="http://schemas.openxmlformats.org/officeDocument/2006/relationships/customXml" Target="../ink/ink1260.xml"/><Relationship Id="rId479" Type="http://schemas.openxmlformats.org/officeDocument/2006/relationships/image" Target="../media/image1186.png"/><Relationship Id="rId15" Type="http://schemas.openxmlformats.org/officeDocument/2006/relationships/image" Target="../media/image877.png"/><Relationship Id="rId36" Type="http://schemas.openxmlformats.org/officeDocument/2006/relationships/customXml" Target="../ink/ink1049.xml"/><Relationship Id="rId57" Type="http://schemas.openxmlformats.org/officeDocument/2006/relationships/image" Target="../media/image909.png"/><Relationship Id="rId262" Type="http://schemas.openxmlformats.org/officeDocument/2006/relationships/customXml" Target="../ink/ink1162.xml"/><Relationship Id="rId283" Type="http://schemas.openxmlformats.org/officeDocument/2006/relationships/image" Target="../media/image1088.png"/><Relationship Id="rId318" Type="http://schemas.openxmlformats.org/officeDocument/2006/relationships/customXml" Target="../ink/ink1190.xml"/><Relationship Id="rId339" Type="http://schemas.openxmlformats.org/officeDocument/2006/relationships/image" Target="../media/image1116.png"/><Relationship Id="rId490" Type="http://schemas.openxmlformats.org/officeDocument/2006/relationships/customXml" Target="../ink/ink1276.xml"/><Relationship Id="rId504" Type="http://schemas.openxmlformats.org/officeDocument/2006/relationships/customXml" Target="../ink/ink1283.xml"/><Relationship Id="rId525" Type="http://schemas.openxmlformats.org/officeDocument/2006/relationships/image" Target="../media/image1208.png"/><Relationship Id="rId78" Type="http://schemas.openxmlformats.org/officeDocument/2006/relationships/customXml" Target="../ink/ink1070.xml"/><Relationship Id="rId99" Type="http://schemas.openxmlformats.org/officeDocument/2006/relationships/image" Target="../media/image997.png"/><Relationship Id="rId101" Type="http://schemas.openxmlformats.org/officeDocument/2006/relationships/image" Target="../media/image998.png"/><Relationship Id="rId122" Type="http://schemas.openxmlformats.org/officeDocument/2006/relationships/customXml" Target="../ink/ink1092.xml"/><Relationship Id="rId143" Type="http://schemas.openxmlformats.org/officeDocument/2006/relationships/image" Target="../media/image1018.png"/><Relationship Id="rId164" Type="http://schemas.openxmlformats.org/officeDocument/2006/relationships/customXml" Target="../ink/ink1113.xml"/><Relationship Id="rId185" Type="http://schemas.openxmlformats.org/officeDocument/2006/relationships/image" Target="../media/image1039.png"/><Relationship Id="rId350" Type="http://schemas.openxmlformats.org/officeDocument/2006/relationships/customXml" Target="../ink/ink1206.xml"/><Relationship Id="rId371" Type="http://schemas.openxmlformats.org/officeDocument/2006/relationships/image" Target="../media/image1132.png"/><Relationship Id="rId406" Type="http://schemas.openxmlformats.org/officeDocument/2006/relationships/customXml" Target="../ink/ink1234.xml"/><Relationship Id="rId9" Type="http://schemas.openxmlformats.org/officeDocument/2006/relationships/image" Target="../media/image874.png"/><Relationship Id="rId210" Type="http://schemas.openxmlformats.org/officeDocument/2006/relationships/customXml" Target="../ink/ink1136.xml"/><Relationship Id="rId392" Type="http://schemas.openxmlformats.org/officeDocument/2006/relationships/customXml" Target="../ink/ink1227.xml"/><Relationship Id="rId427" Type="http://schemas.openxmlformats.org/officeDocument/2006/relationships/image" Target="../media/image1160.png"/><Relationship Id="rId448" Type="http://schemas.openxmlformats.org/officeDocument/2006/relationships/customXml" Target="../ink/ink1255.xml"/><Relationship Id="rId469" Type="http://schemas.openxmlformats.org/officeDocument/2006/relationships/image" Target="../media/image1181.png"/><Relationship Id="rId26" Type="http://schemas.openxmlformats.org/officeDocument/2006/relationships/customXml" Target="../ink/ink1044.xml"/><Relationship Id="rId231" Type="http://schemas.openxmlformats.org/officeDocument/2006/relationships/image" Target="../media/image1062.png"/><Relationship Id="rId252" Type="http://schemas.openxmlformats.org/officeDocument/2006/relationships/customXml" Target="../ink/ink1157.xml"/><Relationship Id="rId273" Type="http://schemas.openxmlformats.org/officeDocument/2006/relationships/image" Target="../media/image1083.png"/><Relationship Id="rId294" Type="http://schemas.openxmlformats.org/officeDocument/2006/relationships/customXml" Target="../ink/ink1178.xml"/><Relationship Id="rId308" Type="http://schemas.openxmlformats.org/officeDocument/2006/relationships/customXml" Target="../ink/ink1185.xml"/><Relationship Id="rId329" Type="http://schemas.openxmlformats.org/officeDocument/2006/relationships/image" Target="../media/image1111.png"/><Relationship Id="rId480" Type="http://schemas.openxmlformats.org/officeDocument/2006/relationships/customXml" Target="../ink/ink1271.xml"/><Relationship Id="rId515" Type="http://schemas.openxmlformats.org/officeDocument/2006/relationships/image" Target="../media/image1203.png"/><Relationship Id="rId536" Type="http://schemas.openxmlformats.org/officeDocument/2006/relationships/customXml" Target="../ink/ink1299.xml"/><Relationship Id="rId47" Type="http://schemas.openxmlformats.org/officeDocument/2006/relationships/image" Target="../media/image904.png"/><Relationship Id="rId68" Type="http://schemas.openxmlformats.org/officeDocument/2006/relationships/customXml" Target="../ink/ink1065.xml"/><Relationship Id="rId89" Type="http://schemas.openxmlformats.org/officeDocument/2006/relationships/image" Target="../media/image992.png"/><Relationship Id="rId112" Type="http://schemas.openxmlformats.org/officeDocument/2006/relationships/customXml" Target="../ink/ink1087.xml"/><Relationship Id="rId133" Type="http://schemas.openxmlformats.org/officeDocument/2006/relationships/image" Target="../media/image290.png"/><Relationship Id="rId154" Type="http://schemas.openxmlformats.org/officeDocument/2006/relationships/customXml" Target="../ink/ink1108.xml"/><Relationship Id="rId175" Type="http://schemas.openxmlformats.org/officeDocument/2006/relationships/image" Target="../media/image1034.png"/><Relationship Id="rId340" Type="http://schemas.openxmlformats.org/officeDocument/2006/relationships/customXml" Target="../ink/ink1201.xml"/><Relationship Id="rId361" Type="http://schemas.openxmlformats.org/officeDocument/2006/relationships/image" Target="../media/image1127.png"/><Relationship Id="rId196" Type="http://schemas.openxmlformats.org/officeDocument/2006/relationships/customXml" Target="../ink/ink1129.xml"/><Relationship Id="rId200" Type="http://schemas.openxmlformats.org/officeDocument/2006/relationships/customXml" Target="../ink/ink1131.xml"/><Relationship Id="rId382" Type="http://schemas.openxmlformats.org/officeDocument/2006/relationships/customXml" Target="../ink/ink1222.xml"/><Relationship Id="rId417" Type="http://schemas.openxmlformats.org/officeDocument/2006/relationships/image" Target="../media/image1155.png"/><Relationship Id="rId438" Type="http://schemas.openxmlformats.org/officeDocument/2006/relationships/customXml" Target="../ink/ink1250.xml"/><Relationship Id="rId459" Type="http://schemas.openxmlformats.org/officeDocument/2006/relationships/image" Target="../media/image1176.png"/><Relationship Id="rId16" Type="http://schemas.openxmlformats.org/officeDocument/2006/relationships/customXml" Target="../ink/ink1039.xml"/><Relationship Id="rId221" Type="http://schemas.openxmlformats.org/officeDocument/2006/relationships/image" Target="../media/image1057.png"/><Relationship Id="rId242" Type="http://schemas.openxmlformats.org/officeDocument/2006/relationships/customXml" Target="../ink/ink1152.xml"/><Relationship Id="rId263" Type="http://schemas.openxmlformats.org/officeDocument/2006/relationships/image" Target="../media/image1078.png"/><Relationship Id="rId284" Type="http://schemas.openxmlformats.org/officeDocument/2006/relationships/customXml" Target="../ink/ink1173.xml"/><Relationship Id="rId319" Type="http://schemas.openxmlformats.org/officeDocument/2006/relationships/image" Target="../media/image1106.png"/><Relationship Id="rId470" Type="http://schemas.openxmlformats.org/officeDocument/2006/relationships/customXml" Target="../ink/ink1266.xml"/><Relationship Id="rId491" Type="http://schemas.openxmlformats.org/officeDocument/2006/relationships/image" Target="../media/image1192.png"/><Relationship Id="rId505" Type="http://schemas.openxmlformats.org/officeDocument/2006/relationships/image" Target="../media/image1198.png"/><Relationship Id="rId526" Type="http://schemas.openxmlformats.org/officeDocument/2006/relationships/customXml" Target="../ink/ink1294.xml"/><Relationship Id="rId37" Type="http://schemas.openxmlformats.org/officeDocument/2006/relationships/image" Target="../media/image899.png"/><Relationship Id="rId58" Type="http://schemas.openxmlformats.org/officeDocument/2006/relationships/customXml" Target="../ink/ink1060.xml"/><Relationship Id="rId79" Type="http://schemas.openxmlformats.org/officeDocument/2006/relationships/image" Target="../media/image920.png"/><Relationship Id="rId102" Type="http://schemas.openxmlformats.org/officeDocument/2006/relationships/customXml" Target="../ink/ink1082.xml"/><Relationship Id="rId123" Type="http://schemas.openxmlformats.org/officeDocument/2006/relationships/image" Target="../media/image1009.png"/><Relationship Id="rId144" Type="http://schemas.openxmlformats.org/officeDocument/2006/relationships/customXml" Target="../ink/ink1103.xml"/><Relationship Id="rId330" Type="http://schemas.openxmlformats.org/officeDocument/2006/relationships/customXml" Target="../ink/ink1196.xml"/><Relationship Id="rId90" Type="http://schemas.openxmlformats.org/officeDocument/2006/relationships/customXml" Target="../ink/ink1076.xml"/><Relationship Id="rId165" Type="http://schemas.openxmlformats.org/officeDocument/2006/relationships/image" Target="../media/image1029.png"/><Relationship Id="rId186" Type="http://schemas.openxmlformats.org/officeDocument/2006/relationships/customXml" Target="../ink/ink1124.xml"/><Relationship Id="rId351" Type="http://schemas.openxmlformats.org/officeDocument/2006/relationships/image" Target="../media/image1122.png"/><Relationship Id="rId372" Type="http://schemas.openxmlformats.org/officeDocument/2006/relationships/customXml" Target="../ink/ink1217.xml"/><Relationship Id="rId393" Type="http://schemas.openxmlformats.org/officeDocument/2006/relationships/image" Target="../media/image1143.png"/><Relationship Id="rId407" Type="http://schemas.openxmlformats.org/officeDocument/2006/relationships/image" Target="../media/image1150.png"/><Relationship Id="rId428" Type="http://schemas.openxmlformats.org/officeDocument/2006/relationships/customXml" Target="../ink/ink1245.xml"/><Relationship Id="rId449" Type="http://schemas.openxmlformats.org/officeDocument/2006/relationships/image" Target="../media/image1171.png"/><Relationship Id="rId211" Type="http://schemas.openxmlformats.org/officeDocument/2006/relationships/image" Target="../media/image1052.png"/><Relationship Id="rId232" Type="http://schemas.openxmlformats.org/officeDocument/2006/relationships/customXml" Target="../ink/ink1147.xml"/><Relationship Id="rId253" Type="http://schemas.openxmlformats.org/officeDocument/2006/relationships/image" Target="../media/image1073.png"/><Relationship Id="rId274" Type="http://schemas.openxmlformats.org/officeDocument/2006/relationships/customXml" Target="../ink/ink1168.xml"/><Relationship Id="rId295" Type="http://schemas.openxmlformats.org/officeDocument/2006/relationships/image" Target="../media/image1094.png"/><Relationship Id="rId309" Type="http://schemas.openxmlformats.org/officeDocument/2006/relationships/image" Target="../media/image1101.png"/><Relationship Id="rId460" Type="http://schemas.openxmlformats.org/officeDocument/2006/relationships/customXml" Target="../ink/ink1261.xml"/><Relationship Id="rId481" Type="http://schemas.openxmlformats.org/officeDocument/2006/relationships/image" Target="../media/image1187.png"/><Relationship Id="rId516" Type="http://schemas.openxmlformats.org/officeDocument/2006/relationships/customXml" Target="../ink/ink1289.xml"/><Relationship Id="rId27" Type="http://schemas.openxmlformats.org/officeDocument/2006/relationships/image" Target="../media/image883.png"/><Relationship Id="rId48" Type="http://schemas.openxmlformats.org/officeDocument/2006/relationships/customXml" Target="../ink/ink1055.xml"/><Relationship Id="rId69" Type="http://schemas.openxmlformats.org/officeDocument/2006/relationships/image" Target="../media/image915.png"/><Relationship Id="rId113" Type="http://schemas.openxmlformats.org/officeDocument/2006/relationships/image" Target="../media/image1004.png"/><Relationship Id="rId134" Type="http://schemas.openxmlformats.org/officeDocument/2006/relationships/customXml" Target="../ink/ink1098.xml"/><Relationship Id="rId320" Type="http://schemas.openxmlformats.org/officeDocument/2006/relationships/customXml" Target="../ink/ink1191.xml"/><Relationship Id="rId537" Type="http://schemas.openxmlformats.org/officeDocument/2006/relationships/image" Target="../media/image1214.png"/><Relationship Id="rId80" Type="http://schemas.openxmlformats.org/officeDocument/2006/relationships/customXml" Target="../ink/ink1071.xml"/><Relationship Id="rId155" Type="http://schemas.openxmlformats.org/officeDocument/2006/relationships/image" Target="../media/image1024.png"/><Relationship Id="rId176" Type="http://schemas.openxmlformats.org/officeDocument/2006/relationships/customXml" Target="../ink/ink1119.xml"/><Relationship Id="rId197" Type="http://schemas.openxmlformats.org/officeDocument/2006/relationships/image" Target="../media/image1045.png"/><Relationship Id="rId341" Type="http://schemas.openxmlformats.org/officeDocument/2006/relationships/image" Target="../media/image1117.png"/><Relationship Id="rId362" Type="http://schemas.openxmlformats.org/officeDocument/2006/relationships/customXml" Target="../ink/ink1212.xml"/><Relationship Id="rId383" Type="http://schemas.openxmlformats.org/officeDocument/2006/relationships/image" Target="../media/image1138.png"/><Relationship Id="rId418" Type="http://schemas.openxmlformats.org/officeDocument/2006/relationships/customXml" Target="../ink/ink1240.xml"/><Relationship Id="rId439" Type="http://schemas.openxmlformats.org/officeDocument/2006/relationships/image" Target="../media/image1166.png"/><Relationship Id="rId201" Type="http://schemas.openxmlformats.org/officeDocument/2006/relationships/image" Target="../media/image1047.png"/><Relationship Id="rId222" Type="http://schemas.openxmlformats.org/officeDocument/2006/relationships/customXml" Target="../ink/ink1142.xml"/><Relationship Id="rId243" Type="http://schemas.openxmlformats.org/officeDocument/2006/relationships/image" Target="../media/image1068.png"/><Relationship Id="rId264" Type="http://schemas.openxmlformats.org/officeDocument/2006/relationships/customXml" Target="../ink/ink1163.xml"/><Relationship Id="rId285" Type="http://schemas.openxmlformats.org/officeDocument/2006/relationships/image" Target="../media/image1089.png"/><Relationship Id="rId450" Type="http://schemas.openxmlformats.org/officeDocument/2006/relationships/customXml" Target="../ink/ink1256.xml"/><Relationship Id="rId471" Type="http://schemas.openxmlformats.org/officeDocument/2006/relationships/image" Target="../media/image1182.png"/><Relationship Id="rId506" Type="http://schemas.openxmlformats.org/officeDocument/2006/relationships/customXml" Target="../ink/ink1284.xml"/><Relationship Id="rId17" Type="http://schemas.openxmlformats.org/officeDocument/2006/relationships/image" Target="../media/image878.png"/><Relationship Id="rId38" Type="http://schemas.openxmlformats.org/officeDocument/2006/relationships/customXml" Target="../ink/ink1050.xml"/><Relationship Id="rId59" Type="http://schemas.openxmlformats.org/officeDocument/2006/relationships/image" Target="../media/image910.png"/><Relationship Id="rId103" Type="http://schemas.openxmlformats.org/officeDocument/2006/relationships/image" Target="../media/image999.png"/><Relationship Id="rId124" Type="http://schemas.openxmlformats.org/officeDocument/2006/relationships/customXml" Target="../ink/ink1093.xml"/><Relationship Id="rId310" Type="http://schemas.openxmlformats.org/officeDocument/2006/relationships/customXml" Target="../ink/ink1186.xml"/><Relationship Id="rId492" Type="http://schemas.openxmlformats.org/officeDocument/2006/relationships/customXml" Target="../ink/ink1277.xml"/><Relationship Id="rId527" Type="http://schemas.openxmlformats.org/officeDocument/2006/relationships/image" Target="../media/image1209.png"/><Relationship Id="rId70" Type="http://schemas.openxmlformats.org/officeDocument/2006/relationships/customXml" Target="../ink/ink1066.xml"/><Relationship Id="rId91" Type="http://schemas.openxmlformats.org/officeDocument/2006/relationships/image" Target="../media/image993.png"/><Relationship Id="rId145" Type="http://schemas.openxmlformats.org/officeDocument/2006/relationships/image" Target="../media/image1019.png"/><Relationship Id="rId166" Type="http://schemas.openxmlformats.org/officeDocument/2006/relationships/customXml" Target="../ink/ink1114.xml"/><Relationship Id="rId187" Type="http://schemas.openxmlformats.org/officeDocument/2006/relationships/image" Target="../media/image1040.png"/><Relationship Id="rId331" Type="http://schemas.openxmlformats.org/officeDocument/2006/relationships/image" Target="../media/image1112.png"/><Relationship Id="rId352" Type="http://schemas.openxmlformats.org/officeDocument/2006/relationships/customXml" Target="../ink/ink1207.xml"/><Relationship Id="rId373" Type="http://schemas.openxmlformats.org/officeDocument/2006/relationships/image" Target="../media/image1133.png"/><Relationship Id="rId394" Type="http://schemas.openxmlformats.org/officeDocument/2006/relationships/customXml" Target="../ink/ink1228.xml"/><Relationship Id="rId408" Type="http://schemas.openxmlformats.org/officeDocument/2006/relationships/customXml" Target="../ink/ink1235.xml"/><Relationship Id="rId429" Type="http://schemas.openxmlformats.org/officeDocument/2006/relationships/image" Target="../media/image116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37.xml"/><Relationship Id="rId233" Type="http://schemas.openxmlformats.org/officeDocument/2006/relationships/image" Target="../media/image1063.png"/><Relationship Id="rId254" Type="http://schemas.openxmlformats.org/officeDocument/2006/relationships/customXml" Target="../ink/ink1158.xml"/><Relationship Id="rId440" Type="http://schemas.openxmlformats.org/officeDocument/2006/relationships/customXml" Target="../ink/ink1251.xml"/><Relationship Id="rId28" Type="http://schemas.openxmlformats.org/officeDocument/2006/relationships/customXml" Target="../ink/ink1045.xml"/><Relationship Id="rId49" Type="http://schemas.openxmlformats.org/officeDocument/2006/relationships/image" Target="../media/image905.png"/><Relationship Id="rId114" Type="http://schemas.openxmlformats.org/officeDocument/2006/relationships/customXml" Target="../ink/ink1088.xml"/><Relationship Id="rId275" Type="http://schemas.openxmlformats.org/officeDocument/2006/relationships/image" Target="../media/image1084.png"/><Relationship Id="rId296" Type="http://schemas.openxmlformats.org/officeDocument/2006/relationships/customXml" Target="../ink/ink1179.xml"/><Relationship Id="rId300" Type="http://schemas.openxmlformats.org/officeDocument/2006/relationships/customXml" Target="../ink/ink1181.xml"/><Relationship Id="rId461" Type="http://schemas.openxmlformats.org/officeDocument/2006/relationships/image" Target="../media/image1177.png"/><Relationship Id="rId482" Type="http://schemas.openxmlformats.org/officeDocument/2006/relationships/customXml" Target="../ink/ink1272.xml"/><Relationship Id="rId517" Type="http://schemas.openxmlformats.org/officeDocument/2006/relationships/image" Target="../media/image1204.png"/><Relationship Id="rId538" Type="http://schemas.openxmlformats.org/officeDocument/2006/relationships/customXml" Target="../ink/ink1300.xml"/><Relationship Id="rId60" Type="http://schemas.openxmlformats.org/officeDocument/2006/relationships/customXml" Target="../ink/ink1061.xml"/><Relationship Id="rId81" Type="http://schemas.openxmlformats.org/officeDocument/2006/relationships/image" Target="../media/image921.png"/><Relationship Id="rId135" Type="http://schemas.openxmlformats.org/officeDocument/2006/relationships/image" Target="../media/image1014.png"/><Relationship Id="rId156" Type="http://schemas.openxmlformats.org/officeDocument/2006/relationships/customXml" Target="../ink/ink1109.xml"/><Relationship Id="rId177" Type="http://schemas.openxmlformats.org/officeDocument/2006/relationships/image" Target="../media/image1035.png"/><Relationship Id="rId198" Type="http://schemas.openxmlformats.org/officeDocument/2006/relationships/customXml" Target="../ink/ink1130.xml"/><Relationship Id="rId321" Type="http://schemas.openxmlformats.org/officeDocument/2006/relationships/image" Target="../media/image1107.png"/><Relationship Id="rId342" Type="http://schemas.openxmlformats.org/officeDocument/2006/relationships/customXml" Target="../ink/ink1202.xml"/><Relationship Id="rId363" Type="http://schemas.openxmlformats.org/officeDocument/2006/relationships/image" Target="../media/image1128.png"/><Relationship Id="rId384" Type="http://schemas.openxmlformats.org/officeDocument/2006/relationships/customXml" Target="../ink/ink1223.xml"/><Relationship Id="rId419" Type="http://schemas.openxmlformats.org/officeDocument/2006/relationships/image" Target="../media/image1156.png"/><Relationship Id="rId202" Type="http://schemas.openxmlformats.org/officeDocument/2006/relationships/customXml" Target="../ink/ink1132.xml"/><Relationship Id="rId223" Type="http://schemas.openxmlformats.org/officeDocument/2006/relationships/image" Target="../media/image1058.png"/><Relationship Id="rId244" Type="http://schemas.openxmlformats.org/officeDocument/2006/relationships/customXml" Target="../ink/ink1153.xml"/><Relationship Id="rId430" Type="http://schemas.openxmlformats.org/officeDocument/2006/relationships/customXml" Target="../ink/ink1246.xml"/><Relationship Id="rId18" Type="http://schemas.openxmlformats.org/officeDocument/2006/relationships/customXml" Target="../ink/ink1040.xml"/><Relationship Id="rId39" Type="http://schemas.openxmlformats.org/officeDocument/2006/relationships/image" Target="../media/image900.png"/><Relationship Id="rId265" Type="http://schemas.openxmlformats.org/officeDocument/2006/relationships/image" Target="../media/image1079.png"/><Relationship Id="rId286" Type="http://schemas.openxmlformats.org/officeDocument/2006/relationships/customXml" Target="../ink/ink1174.xml"/><Relationship Id="rId451" Type="http://schemas.openxmlformats.org/officeDocument/2006/relationships/image" Target="../media/image1172.png"/><Relationship Id="rId472" Type="http://schemas.openxmlformats.org/officeDocument/2006/relationships/customXml" Target="../ink/ink1267.xml"/><Relationship Id="rId493" Type="http://schemas.openxmlformats.org/officeDocument/2006/relationships/image" Target="../media/image856.png"/><Relationship Id="rId507" Type="http://schemas.openxmlformats.org/officeDocument/2006/relationships/image" Target="../media/image1199.png"/><Relationship Id="rId528" Type="http://schemas.openxmlformats.org/officeDocument/2006/relationships/customXml" Target="../ink/ink1295.xml"/><Relationship Id="rId50" Type="http://schemas.openxmlformats.org/officeDocument/2006/relationships/customXml" Target="../ink/ink1056.xml"/><Relationship Id="rId104" Type="http://schemas.openxmlformats.org/officeDocument/2006/relationships/customXml" Target="../ink/ink1083.xml"/><Relationship Id="rId125" Type="http://schemas.openxmlformats.org/officeDocument/2006/relationships/image" Target="../media/image1010.png"/><Relationship Id="rId146" Type="http://schemas.openxmlformats.org/officeDocument/2006/relationships/customXml" Target="../ink/ink1104.xml"/><Relationship Id="rId167" Type="http://schemas.openxmlformats.org/officeDocument/2006/relationships/image" Target="../media/image1030.png"/><Relationship Id="rId188" Type="http://schemas.openxmlformats.org/officeDocument/2006/relationships/customXml" Target="../ink/ink1125.xml"/><Relationship Id="rId311" Type="http://schemas.openxmlformats.org/officeDocument/2006/relationships/image" Target="../media/image1102.png"/><Relationship Id="rId332" Type="http://schemas.openxmlformats.org/officeDocument/2006/relationships/customXml" Target="../ink/ink1197.xml"/><Relationship Id="rId353" Type="http://schemas.openxmlformats.org/officeDocument/2006/relationships/image" Target="../media/image1123.png"/><Relationship Id="rId374" Type="http://schemas.openxmlformats.org/officeDocument/2006/relationships/customXml" Target="../ink/ink1218.xml"/><Relationship Id="rId395" Type="http://schemas.openxmlformats.org/officeDocument/2006/relationships/image" Target="../media/image1144.png"/><Relationship Id="rId409" Type="http://schemas.openxmlformats.org/officeDocument/2006/relationships/image" Target="../media/image1151.png"/><Relationship Id="rId71" Type="http://schemas.openxmlformats.org/officeDocument/2006/relationships/image" Target="../media/image916.png"/><Relationship Id="rId92" Type="http://schemas.openxmlformats.org/officeDocument/2006/relationships/customXml" Target="../ink/ink1077.xml"/><Relationship Id="rId213" Type="http://schemas.openxmlformats.org/officeDocument/2006/relationships/image" Target="../media/image1053.png"/><Relationship Id="rId234" Type="http://schemas.openxmlformats.org/officeDocument/2006/relationships/customXml" Target="../ink/ink1148.xml"/><Relationship Id="rId420" Type="http://schemas.openxmlformats.org/officeDocument/2006/relationships/customXml" Target="../ink/ink1241.xml"/><Relationship Id="rId2" Type="http://schemas.openxmlformats.org/officeDocument/2006/relationships/customXml" Target="../ink/ink1032.xml"/><Relationship Id="rId29" Type="http://schemas.openxmlformats.org/officeDocument/2006/relationships/image" Target="../media/image884.png"/><Relationship Id="rId255" Type="http://schemas.openxmlformats.org/officeDocument/2006/relationships/image" Target="../media/image1074.png"/><Relationship Id="rId276" Type="http://schemas.openxmlformats.org/officeDocument/2006/relationships/customXml" Target="../ink/ink1169.xml"/><Relationship Id="rId297" Type="http://schemas.openxmlformats.org/officeDocument/2006/relationships/image" Target="../media/image1095.png"/><Relationship Id="rId441" Type="http://schemas.openxmlformats.org/officeDocument/2006/relationships/image" Target="../media/image1167.png"/><Relationship Id="rId462" Type="http://schemas.openxmlformats.org/officeDocument/2006/relationships/customXml" Target="../ink/ink1262.xml"/><Relationship Id="rId483" Type="http://schemas.openxmlformats.org/officeDocument/2006/relationships/image" Target="../media/image1188.png"/><Relationship Id="rId518" Type="http://schemas.openxmlformats.org/officeDocument/2006/relationships/customXml" Target="../ink/ink1290.xml"/><Relationship Id="rId539" Type="http://schemas.openxmlformats.org/officeDocument/2006/relationships/image" Target="../media/image1215.png"/><Relationship Id="rId40" Type="http://schemas.openxmlformats.org/officeDocument/2006/relationships/customXml" Target="../ink/ink1051.xml"/><Relationship Id="rId115" Type="http://schemas.openxmlformats.org/officeDocument/2006/relationships/image" Target="../media/image1005.png"/><Relationship Id="rId136" Type="http://schemas.openxmlformats.org/officeDocument/2006/relationships/customXml" Target="../ink/ink1099.xml"/><Relationship Id="rId157" Type="http://schemas.openxmlformats.org/officeDocument/2006/relationships/image" Target="../media/image1025.png"/><Relationship Id="rId178" Type="http://schemas.openxmlformats.org/officeDocument/2006/relationships/customXml" Target="../ink/ink1120.xml"/><Relationship Id="rId301" Type="http://schemas.openxmlformats.org/officeDocument/2006/relationships/image" Target="../media/image1097.png"/><Relationship Id="rId322" Type="http://schemas.openxmlformats.org/officeDocument/2006/relationships/customXml" Target="../ink/ink1192.xml"/><Relationship Id="rId343" Type="http://schemas.openxmlformats.org/officeDocument/2006/relationships/image" Target="../media/image1118.png"/><Relationship Id="rId364" Type="http://schemas.openxmlformats.org/officeDocument/2006/relationships/customXml" Target="../ink/ink1213.xml"/><Relationship Id="rId61" Type="http://schemas.openxmlformats.org/officeDocument/2006/relationships/image" Target="../media/image911.png"/><Relationship Id="rId82" Type="http://schemas.openxmlformats.org/officeDocument/2006/relationships/customXml" Target="../ink/ink1072.xml"/><Relationship Id="rId199" Type="http://schemas.openxmlformats.org/officeDocument/2006/relationships/image" Target="../media/image1046.png"/><Relationship Id="rId203" Type="http://schemas.openxmlformats.org/officeDocument/2006/relationships/image" Target="../media/image1048.png"/><Relationship Id="rId385" Type="http://schemas.openxmlformats.org/officeDocument/2006/relationships/image" Target="../media/image1139.png"/><Relationship Id="rId19" Type="http://schemas.openxmlformats.org/officeDocument/2006/relationships/image" Target="../media/image879.png"/><Relationship Id="rId224" Type="http://schemas.openxmlformats.org/officeDocument/2006/relationships/customXml" Target="../ink/ink1143.xml"/><Relationship Id="rId245" Type="http://schemas.openxmlformats.org/officeDocument/2006/relationships/image" Target="../media/image1069.png"/><Relationship Id="rId266" Type="http://schemas.openxmlformats.org/officeDocument/2006/relationships/customXml" Target="../ink/ink1164.xml"/><Relationship Id="rId287" Type="http://schemas.openxmlformats.org/officeDocument/2006/relationships/image" Target="../media/image1090.png"/><Relationship Id="rId410" Type="http://schemas.openxmlformats.org/officeDocument/2006/relationships/customXml" Target="../ink/ink1236.xml"/><Relationship Id="rId431" Type="http://schemas.openxmlformats.org/officeDocument/2006/relationships/image" Target="../media/image1162.png"/><Relationship Id="rId452" Type="http://schemas.openxmlformats.org/officeDocument/2006/relationships/customXml" Target="../ink/ink1257.xml"/><Relationship Id="rId473" Type="http://schemas.openxmlformats.org/officeDocument/2006/relationships/image" Target="../media/image1183.png"/><Relationship Id="rId494" Type="http://schemas.openxmlformats.org/officeDocument/2006/relationships/customXml" Target="../ink/ink1278.xml"/><Relationship Id="rId508" Type="http://schemas.openxmlformats.org/officeDocument/2006/relationships/customXml" Target="../ink/ink1285.xml"/><Relationship Id="rId529" Type="http://schemas.openxmlformats.org/officeDocument/2006/relationships/image" Target="../media/image1210.png"/><Relationship Id="rId30" Type="http://schemas.openxmlformats.org/officeDocument/2006/relationships/customXml" Target="../ink/ink1046.xml"/><Relationship Id="rId105" Type="http://schemas.openxmlformats.org/officeDocument/2006/relationships/image" Target="../media/image1000.png"/><Relationship Id="rId126" Type="http://schemas.openxmlformats.org/officeDocument/2006/relationships/customXml" Target="../ink/ink1094.xml"/><Relationship Id="rId147" Type="http://schemas.openxmlformats.org/officeDocument/2006/relationships/image" Target="../media/image1020.png"/><Relationship Id="rId168" Type="http://schemas.openxmlformats.org/officeDocument/2006/relationships/customXml" Target="../ink/ink1115.xml"/><Relationship Id="rId312" Type="http://schemas.openxmlformats.org/officeDocument/2006/relationships/customXml" Target="../ink/ink1187.xml"/><Relationship Id="rId333" Type="http://schemas.openxmlformats.org/officeDocument/2006/relationships/image" Target="../media/image1113.png"/><Relationship Id="rId354" Type="http://schemas.openxmlformats.org/officeDocument/2006/relationships/customXml" Target="../ink/ink1208.xml"/><Relationship Id="rId540" Type="http://schemas.openxmlformats.org/officeDocument/2006/relationships/customXml" Target="../ink/ink1301.xml"/><Relationship Id="rId51" Type="http://schemas.openxmlformats.org/officeDocument/2006/relationships/image" Target="../media/image906.png"/><Relationship Id="rId72" Type="http://schemas.openxmlformats.org/officeDocument/2006/relationships/customXml" Target="../ink/ink1067.xml"/><Relationship Id="rId93" Type="http://schemas.openxmlformats.org/officeDocument/2006/relationships/image" Target="../media/image994.png"/><Relationship Id="rId189" Type="http://schemas.openxmlformats.org/officeDocument/2006/relationships/image" Target="../media/image1041.png"/><Relationship Id="rId375" Type="http://schemas.openxmlformats.org/officeDocument/2006/relationships/image" Target="../media/image1134.png"/><Relationship Id="rId396" Type="http://schemas.openxmlformats.org/officeDocument/2006/relationships/customXml" Target="../ink/ink1229.xml"/><Relationship Id="rId3" Type="http://schemas.openxmlformats.org/officeDocument/2006/relationships/image" Target="../media/image871.png"/><Relationship Id="rId214" Type="http://schemas.openxmlformats.org/officeDocument/2006/relationships/customXml" Target="../ink/ink1138.xml"/><Relationship Id="rId235" Type="http://schemas.openxmlformats.org/officeDocument/2006/relationships/image" Target="../media/image1064.png"/><Relationship Id="rId256" Type="http://schemas.openxmlformats.org/officeDocument/2006/relationships/customXml" Target="../ink/ink1159.xml"/><Relationship Id="rId277" Type="http://schemas.openxmlformats.org/officeDocument/2006/relationships/image" Target="../media/image1085.png"/><Relationship Id="rId298" Type="http://schemas.openxmlformats.org/officeDocument/2006/relationships/customXml" Target="../ink/ink1180.xml"/><Relationship Id="rId400" Type="http://schemas.openxmlformats.org/officeDocument/2006/relationships/customXml" Target="../ink/ink1231.xml"/><Relationship Id="rId421" Type="http://schemas.openxmlformats.org/officeDocument/2006/relationships/image" Target="../media/image1157.png"/><Relationship Id="rId442" Type="http://schemas.openxmlformats.org/officeDocument/2006/relationships/customXml" Target="../ink/ink1252.xml"/><Relationship Id="rId463" Type="http://schemas.openxmlformats.org/officeDocument/2006/relationships/image" Target="../media/image1178.png"/><Relationship Id="rId484" Type="http://schemas.openxmlformats.org/officeDocument/2006/relationships/customXml" Target="../ink/ink1273.xml"/><Relationship Id="rId519" Type="http://schemas.openxmlformats.org/officeDocument/2006/relationships/image" Target="../media/image1205.png"/><Relationship Id="rId116" Type="http://schemas.openxmlformats.org/officeDocument/2006/relationships/customXml" Target="../ink/ink1089.xml"/><Relationship Id="rId137" Type="http://schemas.openxmlformats.org/officeDocument/2006/relationships/image" Target="../media/image1015.png"/><Relationship Id="rId158" Type="http://schemas.openxmlformats.org/officeDocument/2006/relationships/customXml" Target="../ink/ink1110.xml"/><Relationship Id="rId302" Type="http://schemas.openxmlformats.org/officeDocument/2006/relationships/customXml" Target="../ink/ink1182.xml"/><Relationship Id="rId323" Type="http://schemas.openxmlformats.org/officeDocument/2006/relationships/image" Target="../media/image1108.png"/><Relationship Id="rId344" Type="http://schemas.openxmlformats.org/officeDocument/2006/relationships/customXml" Target="../ink/ink1203.xml"/><Relationship Id="rId530" Type="http://schemas.openxmlformats.org/officeDocument/2006/relationships/customXml" Target="../ink/ink1296.xml"/><Relationship Id="rId20" Type="http://schemas.openxmlformats.org/officeDocument/2006/relationships/customXml" Target="../ink/ink1041.xml"/><Relationship Id="rId41" Type="http://schemas.openxmlformats.org/officeDocument/2006/relationships/image" Target="../media/image901.png"/><Relationship Id="rId62" Type="http://schemas.openxmlformats.org/officeDocument/2006/relationships/customXml" Target="../ink/ink1062.xml"/><Relationship Id="rId83" Type="http://schemas.openxmlformats.org/officeDocument/2006/relationships/image" Target="../media/image922.png"/><Relationship Id="rId179" Type="http://schemas.openxmlformats.org/officeDocument/2006/relationships/image" Target="../media/image1036.png"/><Relationship Id="rId365" Type="http://schemas.openxmlformats.org/officeDocument/2006/relationships/image" Target="../media/image1129.png"/><Relationship Id="rId386" Type="http://schemas.openxmlformats.org/officeDocument/2006/relationships/customXml" Target="../ink/ink1224.xml"/><Relationship Id="rId190" Type="http://schemas.openxmlformats.org/officeDocument/2006/relationships/customXml" Target="../ink/ink1126.xml"/><Relationship Id="rId204" Type="http://schemas.openxmlformats.org/officeDocument/2006/relationships/customXml" Target="../ink/ink1133.xml"/><Relationship Id="rId225" Type="http://schemas.openxmlformats.org/officeDocument/2006/relationships/image" Target="../media/image1059.png"/><Relationship Id="rId246" Type="http://schemas.openxmlformats.org/officeDocument/2006/relationships/customXml" Target="../ink/ink1154.xml"/><Relationship Id="rId267" Type="http://schemas.openxmlformats.org/officeDocument/2006/relationships/image" Target="../media/image1080.png"/><Relationship Id="rId288" Type="http://schemas.openxmlformats.org/officeDocument/2006/relationships/customXml" Target="../ink/ink1175.xml"/><Relationship Id="rId411" Type="http://schemas.openxmlformats.org/officeDocument/2006/relationships/image" Target="../media/image1152.png"/><Relationship Id="rId432" Type="http://schemas.openxmlformats.org/officeDocument/2006/relationships/customXml" Target="../ink/ink1247.xml"/><Relationship Id="rId453" Type="http://schemas.openxmlformats.org/officeDocument/2006/relationships/image" Target="../media/image1173.png"/><Relationship Id="rId474" Type="http://schemas.openxmlformats.org/officeDocument/2006/relationships/customXml" Target="../ink/ink1268.xml"/><Relationship Id="rId509" Type="http://schemas.openxmlformats.org/officeDocument/2006/relationships/image" Target="../media/image1200.png"/><Relationship Id="rId106" Type="http://schemas.openxmlformats.org/officeDocument/2006/relationships/customXml" Target="../ink/ink1084.xml"/><Relationship Id="rId127" Type="http://schemas.openxmlformats.org/officeDocument/2006/relationships/image" Target="../media/image1011.png"/><Relationship Id="rId313" Type="http://schemas.openxmlformats.org/officeDocument/2006/relationships/image" Target="../media/image1103.png"/><Relationship Id="rId495" Type="http://schemas.openxmlformats.org/officeDocument/2006/relationships/image" Target="../media/image1193.png"/><Relationship Id="rId10" Type="http://schemas.openxmlformats.org/officeDocument/2006/relationships/customXml" Target="../ink/ink1036.xml"/><Relationship Id="rId31" Type="http://schemas.openxmlformats.org/officeDocument/2006/relationships/image" Target="../media/image897.png"/><Relationship Id="rId52" Type="http://schemas.openxmlformats.org/officeDocument/2006/relationships/customXml" Target="../ink/ink1057.xml"/><Relationship Id="rId73" Type="http://schemas.openxmlformats.org/officeDocument/2006/relationships/image" Target="../media/image917.png"/><Relationship Id="rId94" Type="http://schemas.openxmlformats.org/officeDocument/2006/relationships/customXml" Target="../ink/ink1078.xml"/><Relationship Id="rId148" Type="http://schemas.openxmlformats.org/officeDocument/2006/relationships/customXml" Target="../ink/ink1105.xml"/><Relationship Id="rId169" Type="http://schemas.openxmlformats.org/officeDocument/2006/relationships/image" Target="../media/image1031.png"/><Relationship Id="rId334" Type="http://schemas.openxmlformats.org/officeDocument/2006/relationships/customXml" Target="../ink/ink1198.xml"/><Relationship Id="rId355" Type="http://schemas.openxmlformats.org/officeDocument/2006/relationships/image" Target="../media/image1124.png"/><Relationship Id="rId376" Type="http://schemas.openxmlformats.org/officeDocument/2006/relationships/customXml" Target="../ink/ink1219.xml"/><Relationship Id="rId397" Type="http://schemas.openxmlformats.org/officeDocument/2006/relationships/image" Target="../media/image1145.png"/><Relationship Id="rId520" Type="http://schemas.openxmlformats.org/officeDocument/2006/relationships/customXml" Target="../ink/ink1291.xml"/><Relationship Id="rId541" Type="http://schemas.openxmlformats.org/officeDocument/2006/relationships/image" Target="../media/image1216.png"/><Relationship Id="rId4" Type="http://schemas.openxmlformats.org/officeDocument/2006/relationships/customXml" Target="../ink/ink1033.xml"/><Relationship Id="rId180" Type="http://schemas.openxmlformats.org/officeDocument/2006/relationships/customXml" Target="../ink/ink1121.xml"/><Relationship Id="rId215" Type="http://schemas.openxmlformats.org/officeDocument/2006/relationships/image" Target="../media/image1054.png"/><Relationship Id="rId236" Type="http://schemas.openxmlformats.org/officeDocument/2006/relationships/customXml" Target="../ink/ink1149.xml"/><Relationship Id="rId257" Type="http://schemas.openxmlformats.org/officeDocument/2006/relationships/image" Target="../media/image1075.png"/><Relationship Id="rId278" Type="http://schemas.openxmlformats.org/officeDocument/2006/relationships/customXml" Target="../ink/ink1170.xml"/><Relationship Id="rId401" Type="http://schemas.openxmlformats.org/officeDocument/2006/relationships/image" Target="../media/image1147.png"/><Relationship Id="rId422" Type="http://schemas.openxmlformats.org/officeDocument/2006/relationships/customXml" Target="../ink/ink1242.xml"/><Relationship Id="rId443" Type="http://schemas.openxmlformats.org/officeDocument/2006/relationships/image" Target="../media/image1168.png"/><Relationship Id="rId464" Type="http://schemas.openxmlformats.org/officeDocument/2006/relationships/customXml" Target="../ink/ink1263.xml"/><Relationship Id="rId303" Type="http://schemas.openxmlformats.org/officeDocument/2006/relationships/image" Target="../media/image1098.png"/><Relationship Id="rId485" Type="http://schemas.openxmlformats.org/officeDocument/2006/relationships/image" Target="../media/image1189.png"/><Relationship Id="rId42" Type="http://schemas.openxmlformats.org/officeDocument/2006/relationships/customXml" Target="../ink/ink1052.xml"/><Relationship Id="rId84" Type="http://schemas.openxmlformats.org/officeDocument/2006/relationships/customXml" Target="../ink/ink1073.xml"/><Relationship Id="rId138" Type="http://schemas.openxmlformats.org/officeDocument/2006/relationships/customXml" Target="../ink/ink1100.xml"/><Relationship Id="rId345" Type="http://schemas.openxmlformats.org/officeDocument/2006/relationships/image" Target="../media/image1119.png"/><Relationship Id="rId387" Type="http://schemas.openxmlformats.org/officeDocument/2006/relationships/image" Target="../media/image1140.png"/><Relationship Id="rId510" Type="http://schemas.openxmlformats.org/officeDocument/2006/relationships/customXml" Target="../ink/ink1286.xml"/><Relationship Id="rId191" Type="http://schemas.openxmlformats.org/officeDocument/2006/relationships/image" Target="../media/image1042.png"/><Relationship Id="rId205" Type="http://schemas.openxmlformats.org/officeDocument/2006/relationships/image" Target="../media/image1049.png"/><Relationship Id="rId247" Type="http://schemas.openxmlformats.org/officeDocument/2006/relationships/image" Target="../media/image1070.png"/><Relationship Id="rId412" Type="http://schemas.openxmlformats.org/officeDocument/2006/relationships/customXml" Target="../ink/ink1237.xml"/><Relationship Id="rId107" Type="http://schemas.openxmlformats.org/officeDocument/2006/relationships/image" Target="../media/image1001.png"/><Relationship Id="rId289" Type="http://schemas.openxmlformats.org/officeDocument/2006/relationships/image" Target="../media/image1091.png"/><Relationship Id="rId454" Type="http://schemas.openxmlformats.org/officeDocument/2006/relationships/customXml" Target="../ink/ink1258.xml"/><Relationship Id="rId496" Type="http://schemas.openxmlformats.org/officeDocument/2006/relationships/customXml" Target="../ink/ink1279.xml"/><Relationship Id="rId11" Type="http://schemas.openxmlformats.org/officeDocument/2006/relationships/image" Target="../media/image875.png"/><Relationship Id="rId53" Type="http://schemas.openxmlformats.org/officeDocument/2006/relationships/image" Target="../media/image907.png"/><Relationship Id="rId149" Type="http://schemas.openxmlformats.org/officeDocument/2006/relationships/image" Target="../media/image1021.png"/><Relationship Id="rId314" Type="http://schemas.openxmlformats.org/officeDocument/2006/relationships/customXml" Target="../ink/ink1188.xml"/><Relationship Id="rId356" Type="http://schemas.openxmlformats.org/officeDocument/2006/relationships/customXml" Target="../ink/ink1209.xml"/><Relationship Id="rId398" Type="http://schemas.openxmlformats.org/officeDocument/2006/relationships/customXml" Target="../ink/ink1230.xml"/><Relationship Id="rId521" Type="http://schemas.openxmlformats.org/officeDocument/2006/relationships/image" Target="../media/image1206.png"/><Relationship Id="rId95" Type="http://schemas.openxmlformats.org/officeDocument/2006/relationships/image" Target="../media/image995.png"/><Relationship Id="rId160" Type="http://schemas.openxmlformats.org/officeDocument/2006/relationships/customXml" Target="../ink/ink1111.xml"/><Relationship Id="rId216" Type="http://schemas.openxmlformats.org/officeDocument/2006/relationships/customXml" Target="../ink/ink1139.xml"/><Relationship Id="rId423" Type="http://schemas.openxmlformats.org/officeDocument/2006/relationships/image" Target="../media/image1158.png"/><Relationship Id="rId258" Type="http://schemas.openxmlformats.org/officeDocument/2006/relationships/customXml" Target="../ink/ink1160.xml"/><Relationship Id="rId465" Type="http://schemas.openxmlformats.org/officeDocument/2006/relationships/image" Target="../media/image1179.png"/><Relationship Id="rId22" Type="http://schemas.openxmlformats.org/officeDocument/2006/relationships/customXml" Target="../ink/ink1042.xml"/><Relationship Id="rId64" Type="http://schemas.openxmlformats.org/officeDocument/2006/relationships/customXml" Target="../ink/ink1063.xml"/><Relationship Id="rId118" Type="http://schemas.openxmlformats.org/officeDocument/2006/relationships/customXml" Target="../ink/ink1090.xml"/><Relationship Id="rId325" Type="http://schemas.openxmlformats.org/officeDocument/2006/relationships/image" Target="../media/image1109.png"/><Relationship Id="rId367" Type="http://schemas.openxmlformats.org/officeDocument/2006/relationships/image" Target="../media/image1130.png"/><Relationship Id="rId532" Type="http://schemas.openxmlformats.org/officeDocument/2006/relationships/customXml" Target="../ink/ink1297.xml"/><Relationship Id="rId171" Type="http://schemas.openxmlformats.org/officeDocument/2006/relationships/image" Target="../media/image1032.png"/><Relationship Id="rId227" Type="http://schemas.openxmlformats.org/officeDocument/2006/relationships/image" Target="../media/image1060.png"/><Relationship Id="rId269" Type="http://schemas.openxmlformats.org/officeDocument/2006/relationships/image" Target="../media/image1081.png"/><Relationship Id="rId434" Type="http://schemas.openxmlformats.org/officeDocument/2006/relationships/customXml" Target="../ink/ink1248.xml"/><Relationship Id="rId476" Type="http://schemas.openxmlformats.org/officeDocument/2006/relationships/customXml" Target="../ink/ink1269.xml"/><Relationship Id="rId33" Type="http://schemas.openxmlformats.org/officeDocument/2006/relationships/image" Target="../media/image633.png"/><Relationship Id="rId129" Type="http://schemas.openxmlformats.org/officeDocument/2006/relationships/image" Target="../media/image1012.png"/><Relationship Id="rId280" Type="http://schemas.openxmlformats.org/officeDocument/2006/relationships/customXml" Target="../ink/ink1171.xml"/><Relationship Id="rId336" Type="http://schemas.openxmlformats.org/officeDocument/2006/relationships/customXml" Target="../ink/ink1199.xml"/><Relationship Id="rId501" Type="http://schemas.openxmlformats.org/officeDocument/2006/relationships/image" Target="../media/image1196.png"/><Relationship Id="rId543" Type="http://schemas.openxmlformats.org/officeDocument/2006/relationships/image" Target="../media/image1217.png"/><Relationship Id="rId75" Type="http://schemas.openxmlformats.org/officeDocument/2006/relationships/image" Target="../media/image918.png"/><Relationship Id="rId140" Type="http://schemas.openxmlformats.org/officeDocument/2006/relationships/customXml" Target="../ink/ink1101.xml"/><Relationship Id="rId182" Type="http://schemas.openxmlformats.org/officeDocument/2006/relationships/customXml" Target="../ink/ink1122.xml"/><Relationship Id="rId378" Type="http://schemas.openxmlformats.org/officeDocument/2006/relationships/customXml" Target="../ink/ink1220.xml"/><Relationship Id="rId403" Type="http://schemas.openxmlformats.org/officeDocument/2006/relationships/image" Target="../media/image1148.png"/><Relationship Id="rId6" Type="http://schemas.openxmlformats.org/officeDocument/2006/relationships/customXml" Target="../ink/ink1034.xml"/><Relationship Id="rId238" Type="http://schemas.openxmlformats.org/officeDocument/2006/relationships/customXml" Target="../ink/ink1150.xml"/><Relationship Id="rId445" Type="http://schemas.openxmlformats.org/officeDocument/2006/relationships/image" Target="../media/image1169.png"/><Relationship Id="rId487" Type="http://schemas.openxmlformats.org/officeDocument/2006/relationships/image" Target="../media/image1190.png"/><Relationship Id="rId291" Type="http://schemas.openxmlformats.org/officeDocument/2006/relationships/image" Target="../media/image1092.png"/><Relationship Id="rId305" Type="http://schemas.openxmlformats.org/officeDocument/2006/relationships/image" Target="../media/image1099.png"/><Relationship Id="rId347" Type="http://schemas.openxmlformats.org/officeDocument/2006/relationships/image" Target="../media/image1120.png"/><Relationship Id="rId512" Type="http://schemas.openxmlformats.org/officeDocument/2006/relationships/customXml" Target="../ink/ink1287.xml"/><Relationship Id="rId44" Type="http://schemas.openxmlformats.org/officeDocument/2006/relationships/customXml" Target="../ink/ink1053.xml"/><Relationship Id="rId86" Type="http://schemas.openxmlformats.org/officeDocument/2006/relationships/customXml" Target="../ink/ink1074.xml"/><Relationship Id="rId151" Type="http://schemas.openxmlformats.org/officeDocument/2006/relationships/image" Target="../media/image1022.png"/><Relationship Id="rId389" Type="http://schemas.openxmlformats.org/officeDocument/2006/relationships/image" Target="../media/image1141.png"/><Relationship Id="rId193" Type="http://schemas.openxmlformats.org/officeDocument/2006/relationships/image" Target="../media/image1043.png"/><Relationship Id="rId207" Type="http://schemas.openxmlformats.org/officeDocument/2006/relationships/image" Target="../media/image1050.png"/><Relationship Id="rId249" Type="http://schemas.openxmlformats.org/officeDocument/2006/relationships/image" Target="../media/image1071.png"/><Relationship Id="rId414" Type="http://schemas.openxmlformats.org/officeDocument/2006/relationships/customXml" Target="../ink/ink1238.xml"/><Relationship Id="rId456" Type="http://schemas.openxmlformats.org/officeDocument/2006/relationships/customXml" Target="../ink/ink1259.xml"/><Relationship Id="rId498" Type="http://schemas.openxmlformats.org/officeDocument/2006/relationships/customXml" Target="../ink/ink1280.xml"/><Relationship Id="rId13" Type="http://schemas.openxmlformats.org/officeDocument/2006/relationships/image" Target="../media/image876.png"/><Relationship Id="rId109" Type="http://schemas.openxmlformats.org/officeDocument/2006/relationships/image" Target="../media/image1002.png"/><Relationship Id="rId260" Type="http://schemas.openxmlformats.org/officeDocument/2006/relationships/customXml" Target="../ink/ink1161.xml"/><Relationship Id="rId316" Type="http://schemas.openxmlformats.org/officeDocument/2006/relationships/customXml" Target="../ink/ink1189.xml"/><Relationship Id="rId523" Type="http://schemas.openxmlformats.org/officeDocument/2006/relationships/image" Target="../media/image1207.png"/><Relationship Id="rId55" Type="http://schemas.openxmlformats.org/officeDocument/2006/relationships/image" Target="../media/image908.png"/><Relationship Id="rId97" Type="http://schemas.openxmlformats.org/officeDocument/2006/relationships/image" Target="../media/image996.png"/><Relationship Id="rId120" Type="http://schemas.openxmlformats.org/officeDocument/2006/relationships/customXml" Target="../ink/ink1091.xml"/><Relationship Id="rId358" Type="http://schemas.openxmlformats.org/officeDocument/2006/relationships/customXml" Target="../ink/ink1210.xml"/><Relationship Id="rId162" Type="http://schemas.openxmlformats.org/officeDocument/2006/relationships/customXml" Target="../ink/ink1112.xml"/><Relationship Id="rId218" Type="http://schemas.openxmlformats.org/officeDocument/2006/relationships/customXml" Target="../ink/ink1140.xml"/><Relationship Id="rId425" Type="http://schemas.openxmlformats.org/officeDocument/2006/relationships/image" Target="../media/image1159.png"/><Relationship Id="rId467" Type="http://schemas.openxmlformats.org/officeDocument/2006/relationships/image" Target="../media/image1180.png"/><Relationship Id="rId271" Type="http://schemas.openxmlformats.org/officeDocument/2006/relationships/image" Target="../media/image1082.png"/><Relationship Id="rId24" Type="http://schemas.openxmlformats.org/officeDocument/2006/relationships/customXml" Target="../ink/ink1043.xml"/><Relationship Id="rId66" Type="http://schemas.openxmlformats.org/officeDocument/2006/relationships/customXml" Target="../ink/ink1064.xml"/><Relationship Id="rId131" Type="http://schemas.openxmlformats.org/officeDocument/2006/relationships/image" Target="../media/image1013.png"/><Relationship Id="rId327" Type="http://schemas.openxmlformats.org/officeDocument/2006/relationships/image" Target="../media/image1110.png"/><Relationship Id="rId369" Type="http://schemas.openxmlformats.org/officeDocument/2006/relationships/image" Target="../media/image1131.png"/><Relationship Id="rId534" Type="http://schemas.openxmlformats.org/officeDocument/2006/relationships/customXml" Target="../ink/ink1298.xml"/><Relationship Id="rId173" Type="http://schemas.openxmlformats.org/officeDocument/2006/relationships/image" Target="../media/image1033.png"/><Relationship Id="rId229" Type="http://schemas.openxmlformats.org/officeDocument/2006/relationships/image" Target="../media/image1061.png"/><Relationship Id="rId380" Type="http://schemas.openxmlformats.org/officeDocument/2006/relationships/customXml" Target="../ink/ink1221.xml"/><Relationship Id="rId436" Type="http://schemas.openxmlformats.org/officeDocument/2006/relationships/customXml" Target="../ink/ink1249.xml"/><Relationship Id="rId240" Type="http://schemas.openxmlformats.org/officeDocument/2006/relationships/customXml" Target="../ink/ink1151.xml"/><Relationship Id="rId478" Type="http://schemas.openxmlformats.org/officeDocument/2006/relationships/customXml" Target="../ink/ink1270.xml"/><Relationship Id="rId35" Type="http://schemas.openxmlformats.org/officeDocument/2006/relationships/image" Target="../media/image898.png"/><Relationship Id="rId77" Type="http://schemas.openxmlformats.org/officeDocument/2006/relationships/image" Target="../media/image919.png"/><Relationship Id="rId100" Type="http://schemas.openxmlformats.org/officeDocument/2006/relationships/customXml" Target="../ink/ink1081.xml"/><Relationship Id="rId282" Type="http://schemas.openxmlformats.org/officeDocument/2006/relationships/customXml" Target="../ink/ink1172.xml"/><Relationship Id="rId338" Type="http://schemas.openxmlformats.org/officeDocument/2006/relationships/customXml" Target="../ink/ink1200.xml"/><Relationship Id="rId503" Type="http://schemas.openxmlformats.org/officeDocument/2006/relationships/image" Target="../media/image1197.png"/><Relationship Id="rId8" Type="http://schemas.openxmlformats.org/officeDocument/2006/relationships/customXml" Target="../ink/ink1035.xml"/><Relationship Id="rId142" Type="http://schemas.openxmlformats.org/officeDocument/2006/relationships/customXml" Target="../ink/ink1102.xml"/><Relationship Id="rId184" Type="http://schemas.openxmlformats.org/officeDocument/2006/relationships/customXml" Target="../ink/ink1123.xml"/><Relationship Id="rId391" Type="http://schemas.openxmlformats.org/officeDocument/2006/relationships/image" Target="../media/image1142.png"/><Relationship Id="rId405" Type="http://schemas.openxmlformats.org/officeDocument/2006/relationships/image" Target="../media/image1149.png"/><Relationship Id="rId447" Type="http://schemas.openxmlformats.org/officeDocument/2006/relationships/image" Target="../media/image1170.png"/><Relationship Id="rId251" Type="http://schemas.openxmlformats.org/officeDocument/2006/relationships/image" Target="../media/image1072.png"/><Relationship Id="rId489" Type="http://schemas.openxmlformats.org/officeDocument/2006/relationships/image" Target="../media/image1191.png"/><Relationship Id="rId46" Type="http://schemas.openxmlformats.org/officeDocument/2006/relationships/customXml" Target="../ink/ink1054.xml"/><Relationship Id="rId293" Type="http://schemas.openxmlformats.org/officeDocument/2006/relationships/image" Target="../media/image1093.png"/><Relationship Id="rId307" Type="http://schemas.openxmlformats.org/officeDocument/2006/relationships/image" Target="../media/image1100.png"/><Relationship Id="rId349" Type="http://schemas.openxmlformats.org/officeDocument/2006/relationships/image" Target="../media/image1121.png"/><Relationship Id="rId514" Type="http://schemas.openxmlformats.org/officeDocument/2006/relationships/customXml" Target="../ink/ink12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8AE9C-460C-60E6-99F4-1B8EAC7A2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Gamma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48CF1-668B-82D4-2182-541EB8F74C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Isomer, Widths</a:t>
            </a:r>
            <a:r>
              <a:rPr lang="en-US"/>
              <a:t>, Energetics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70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D4A470E-8D9F-51E1-9297-8B8A044A7DCC}"/>
              </a:ext>
            </a:extLst>
          </p:cNvPr>
          <p:cNvGrpSpPr/>
          <p:nvPr/>
        </p:nvGrpSpPr>
        <p:grpSpPr>
          <a:xfrm>
            <a:off x="1719828" y="650781"/>
            <a:ext cx="1310400" cy="532440"/>
            <a:chOff x="1719828" y="650781"/>
            <a:chExt cx="131040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ADAC421-8487-8199-B2A9-478FFF4FA821}"/>
                    </a:ext>
                  </a:extLst>
                </p14:cNvPr>
                <p14:cNvContentPartPr/>
                <p14:nvPr/>
              </p14:nvContentPartPr>
              <p14:xfrm>
                <a:off x="1719828" y="727821"/>
                <a:ext cx="28080" cy="455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ADAC421-8487-8199-B2A9-478FFF4FA82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11188" y="718821"/>
                  <a:ext cx="457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9A4B90A-CD39-C996-6D60-3FDA27F0DAAA}"/>
                    </a:ext>
                  </a:extLst>
                </p14:cNvPr>
                <p14:cNvContentPartPr/>
                <p14:nvPr/>
              </p14:nvContentPartPr>
              <p14:xfrm>
                <a:off x="1871028" y="789741"/>
                <a:ext cx="223920" cy="348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9A4B90A-CD39-C996-6D60-3FDA27F0DA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62388" y="780741"/>
                  <a:ext cx="2415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FED94C3-9A4E-7F09-CFFA-15057FF1B89B}"/>
                    </a:ext>
                  </a:extLst>
                </p14:cNvPr>
                <p14:cNvContentPartPr/>
                <p14:nvPr/>
              </p14:nvContentPartPr>
              <p14:xfrm>
                <a:off x="1910988" y="1010781"/>
                <a:ext cx="163800" cy="18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FED94C3-9A4E-7F09-CFFA-15057FF1B8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01988" y="1002141"/>
                  <a:ext cx="181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78810F-F882-6F5B-D15E-586FC9BE19A8}"/>
                    </a:ext>
                  </a:extLst>
                </p14:cNvPr>
                <p14:cNvContentPartPr/>
                <p14:nvPr/>
              </p14:nvContentPartPr>
              <p14:xfrm>
                <a:off x="2152188" y="785781"/>
                <a:ext cx="126000" cy="376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78810F-F882-6F5B-D15E-586FC9BE19A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43548" y="777141"/>
                  <a:ext cx="1436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ACDF696-DCFD-D55A-470D-2FC3BFBE1341}"/>
                    </a:ext>
                  </a:extLst>
                </p14:cNvPr>
                <p14:cNvContentPartPr/>
                <p14:nvPr/>
              </p14:nvContentPartPr>
              <p14:xfrm>
                <a:off x="2333268" y="856701"/>
                <a:ext cx="112680" cy="244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ACDF696-DCFD-D55A-470D-2FC3BFBE13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24268" y="848061"/>
                  <a:ext cx="1303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AE9CD65-2844-234B-A9A6-BAC89B147977}"/>
                    </a:ext>
                  </a:extLst>
                </p14:cNvPr>
                <p14:cNvContentPartPr/>
                <p14:nvPr/>
              </p14:nvContentPartPr>
              <p14:xfrm>
                <a:off x="2337948" y="989541"/>
                <a:ext cx="133200" cy="20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AE9CD65-2844-234B-A9A6-BAC89B14797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29308" y="980901"/>
                  <a:ext cx="150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29EF1DA-A03E-C8FE-7034-E9722E26DA4B}"/>
                    </a:ext>
                  </a:extLst>
                </p14:cNvPr>
                <p14:cNvContentPartPr/>
                <p14:nvPr/>
              </p14:nvContentPartPr>
              <p14:xfrm>
                <a:off x="2346588" y="866781"/>
                <a:ext cx="144360" cy="15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29EF1DA-A03E-C8FE-7034-E9722E26DA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37588" y="857781"/>
                  <a:ext cx="162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DEACFD8-2CF7-728B-18F0-6A184D434D24}"/>
                    </a:ext>
                  </a:extLst>
                </p14:cNvPr>
                <p14:cNvContentPartPr/>
                <p14:nvPr/>
              </p14:nvContentPartPr>
              <p14:xfrm>
                <a:off x="2542788" y="789741"/>
                <a:ext cx="133560" cy="323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DEACFD8-2CF7-728B-18F0-6A184D434D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4148" y="781101"/>
                  <a:ext cx="1512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820DC93-E4EC-F9E5-B47E-B4B37FA86500}"/>
                    </a:ext>
                  </a:extLst>
                </p14:cNvPr>
                <p14:cNvContentPartPr/>
                <p14:nvPr/>
              </p14:nvContentPartPr>
              <p14:xfrm>
                <a:off x="2785788" y="671661"/>
                <a:ext cx="19800" cy="455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820DC93-E4EC-F9E5-B47E-B4B37FA8650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77148" y="662661"/>
                  <a:ext cx="374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FFA2BDE-9236-FDBB-881A-ED02B276E7FE}"/>
                    </a:ext>
                  </a:extLst>
                </p14:cNvPr>
                <p14:cNvContentPartPr/>
                <p14:nvPr/>
              </p14:nvContentPartPr>
              <p14:xfrm>
                <a:off x="2903508" y="650781"/>
                <a:ext cx="126720" cy="159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FFA2BDE-9236-FDBB-881A-ED02B276E7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94868" y="641781"/>
                  <a:ext cx="1443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0B0FEA-573D-10A1-842B-932EBAF9D7A4}"/>
              </a:ext>
            </a:extLst>
          </p:cNvPr>
          <p:cNvGrpSpPr/>
          <p:nvPr/>
        </p:nvGrpSpPr>
        <p:grpSpPr>
          <a:xfrm>
            <a:off x="3340908" y="839061"/>
            <a:ext cx="237240" cy="121680"/>
            <a:chOff x="3340908" y="839061"/>
            <a:chExt cx="237240" cy="1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9A2AAE4-AF2A-A5B5-7F38-92B03052673B}"/>
                    </a:ext>
                  </a:extLst>
                </p14:cNvPr>
                <p14:cNvContentPartPr/>
                <p14:nvPr/>
              </p14:nvContentPartPr>
              <p14:xfrm>
                <a:off x="3340908" y="839061"/>
                <a:ext cx="237240" cy="7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9A2AAE4-AF2A-A5B5-7F38-92B03052673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2268" y="830061"/>
                  <a:ext cx="254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E130214-05CF-F5A1-EB5A-19064D2D69B6}"/>
                    </a:ext>
                  </a:extLst>
                </p14:cNvPr>
                <p14:cNvContentPartPr/>
                <p14:nvPr/>
              </p14:nvContentPartPr>
              <p14:xfrm>
                <a:off x="3370788" y="933741"/>
                <a:ext cx="199800" cy="27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E130214-05CF-F5A1-EB5A-19064D2D69B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61788" y="924741"/>
                  <a:ext cx="2174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B0F98D-AD2E-4AAC-EFA1-3421F732E62F}"/>
              </a:ext>
            </a:extLst>
          </p:cNvPr>
          <p:cNvGrpSpPr/>
          <p:nvPr/>
        </p:nvGrpSpPr>
        <p:grpSpPr>
          <a:xfrm>
            <a:off x="3904308" y="488781"/>
            <a:ext cx="537840" cy="691560"/>
            <a:chOff x="3904308" y="488781"/>
            <a:chExt cx="537840" cy="69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1D8C2C-2872-041F-B74D-EE8FE6A91EC6}"/>
                    </a:ext>
                  </a:extLst>
                </p14:cNvPr>
                <p14:cNvContentPartPr/>
                <p14:nvPr/>
              </p14:nvContentPartPr>
              <p14:xfrm>
                <a:off x="4157748" y="488781"/>
                <a:ext cx="7560" cy="243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1D8C2C-2872-041F-B74D-EE8FE6A91E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49108" y="480141"/>
                  <a:ext cx="252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24CE94-1012-023E-6BCF-A9B380AD2543}"/>
                    </a:ext>
                  </a:extLst>
                </p14:cNvPr>
                <p14:cNvContentPartPr/>
                <p14:nvPr/>
              </p14:nvContentPartPr>
              <p14:xfrm>
                <a:off x="3904308" y="765261"/>
                <a:ext cx="525600" cy="3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24CE94-1012-023E-6BCF-A9B380AD254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95668" y="756621"/>
                  <a:ext cx="543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3962B9-98A7-03E6-A483-CD0F17AB1A8A}"/>
                    </a:ext>
                  </a:extLst>
                </p14:cNvPr>
                <p14:cNvContentPartPr/>
                <p14:nvPr/>
              </p14:nvContentPartPr>
              <p14:xfrm>
                <a:off x="4027068" y="902421"/>
                <a:ext cx="16920" cy="270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3962B9-98A7-03E6-A483-CD0F17AB1A8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18428" y="893421"/>
                  <a:ext cx="34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C70EF72-63A3-FFF1-4474-9A8108B61E99}"/>
                    </a:ext>
                  </a:extLst>
                </p14:cNvPr>
                <p14:cNvContentPartPr/>
                <p14:nvPr/>
              </p14:nvContentPartPr>
              <p14:xfrm>
                <a:off x="3930588" y="887301"/>
                <a:ext cx="200520" cy="182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C70EF72-63A3-FFF1-4474-9A8108B61E9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21948" y="878301"/>
                  <a:ext cx="218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55400FA-717A-A968-3B2D-F256B49A1220}"/>
                    </a:ext>
                  </a:extLst>
                </p14:cNvPr>
                <p14:cNvContentPartPr/>
                <p14:nvPr/>
              </p14:nvContentPartPr>
              <p14:xfrm>
                <a:off x="4182588" y="1017981"/>
                <a:ext cx="10800" cy="115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55400FA-717A-A968-3B2D-F256B49A12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73948" y="1008981"/>
                  <a:ext cx="28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E707EEE-E201-DA84-7152-213F59CB8563}"/>
                    </a:ext>
                  </a:extLst>
                </p14:cNvPr>
                <p14:cNvContentPartPr/>
                <p14:nvPr/>
              </p14:nvContentPartPr>
              <p14:xfrm>
                <a:off x="4241268" y="1009701"/>
                <a:ext cx="17640" cy="170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E707EEE-E201-DA84-7152-213F59CB856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32628" y="1000701"/>
                  <a:ext cx="35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4C8907-E2B5-FE17-8825-1AB47E610D6A}"/>
                    </a:ext>
                  </a:extLst>
                </p14:cNvPr>
                <p14:cNvContentPartPr/>
                <p14:nvPr/>
              </p14:nvContentPartPr>
              <p14:xfrm>
                <a:off x="4140828" y="1005741"/>
                <a:ext cx="182160" cy="41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4C8907-E2B5-FE17-8825-1AB47E610D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32188" y="997101"/>
                  <a:ext cx="199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E57B6F9-BAB6-3BE1-0393-7DBEFE362E56}"/>
                    </a:ext>
                  </a:extLst>
                </p14:cNvPr>
                <p14:cNvContentPartPr/>
                <p14:nvPr/>
              </p14:nvContentPartPr>
              <p14:xfrm>
                <a:off x="4379148" y="921861"/>
                <a:ext cx="63000" cy="104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E57B6F9-BAB6-3BE1-0393-7DBEFE362E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70508" y="912861"/>
                  <a:ext cx="806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853F980-2DFA-4140-3D21-F78F93FA29A2}"/>
              </a:ext>
            </a:extLst>
          </p:cNvPr>
          <p:cNvGrpSpPr/>
          <p:nvPr/>
        </p:nvGrpSpPr>
        <p:grpSpPr>
          <a:xfrm>
            <a:off x="4836348" y="370341"/>
            <a:ext cx="2362680" cy="939240"/>
            <a:chOff x="4836348" y="370341"/>
            <a:chExt cx="2362680" cy="93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559DE66-D0B9-8F2A-40FB-691CF668FB0F}"/>
                    </a:ext>
                  </a:extLst>
                </p14:cNvPr>
                <p14:cNvContentPartPr/>
                <p14:nvPr/>
              </p14:nvContentPartPr>
              <p14:xfrm>
                <a:off x="5476428" y="370341"/>
                <a:ext cx="9720" cy="221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559DE66-D0B9-8F2A-40FB-691CF668FB0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67428" y="361341"/>
                  <a:ext cx="27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DBE6B3-D757-9CBC-7F73-445798A869C4}"/>
                    </a:ext>
                  </a:extLst>
                </p14:cNvPr>
                <p14:cNvContentPartPr/>
                <p14:nvPr/>
              </p14:nvContentPartPr>
              <p14:xfrm>
                <a:off x="4884228" y="598221"/>
                <a:ext cx="1621800" cy="80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DBE6B3-D757-9CBC-7F73-445798A869C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75228" y="589581"/>
                  <a:ext cx="1639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3C05DCC-BF4B-83F2-3610-14E657361E9E}"/>
                    </a:ext>
                  </a:extLst>
                </p14:cNvPr>
                <p14:cNvContentPartPr/>
                <p14:nvPr/>
              </p14:nvContentPartPr>
              <p14:xfrm>
                <a:off x="4836348" y="824661"/>
                <a:ext cx="92880" cy="37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3C05DCC-BF4B-83F2-3610-14E657361E9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27348" y="816021"/>
                  <a:ext cx="1105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FD7E7E2-EC78-C000-444A-8F95FE3075F5}"/>
                    </a:ext>
                  </a:extLst>
                </p14:cNvPr>
                <p14:cNvContentPartPr/>
                <p14:nvPr/>
              </p14:nvContentPartPr>
              <p14:xfrm>
                <a:off x="4992948" y="920421"/>
                <a:ext cx="103680" cy="20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FD7E7E2-EC78-C000-444A-8F95FE3075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83948" y="911781"/>
                  <a:ext cx="121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6261405-271D-A0C3-30C1-B27CCCAF2602}"/>
                    </a:ext>
                  </a:extLst>
                </p14:cNvPr>
                <p14:cNvContentPartPr/>
                <p14:nvPr/>
              </p14:nvContentPartPr>
              <p14:xfrm>
                <a:off x="5026428" y="1024821"/>
                <a:ext cx="98640" cy="11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6261405-271D-A0C3-30C1-B27CCCAF260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17788" y="1015821"/>
                  <a:ext cx="116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2F0D915-2F09-DAE8-2388-7DB7ECFB025B}"/>
                    </a:ext>
                  </a:extLst>
                </p14:cNvPr>
                <p14:cNvContentPartPr/>
                <p14:nvPr/>
              </p14:nvContentPartPr>
              <p14:xfrm>
                <a:off x="5021748" y="927981"/>
                <a:ext cx="110880" cy="11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2F0D915-2F09-DAE8-2388-7DB7ECFB025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12748" y="919341"/>
                  <a:ext cx="128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2E2A8E5-F4A4-DFDA-8641-E7C46E340D97}"/>
                    </a:ext>
                  </a:extLst>
                </p14:cNvPr>
                <p14:cNvContentPartPr/>
                <p14:nvPr/>
              </p14:nvContentPartPr>
              <p14:xfrm>
                <a:off x="5239548" y="1026981"/>
                <a:ext cx="83520" cy="11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2E2A8E5-F4A4-DFDA-8641-E7C46E340D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30908" y="1017981"/>
                  <a:ext cx="101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D669358-789D-5EDC-B09D-50942CFCB359}"/>
                    </a:ext>
                  </a:extLst>
                </p14:cNvPr>
                <p14:cNvContentPartPr/>
                <p14:nvPr/>
              </p14:nvContentPartPr>
              <p14:xfrm>
                <a:off x="5391108" y="909261"/>
                <a:ext cx="120600" cy="223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D669358-789D-5EDC-B09D-50942CFCB35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82108" y="900261"/>
                  <a:ext cx="138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2F9318-F271-4587-B917-0B6A21FAAD16}"/>
                    </a:ext>
                  </a:extLst>
                </p14:cNvPr>
                <p14:cNvContentPartPr/>
                <p14:nvPr/>
              </p14:nvContentPartPr>
              <p14:xfrm>
                <a:off x="5398668" y="1017981"/>
                <a:ext cx="142920" cy="23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42F9318-F271-4587-B917-0B6A21FAAD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90028" y="1008981"/>
                  <a:ext cx="160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BF5A1F7-9FFF-3C83-F137-FAA772AFDDF7}"/>
                    </a:ext>
                  </a:extLst>
                </p14:cNvPr>
                <p14:cNvContentPartPr/>
                <p14:nvPr/>
              </p14:nvContentPartPr>
              <p14:xfrm>
                <a:off x="5368788" y="912501"/>
                <a:ext cx="171360" cy="18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BF5A1F7-9FFF-3C83-F137-FAA772AFDDF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59788" y="903861"/>
                  <a:ext cx="189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43BD642-EE78-E49C-4104-BB56008B0E14}"/>
                    </a:ext>
                  </a:extLst>
                </p14:cNvPr>
                <p14:cNvContentPartPr/>
                <p14:nvPr/>
              </p14:nvContentPartPr>
              <p14:xfrm>
                <a:off x="5585868" y="1077021"/>
                <a:ext cx="108720" cy="91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43BD642-EE78-E49C-4104-BB56008B0E1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76868" y="1068021"/>
                  <a:ext cx="126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016C327-7373-AB8D-FEA5-236314BB9BF6}"/>
                    </a:ext>
                  </a:extLst>
                </p14:cNvPr>
                <p14:cNvContentPartPr/>
                <p14:nvPr/>
              </p14:nvContentPartPr>
              <p14:xfrm>
                <a:off x="5701428" y="846981"/>
                <a:ext cx="154800" cy="400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016C327-7373-AB8D-FEA5-236314BB9BF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92428" y="838341"/>
                  <a:ext cx="1724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64E75C-85B5-BBFC-2706-9C936B74CFF9}"/>
                    </a:ext>
                  </a:extLst>
                </p14:cNvPr>
                <p14:cNvContentPartPr/>
                <p14:nvPr/>
              </p14:nvContentPartPr>
              <p14:xfrm>
                <a:off x="5846868" y="817461"/>
                <a:ext cx="146880" cy="108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64E75C-85B5-BBFC-2706-9C936B74CFF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37868" y="808461"/>
                  <a:ext cx="164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6523CC9-2563-C8CA-1E8C-04731C06ECED}"/>
                    </a:ext>
                  </a:extLst>
                </p14:cNvPr>
                <p14:cNvContentPartPr/>
                <p14:nvPr/>
              </p14:nvContentPartPr>
              <p14:xfrm>
                <a:off x="6034068" y="1017621"/>
                <a:ext cx="203760" cy="11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6523CC9-2563-C8CA-1E8C-04731C06ECE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25428" y="1008621"/>
                  <a:ext cx="221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2097438-89AC-2A30-372D-5C9571B61221}"/>
                    </a:ext>
                  </a:extLst>
                </p14:cNvPr>
                <p14:cNvContentPartPr/>
                <p14:nvPr/>
              </p14:nvContentPartPr>
              <p14:xfrm>
                <a:off x="6170148" y="891261"/>
                <a:ext cx="16560" cy="218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2097438-89AC-2A30-372D-5C9571B6122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61148" y="882261"/>
                  <a:ext cx="34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2009EC7-6E23-AF14-EEE5-02E60A50CCF6}"/>
                    </a:ext>
                  </a:extLst>
                </p14:cNvPr>
                <p14:cNvContentPartPr/>
                <p14:nvPr/>
              </p14:nvContentPartPr>
              <p14:xfrm>
                <a:off x="6448068" y="592821"/>
                <a:ext cx="555120" cy="32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2009EC7-6E23-AF14-EEE5-02E60A50CCF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39428" y="583821"/>
                  <a:ext cx="572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23FD91D-C7AF-CF60-F769-E1C5B4C52634}"/>
                    </a:ext>
                  </a:extLst>
                </p14:cNvPr>
                <p14:cNvContentPartPr/>
                <p14:nvPr/>
              </p14:nvContentPartPr>
              <p14:xfrm>
                <a:off x="6505308" y="801621"/>
                <a:ext cx="135720" cy="203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23FD91D-C7AF-CF60-F769-E1C5B4C5263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96668" y="792621"/>
                  <a:ext cx="153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D13348C-F80D-71BA-45E4-129A023B014E}"/>
                    </a:ext>
                  </a:extLst>
                </p14:cNvPr>
                <p14:cNvContentPartPr/>
                <p14:nvPr/>
              </p14:nvContentPartPr>
              <p14:xfrm>
                <a:off x="6462468" y="823941"/>
                <a:ext cx="176760" cy="80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D13348C-F80D-71BA-45E4-129A023B014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53828" y="815301"/>
                  <a:ext cx="194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EE03D04-9C07-04D5-B3B0-5F991E1E20DF}"/>
                    </a:ext>
                  </a:extLst>
                </p14:cNvPr>
                <p14:cNvContentPartPr/>
                <p14:nvPr/>
              </p14:nvContentPartPr>
              <p14:xfrm>
                <a:off x="6735708" y="858861"/>
                <a:ext cx="84960" cy="156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EE03D04-9C07-04D5-B3B0-5F991E1E20D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26708" y="850221"/>
                  <a:ext cx="102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9181084-3971-CED9-8EB1-E6BADCF315E5}"/>
                    </a:ext>
                  </a:extLst>
                </p14:cNvPr>
                <p14:cNvContentPartPr/>
                <p14:nvPr/>
              </p14:nvContentPartPr>
              <p14:xfrm>
                <a:off x="6718788" y="818901"/>
                <a:ext cx="171360" cy="186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9181084-3971-CED9-8EB1-E6BADCF315E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10148" y="809901"/>
                  <a:ext cx="189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2F80D5E-EA16-CD93-E138-EEE991E49ACB}"/>
                    </a:ext>
                  </a:extLst>
                </p14:cNvPr>
                <p14:cNvContentPartPr/>
                <p14:nvPr/>
              </p14:nvContentPartPr>
              <p14:xfrm>
                <a:off x="6477588" y="1072341"/>
                <a:ext cx="434160" cy="21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2F80D5E-EA16-CD93-E138-EEE991E49AC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68588" y="1063701"/>
                  <a:ext cx="451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9918310-D337-9F27-4751-5223C6202ABE}"/>
                    </a:ext>
                  </a:extLst>
                </p14:cNvPr>
                <p14:cNvContentPartPr/>
                <p14:nvPr/>
              </p14:nvContentPartPr>
              <p14:xfrm>
                <a:off x="6629868" y="1183221"/>
                <a:ext cx="164520" cy="124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9918310-D337-9F27-4751-5223C6202AB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21228" y="1174221"/>
                  <a:ext cx="182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D1DA85A-6FC0-A7ED-D123-3F5BC2A3C152}"/>
                    </a:ext>
                  </a:extLst>
                </p14:cNvPr>
                <p14:cNvContentPartPr/>
                <p14:nvPr/>
              </p14:nvContentPartPr>
              <p14:xfrm>
                <a:off x="6398388" y="794061"/>
                <a:ext cx="146880" cy="511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D1DA85A-6FC0-A7ED-D123-3F5BC2A3C1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389388" y="785061"/>
                  <a:ext cx="1645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956F5F7-A51D-E09E-4B0D-9BF4E0A8205A}"/>
                    </a:ext>
                  </a:extLst>
                </p14:cNvPr>
                <p14:cNvContentPartPr/>
                <p14:nvPr/>
              </p14:nvContentPartPr>
              <p14:xfrm>
                <a:off x="6917508" y="808461"/>
                <a:ext cx="166680" cy="501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956F5F7-A51D-E09E-4B0D-9BF4E0A8205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08868" y="799821"/>
                  <a:ext cx="18432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8FB9567-C540-1D1B-4F8F-558F0E8F96A7}"/>
                    </a:ext>
                  </a:extLst>
                </p14:cNvPr>
                <p14:cNvContentPartPr/>
                <p14:nvPr/>
              </p14:nvContentPartPr>
              <p14:xfrm>
                <a:off x="7095708" y="754821"/>
                <a:ext cx="103320" cy="139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8FB9567-C540-1D1B-4F8F-558F0E8F96A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87068" y="745821"/>
                  <a:ext cx="12096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C47E5C6-BE61-91EF-7EC3-F0661A3A8762}"/>
              </a:ext>
            </a:extLst>
          </p:cNvPr>
          <p:cNvGrpSpPr/>
          <p:nvPr/>
        </p:nvGrpSpPr>
        <p:grpSpPr>
          <a:xfrm>
            <a:off x="7943508" y="442341"/>
            <a:ext cx="3327840" cy="554040"/>
            <a:chOff x="7943508" y="442341"/>
            <a:chExt cx="332784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4E6E79A-E92E-EC2E-DD2D-A08DC4F59D07}"/>
                    </a:ext>
                  </a:extLst>
                </p14:cNvPr>
                <p14:cNvContentPartPr/>
                <p14:nvPr/>
              </p14:nvContentPartPr>
              <p14:xfrm>
                <a:off x="7943508" y="442341"/>
                <a:ext cx="1494720" cy="481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4E6E79A-E92E-EC2E-DD2D-A08DC4F59D0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34868" y="433341"/>
                  <a:ext cx="151236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04D2FC4-85F9-12AA-5F75-0D0FBCE3E370}"/>
                    </a:ext>
                  </a:extLst>
                </p14:cNvPr>
                <p14:cNvContentPartPr/>
                <p14:nvPr/>
              </p14:nvContentPartPr>
              <p14:xfrm>
                <a:off x="9136908" y="575541"/>
                <a:ext cx="32040" cy="10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04D2FC4-85F9-12AA-5F75-0D0FBCE3E37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27908" y="566901"/>
                  <a:ext cx="49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D2CA820-EE48-26E1-F14B-0930AE03D3DC}"/>
                    </a:ext>
                  </a:extLst>
                </p14:cNvPr>
                <p14:cNvContentPartPr/>
                <p14:nvPr/>
              </p14:nvContentPartPr>
              <p14:xfrm>
                <a:off x="8522388" y="611541"/>
                <a:ext cx="285480" cy="10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D2CA820-EE48-26E1-F14B-0930AE03D3D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13748" y="602901"/>
                  <a:ext cx="303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5BA8545-DAD1-C834-8622-84C789A127D1}"/>
                    </a:ext>
                  </a:extLst>
                </p14:cNvPr>
                <p14:cNvContentPartPr/>
                <p14:nvPr/>
              </p14:nvContentPartPr>
              <p14:xfrm>
                <a:off x="9641988" y="510741"/>
                <a:ext cx="537480" cy="311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5BA8545-DAD1-C834-8622-84C789A127D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32988" y="501741"/>
                  <a:ext cx="5551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096A8A0-01B2-FC35-8655-712AFE9BE1EF}"/>
                    </a:ext>
                  </a:extLst>
                </p14:cNvPr>
                <p14:cNvContentPartPr/>
                <p14:nvPr/>
              </p14:nvContentPartPr>
              <p14:xfrm>
                <a:off x="9936468" y="612621"/>
                <a:ext cx="24120" cy="3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096A8A0-01B2-FC35-8655-712AFE9BE1E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27828" y="603981"/>
                  <a:ext cx="41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5C838DC-9407-9EE6-3BDF-9AB83683B8ED}"/>
                    </a:ext>
                  </a:extLst>
                </p14:cNvPr>
                <p14:cNvContentPartPr/>
                <p14:nvPr/>
              </p14:nvContentPartPr>
              <p14:xfrm>
                <a:off x="10313028" y="445581"/>
                <a:ext cx="958320" cy="550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5C838DC-9407-9EE6-3BDF-9AB83683B8E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304028" y="436581"/>
                  <a:ext cx="975960" cy="568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848BB85E-0CD2-410D-7E84-DB1F14E6B3F7}"/>
              </a:ext>
            </a:extLst>
      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794521" y="3038473"/>
            <a:ext cx="5900507" cy="262836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EE26CBA-A989-F387-131D-DC4489BF3CDA}"/>
              </a:ext>
            </a:extLst>
      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588134" y="2079527"/>
            <a:ext cx="6632348" cy="961011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17C8EEA-6225-2031-9B73-DE5A2B600BF8}"/>
              </a:ext>
            </a:extLst>
          </p:cNvPr>
          <p:cNvGrpSpPr/>
          <p:nvPr/>
        </p:nvGrpSpPr>
        <p:grpSpPr>
          <a:xfrm>
            <a:off x="6949188" y="3200193"/>
            <a:ext cx="1160640" cy="360828"/>
            <a:chOff x="6949188" y="3200193"/>
            <a:chExt cx="1160640" cy="36082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70A2A88-7D27-F566-4DCE-73A861AA0D75}"/>
                    </a:ext>
                  </a:extLst>
                </p14:cNvPr>
                <p14:cNvContentPartPr/>
                <p14:nvPr/>
              </p14:nvContentPartPr>
              <p14:xfrm>
                <a:off x="7399548" y="3380661"/>
                <a:ext cx="121680" cy="18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70A2A88-7D27-F566-4DCE-73A861AA0D7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90908" y="3372021"/>
                  <a:ext cx="139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7AB5FE1-330F-D480-B0A9-3E6784863ED7}"/>
                    </a:ext>
                  </a:extLst>
                </p14:cNvPr>
                <p14:cNvContentPartPr/>
                <p14:nvPr/>
              </p14:nvContentPartPr>
              <p14:xfrm>
                <a:off x="7395228" y="3441141"/>
                <a:ext cx="127800" cy="9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7AB5FE1-330F-D480-B0A9-3E6784863ED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86588" y="3432141"/>
                  <a:ext cx="145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FE24296-4491-3891-158B-3B9F408C7403}"/>
                    </a:ext>
                  </a:extLst>
                </p14:cNvPr>
                <p14:cNvContentPartPr/>
                <p14:nvPr/>
              </p14:nvContentPartPr>
              <p14:xfrm>
                <a:off x="7722828" y="3211821"/>
                <a:ext cx="110160" cy="318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FE24296-4491-3891-158B-3B9F408C740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13828" y="3203181"/>
                  <a:ext cx="127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66BB09C-CA6E-1844-6A8B-484CFA74CBE4}"/>
                    </a:ext>
                  </a:extLst>
                </p14:cNvPr>
                <p14:cNvContentPartPr/>
                <p14:nvPr/>
              </p14:nvContentPartPr>
              <p14:xfrm>
                <a:off x="7653348" y="3275901"/>
                <a:ext cx="190080" cy="142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66BB09C-CA6E-1844-6A8B-484CFA74CBE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44348" y="3267261"/>
                  <a:ext cx="207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7F5A15D-65F5-19D1-9AE7-8772E6DA2A38}"/>
                    </a:ext>
                  </a:extLst>
                </p14:cNvPr>
                <p14:cNvContentPartPr/>
                <p14:nvPr/>
              </p14:nvContentPartPr>
              <p14:xfrm>
                <a:off x="8011548" y="3405141"/>
                <a:ext cx="61920" cy="114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7F5A15D-65F5-19D1-9AE7-8772E6DA2A3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02908" y="3396141"/>
                  <a:ext cx="79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DDB4932-5FA2-EEFC-248C-B48140C03632}"/>
                    </a:ext>
                  </a:extLst>
                </p14:cNvPr>
                <p14:cNvContentPartPr/>
                <p14:nvPr/>
              </p14:nvContentPartPr>
              <p14:xfrm>
                <a:off x="7953228" y="3292461"/>
                <a:ext cx="156600" cy="268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DDB4932-5FA2-EEFC-248C-B48140C0363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44588" y="3283461"/>
                  <a:ext cx="1742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73214C5-F368-F980-BD31-3DB8280FD97F}"/>
                    </a:ext>
                  </a:extLst>
                </p14:cNvPr>
                <p14:cNvContentPartPr/>
                <p14:nvPr/>
              </p14:nvContentPartPr>
              <p14:xfrm>
                <a:off x="6949188" y="3200193"/>
                <a:ext cx="230400" cy="347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73214C5-F368-F980-BD31-3DB8280FD9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40548" y="3191553"/>
                  <a:ext cx="24804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773C5FD-CA5F-5158-19C1-380EEF1C1B31}"/>
              </a:ext>
            </a:extLst>
          </p:cNvPr>
          <p:cNvGrpSpPr/>
          <p:nvPr/>
        </p:nvGrpSpPr>
        <p:grpSpPr>
          <a:xfrm>
            <a:off x="6960348" y="3970233"/>
            <a:ext cx="1488960" cy="468000"/>
            <a:chOff x="6960348" y="3970233"/>
            <a:chExt cx="148896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7A0A1DD-4A7B-7CFF-C178-24331FE716F3}"/>
                    </a:ext>
                  </a:extLst>
                </p14:cNvPr>
                <p14:cNvContentPartPr/>
                <p14:nvPr/>
              </p14:nvContentPartPr>
              <p14:xfrm>
                <a:off x="6960348" y="4024953"/>
                <a:ext cx="186840" cy="367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7A0A1DD-4A7B-7CFF-C178-24331FE716F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51348" y="4015953"/>
                  <a:ext cx="2044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A6A13FD-BF74-BAA2-90E4-5A357E33CE24}"/>
                    </a:ext>
                  </a:extLst>
                </p14:cNvPr>
                <p14:cNvContentPartPr/>
                <p14:nvPr/>
              </p14:nvContentPartPr>
              <p14:xfrm>
                <a:off x="7335468" y="3970233"/>
                <a:ext cx="88200" cy="420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A6A13FD-BF74-BAA2-90E4-5A357E33CE2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26828" y="3961233"/>
                  <a:ext cx="1058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4255B55-D743-2853-3F08-08E7018E1663}"/>
                    </a:ext>
                  </a:extLst>
                </p14:cNvPr>
                <p14:cNvContentPartPr/>
                <p14:nvPr/>
              </p14:nvContentPartPr>
              <p14:xfrm>
                <a:off x="7445628" y="4190553"/>
                <a:ext cx="282600" cy="138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4255B55-D743-2853-3F08-08E7018E166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36988" y="4181553"/>
                  <a:ext cx="300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BD50E32-373D-D691-143C-FF883A2E6825}"/>
                    </a:ext>
                  </a:extLst>
                </p14:cNvPr>
                <p14:cNvContentPartPr/>
                <p14:nvPr/>
              </p14:nvContentPartPr>
              <p14:xfrm>
                <a:off x="7588548" y="4078233"/>
                <a:ext cx="9360" cy="35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BD50E32-373D-D691-143C-FF883A2E682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79548" y="4069233"/>
                  <a:ext cx="27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4FECF02-B602-B4CC-9FE3-FFA5484480C3}"/>
                    </a:ext>
                  </a:extLst>
                </p14:cNvPr>
                <p14:cNvContentPartPr/>
                <p14:nvPr/>
              </p14:nvContentPartPr>
              <p14:xfrm>
                <a:off x="7875468" y="4193793"/>
                <a:ext cx="195480" cy="162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4FECF02-B602-B4CC-9FE3-FFA5484480C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66468" y="4184793"/>
                  <a:ext cx="213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AB8C408-15ED-C81F-40DE-C5E0816A3544}"/>
                    </a:ext>
                  </a:extLst>
                </p14:cNvPr>
                <p14:cNvContentPartPr/>
                <p14:nvPr/>
              </p14:nvContentPartPr>
              <p14:xfrm>
                <a:off x="8059428" y="4059513"/>
                <a:ext cx="195840" cy="294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AB8C408-15ED-C81F-40DE-C5E0816A354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50788" y="4050513"/>
                  <a:ext cx="2134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A2DA0E6-7574-2D52-A33B-6FD42051402F}"/>
                    </a:ext>
                  </a:extLst>
                </p14:cNvPr>
                <p14:cNvContentPartPr/>
                <p14:nvPr/>
              </p14:nvContentPartPr>
              <p14:xfrm>
                <a:off x="8325108" y="3974553"/>
                <a:ext cx="124200" cy="463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A2DA0E6-7574-2D52-A33B-6FD42051402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16108" y="3965913"/>
                  <a:ext cx="141840" cy="48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B20F298-FDC3-AF4D-A1AC-78B9322FB171}"/>
              </a:ext>
            </a:extLst>
          </p:cNvPr>
          <p:cNvGrpSpPr/>
          <p:nvPr/>
        </p:nvGrpSpPr>
        <p:grpSpPr>
          <a:xfrm>
            <a:off x="8696988" y="4186233"/>
            <a:ext cx="234720" cy="118800"/>
            <a:chOff x="8696988" y="4186233"/>
            <a:chExt cx="234720" cy="1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176FA5B-0A80-4F32-715F-306AC9A526AC}"/>
                    </a:ext>
                  </a:extLst>
                </p14:cNvPr>
                <p14:cNvContentPartPr/>
                <p14:nvPr/>
              </p14:nvContentPartPr>
              <p14:xfrm>
                <a:off x="8696988" y="4186233"/>
                <a:ext cx="234720" cy="33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176FA5B-0A80-4F32-715F-306AC9A526A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88348" y="4177233"/>
                  <a:ext cx="252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321B7DC-022B-7333-AF38-9A477CACD224}"/>
                    </a:ext>
                  </a:extLst>
                </p14:cNvPr>
                <p14:cNvContentPartPr/>
                <p14:nvPr/>
              </p14:nvContentPartPr>
              <p14:xfrm>
                <a:off x="8723268" y="4259673"/>
                <a:ext cx="198360" cy="45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321B7DC-022B-7333-AF38-9A477CACD22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14628" y="4251033"/>
                  <a:ext cx="2160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370ADF3-3372-0823-1179-27E0FFC34FD6}"/>
              </a:ext>
            </a:extLst>
          </p:cNvPr>
          <p:cNvGrpSpPr/>
          <p:nvPr/>
        </p:nvGrpSpPr>
        <p:grpSpPr>
          <a:xfrm>
            <a:off x="9192348" y="3753513"/>
            <a:ext cx="1809720" cy="526320"/>
            <a:chOff x="9192348" y="3753513"/>
            <a:chExt cx="180972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D49ADD8-3961-580C-3900-AFDD0E50E23D}"/>
                    </a:ext>
                  </a:extLst>
                </p14:cNvPr>
                <p14:cNvContentPartPr/>
                <p14:nvPr/>
              </p14:nvContentPartPr>
              <p14:xfrm>
                <a:off x="9211068" y="3924873"/>
                <a:ext cx="194760" cy="155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D49ADD8-3961-580C-3900-AFDD0E50E23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02428" y="3915873"/>
                  <a:ext cx="212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763603C-EB47-ED1A-F98C-476E135FF6C4}"/>
                    </a:ext>
                  </a:extLst>
                </p14:cNvPr>
                <p14:cNvContentPartPr/>
                <p14:nvPr/>
              </p14:nvContentPartPr>
              <p14:xfrm>
                <a:off x="9438948" y="4039353"/>
                <a:ext cx="10080" cy="65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763603C-EB47-ED1A-F98C-476E135FF6C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30308" y="4030713"/>
                  <a:ext cx="27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7FAF72C-542C-66D0-A8F9-36AB18F6F0A7}"/>
                    </a:ext>
                  </a:extLst>
                </p14:cNvPr>
                <p14:cNvContentPartPr/>
                <p14:nvPr/>
              </p14:nvContentPartPr>
              <p14:xfrm>
                <a:off x="9607428" y="3909753"/>
                <a:ext cx="126360" cy="189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7FAF72C-542C-66D0-A8F9-36AB18F6F0A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98428" y="3901113"/>
                  <a:ext cx="144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10AD66C-152A-135A-0B95-8F9A45A1F097}"/>
                    </a:ext>
                  </a:extLst>
                </p14:cNvPr>
                <p14:cNvContentPartPr/>
                <p14:nvPr/>
              </p14:nvContentPartPr>
              <p14:xfrm>
                <a:off x="9829908" y="3922713"/>
                <a:ext cx="97920" cy="199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10AD66C-152A-135A-0B95-8F9A45A1F09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821268" y="3913713"/>
                  <a:ext cx="115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8813DAB-31A4-7EE8-0A58-A3FB844D2134}"/>
                    </a:ext>
                  </a:extLst>
                </p14:cNvPr>
                <p14:cNvContentPartPr/>
                <p14:nvPr/>
              </p14:nvContentPartPr>
              <p14:xfrm>
                <a:off x="10078308" y="3939993"/>
                <a:ext cx="117360" cy="168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8813DAB-31A4-7EE8-0A58-A3FB844D213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69668" y="3930993"/>
                  <a:ext cx="135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A409C16-9D01-18B1-5A4F-F417EB1A69D7}"/>
                    </a:ext>
                  </a:extLst>
                </p14:cNvPr>
                <p14:cNvContentPartPr/>
                <p14:nvPr/>
              </p14:nvContentPartPr>
              <p14:xfrm>
                <a:off x="10071108" y="3966273"/>
                <a:ext cx="87120" cy="165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A409C16-9D01-18B1-5A4F-F417EB1A69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62468" y="3957633"/>
                  <a:ext cx="104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6BAB833-A95C-F414-D8D7-F90E47AFAAFF}"/>
                    </a:ext>
                  </a:extLst>
                </p14:cNvPr>
                <p14:cNvContentPartPr/>
                <p14:nvPr/>
              </p14:nvContentPartPr>
              <p14:xfrm>
                <a:off x="10306188" y="3946473"/>
                <a:ext cx="16920" cy="180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6BAB833-A95C-F414-D8D7-F90E47AFAAF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97548" y="3937833"/>
                  <a:ext cx="34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D036299-F231-E18D-DEAC-B4E891052775}"/>
                    </a:ext>
                  </a:extLst>
                </p14:cNvPr>
                <p14:cNvContentPartPr/>
                <p14:nvPr/>
              </p14:nvContentPartPr>
              <p14:xfrm>
                <a:off x="10390788" y="3941793"/>
                <a:ext cx="151560" cy="172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D036299-F231-E18D-DEAC-B4E89105277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381788" y="3933153"/>
                  <a:ext cx="169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6929127-0D9D-314C-E8C7-90C5B589ACDC}"/>
                    </a:ext>
                  </a:extLst>
                </p14:cNvPr>
                <p14:cNvContentPartPr/>
                <p14:nvPr/>
              </p14:nvContentPartPr>
              <p14:xfrm>
                <a:off x="10541268" y="3865473"/>
                <a:ext cx="84600" cy="33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6929127-0D9D-314C-E8C7-90C5B589AC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32628" y="3856473"/>
                  <a:ext cx="102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9B35DDC-F5DC-F63B-CE37-AD4009C1EC18}"/>
                    </a:ext>
                  </a:extLst>
                </p14:cNvPr>
                <p14:cNvContentPartPr/>
                <p14:nvPr/>
              </p14:nvContentPartPr>
              <p14:xfrm>
                <a:off x="10734588" y="3755673"/>
                <a:ext cx="14400" cy="182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9B35DDC-F5DC-F63B-CE37-AD4009C1EC1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725588" y="3747033"/>
                  <a:ext cx="32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E8C692A-6382-6D78-F491-668DC22AD755}"/>
                    </a:ext>
                  </a:extLst>
                </p14:cNvPr>
                <p14:cNvContentPartPr/>
                <p14:nvPr/>
              </p14:nvContentPartPr>
              <p14:xfrm>
                <a:off x="10805508" y="3761073"/>
                <a:ext cx="107280" cy="167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E8C692A-6382-6D78-F491-668DC22AD75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96508" y="3752073"/>
                  <a:ext cx="124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FD66360-8C10-5112-D5DF-2E44B1B873F3}"/>
                    </a:ext>
                  </a:extLst>
                </p14:cNvPr>
                <p14:cNvContentPartPr/>
                <p14:nvPr/>
              </p14:nvContentPartPr>
              <p14:xfrm>
                <a:off x="10817748" y="3753513"/>
                <a:ext cx="144360" cy="10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FD66360-8C10-5112-D5DF-2E44B1B873F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08748" y="3744513"/>
                  <a:ext cx="162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D753C4D-686D-1030-589A-A760AB5DF1ED}"/>
                    </a:ext>
                  </a:extLst>
                </p14:cNvPr>
                <p14:cNvContentPartPr/>
                <p14:nvPr/>
              </p14:nvContentPartPr>
              <p14:xfrm>
                <a:off x="9192348" y="4176873"/>
                <a:ext cx="1809720" cy="102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D753C4D-686D-1030-589A-A760AB5DF1E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83348" y="4167873"/>
                  <a:ext cx="182736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08779FD-473E-B5A1-A824-20603D1EFDCD}"/>
              </a:ext>
            </a:extLst>
          </p:cNvPr>
          <p:cNvGrpSpPr/>
          <p:nvPr/>
        </p:nvGrpSpPr>
        <p:grpSpPr>
          <a:xfrm>
            <a:off x="9340668" y="4368753"/>
            <a:ext cx="1572480" cy="424800"/>
            <a:chOff x="9340668" y="4368753"/>
            <a:chExt cx="157248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84C12DD-9716-B9B2-7F58-9B8776EEFBFF}"/>
                    </a:ext>
                  </a:extLst>
                </p14:cNvPr>
                <p14:cNvContentPartPr/>
                <p14:nvPr/>
              </p14:nvContentPartPr>
              <p14:xfrm>
                <a:off x="9440748" y="4415913"/>
                <a:ext cx="12600" cy="224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84C12DD-9716-B9B2-7F58-9B8776EEFBF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31748" y="4407273"/>
                  <a:ext cx="302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54BD3E6-0751-09FC-2C9E-A3CF4BEF4A4D}"/>
                    </a:ext>
                  </a:extLst>
                </p14:cNvPr>
                <p14:cNvContentPartPr/>
                <p14:nvPr/>
              </p14:nvContentPartPr>
              <p14:xfrm>
                <a:off x="9340668" y="4409793"/>
                <a:ext cx="262800" cy="69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54BD3E6-0751-09FC-2C9E-A3CF4BEF4A4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31668" y="4400793"/>
                  <a:ext cx="280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54D4A0C-F879-77E4-D8EE-191901744EC5}"/>
                    </a:ext>
                  </a:extLst>
                </p14:cNvPr>
                <p14:cNvContentPartPr/>
                <p14:nvPr/>
              </p14:nvContentPartPr>
              <p14:xfrm>
                <a:off x="9645948" y="4368753"/>
                <a:ext cx="144360" cy="348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54D4A0C-F879-77E4-D8EE-191901744EC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36948" y="4359753"/>
                  <a:ext cx="1620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243BB2E-F9C0-0DF8-416C-BE01956F58D3}"/>
                    </a:ext>
                  </a:extLst>
                </p14:cNvPr>
                <p14:cNvContentPartPr/>
                <p14:nvPr/>
              </p14:nvContentPartPr>
              <p14:xfrm>
                <a:off x="9828468" y="4492233"/>
                <a:ext cx="311760" cy="138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243BB2E-F9C0-0DF8-416C-BE01956F58D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19828" y="4483233"/>
                  <a:ext cx="329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FFA63A1-77D0-6C80-5C34-D25916C41FDF}"/>
                    </a:ext>
                  </a:extLst>
                </p14:cNvPr>
                <p14:cNvContentPartPr/>
                <p14:nvPr/>
              </p14:nvContentPartPr>
              <p14:xfrm>
                <a:off x="9885708" y="4419153"/>
                <a:ext cx="28440" cy="8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FFA63A1-77D0-6C80-5C34-D25916C41FD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76708" y="4410153"/>
                  <a:ext cx="46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16BA675-7EC8-71B3-6DFA-55CED51AC95D}"/>
                    </a:ext>
                  </a:extLst>
                </p14:cNvPr>
                <p14:cNvContentPartPr/>
                <p14:nvPr/>
              </p14:nvContentPartPr>
              <p14:xfrm>
                <a:off x="10310508" y="4470993"/>
                <a:ext cx="90360" cy="169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16BA675-7EC8-71B3-6DFA-55CED51AC95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01508" y="4462353"/>
                  <a:ext cx="108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59EE37E-F597-F1B4-1260-BB7F1B45A25F}"/>
                    </a:ext>
                  </a:extLst>
                </p14:cNvPr>
                <p14:cNvContentPartPr/>
                <p14:nvPr/>
              </p14:nvContentPartPr>
              <p14:xfrm>
                <a:off x="10403748" y="4520673"/>
                <a:ext cx="151920" cy="118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59EE37E-F597-F1B4-1260-BB7F1B45A25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395108" y="4512033"/>
                  <a:ext cx="169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9823157-A3F8-87AF-923D-E656E23F80BA}"/>
                    </a:ext>
                  </a:extLst>
                </p14:cNvPr>
                <p14:cNvContentPartPr/>
                <p14:nvPr/>
              </p14:nvContentPartPr>
              <p14:xfrm>
                <a:off x="10614708" y="4541553"/>
                <a:ext cx="140040" cy="95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9823157-A3F8-87AF-923D-E656E23F80B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06068" y="4532913"/>
                  <a:ext cx="157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0C7E009-AF8E-47F2-A11B-7AA63BC4310B}"/>
                    </a:ext>
                  </a:extLst>
                </p14:cNvPr>
                <p14:cNvContentPartPr/>
                <p14:nvPr/>
              </p14:nvContentPartPr>
              <p14:xfrm>
                <a:off x="10788948" y="4377753"/>
                <a:ext cx="124200" cy="415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0C7E009-AF8E-47F2-A11B-7AA63BC4310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79948" y="4368753"/>
                  <a:ext cx="14184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D049EBF-1044-38C4-437C-F00685024C7F}"/>
              </a:ext>
            </a:extLst>
          </p:cNvPr>
          <p:cNvGrpSpPr/>
          <p:nvPr/>
        </p:nvGrpSpPr>
        <p:grpSpPr>
          <a:xfrm>
            <a:off x="9104148" y="3060153"/>
            <a:ext cx="498240" cy="250560"/>
            <a:chOff x="9104148" y="3060153"/>
            <a:chExt cx="49824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F3F1002-5CEE-457C-A79A-7C59BA3507BD}"/>
                    </a:ext>
                  </a:extLst>
                </p14:cNvPr>
                <p14:cNvContentPartPr/>
                <p14:nvPr/>
              </p14:nvContentPartPr>
              <p14:xfrm>
                <a:off x="9137988" y="3169593"/>
                <a:ext cx="67680" cy="137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F3F1002-5CEE-457C-A79A-7C59BA3507B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28988" y="3160593"/>
                  <a:ext cx="85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8D26C19-8C8C-8E10-26F0-AFF6003FCF12}"/>
                    </a:ext>
                  </a:extLst>
                </p14:cNvPr>
                <p14:cNvContentPartPr/>
                <p14:nvPr/>
              </p14:nvContentPartPr>
              <p14:xfrm>
                <a:off x="9104148" y="3060153"/>
                <a:ext cx="211320" cy="249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8D26C19-8C8C-8E10-26F0-AFF6003FCF1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95508" y="3051513"/>
                  <a:ext cx="228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29A1877-A073-9701-FCDD-1E584223D4C0}"/>
                    </a:ext>
                  </a:extLst>
                </p14:cNvPr>
                <p14:cNvContentPartPr/>
                <p14:nvPr/>
              </p14:nvContentPartPr>
              <p14:xfrm>
                <a:off x="9428508" y="3207393"/>
                <a:ext cx="173880" cy="10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29A1877-A073-9701-FCDD-1E584223D4C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419508" y="3198753"/>
                  <a:ext cx="191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492FFB2-D345-2A2D-23D7-D9B39FCE52D2}"/>
                    </a:ext>
                  </a:extLst>
                </p14:cNvPr>
                <p14:cNvContentPartPr/>
                <p14:nvPr/>
              </p14:nvContentPartPr>
              <p14:xfrm>
                <a:off x="9437868" y="3294153"/>
                <a:ext cx="132120" cy="16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492FFB2-D345-2A2D-23D7-D9B39FCE52D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429228" y="3285153"/>
                  <a:ext cx="1497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B3C5D-DBC7-C80A-41BF-EA84012B179C}"/>
              </a:ext>
            </a:extLst>
          </p:cNvPr>
          <p:cNvGrpSpPr/>
          <p:nvPr/>
        </p:nvGrpSpPr>
        <p:grpSpPr>
          <a:xfrm>
            <a:off x="9866268" y="2868633"/>
            <a:ext cx="778680" cy="402120"/>
            <a:chOff x="9866268" y="2868633"/>
            <a:chExt cx="77868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EA1723A-B774-6113-4CFF-990E249C0A50}"/>
                    </a:ext>
                  </a:extLst>
                </p14:cNvPr>
                <p14:cNvContentPartPr/>
                <p14:nvPr/>
              </p14:nvContentPartPr>
              <p14:xfrm>
                <a:off x="9866268" y="2868633"/>
                <a:ext cx="435960" cy="259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EA1723A-B774-6113-4CFF-990E249C0A5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857268" y="2859633"/>
                  <a:ext cx="453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5A94E4B-915C-7A13-9993-1519CD00751D}"/>
                    </a:ext>
                  </a:extLst>
                </p14:cNvPr>
                <p14:cNvContentPartPr/>
                <p14:nvPr/>
              </p14:nvContentPartPr>
              <p14:xfrm>
                <a:off x="10404468" y="2874033"/>
                <a:ext cx="179280" cy="190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5A94E4B-915C-7A13-9993-1519CD00751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95468" y="2865393"/>
                  <a:ext cx="196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3390A55-377B-6BCB-4A1D-6BA1FF51A8DF}"/>
                    </a:ext>
                  </a:extLst>
                </p14:cNvPr>
                <p14:cNvContentPartPr/>
                <p14:nvPr/>
              </p14:nvContentPartPr>
              <p14:xfrm>
                <a:off x="9873828" y="3134673"/>
                <a:ext cx="771120" cy="136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3390A55-377B-6BCB-4A1D-6BA1FF51A8D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865188" y="3125673"/>
                  <a:ext cx="7887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216F260-BC09-45D9-1ED9-96FE37E02DA3}"/>
              </a:ext>
            </a:extLst>
          </p:cNvPr>
          <p:cNvGrpSpPr/>
          <p:nvPr/>
        </p:nvGrpSpPr>
        <p:grpSpPr>
          <a:xfrm>
            <a:off x="10165788" y="3285153"/>
            <a:ext cx="500400" cy="267480"/>
            <a:chOff x="10165788" y="3285153"/>
            <a:chExt cx="50040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BD6E3B0-0ECE-B4F6-9934-4E087685B3FA}"/>
                    </a:ext>
                  </a:extLst>
                </p14:cNvPr>
                <p14:cNvContentPartPr/>
                <p14:nvPr/>
              </p14:nvContentPartPr>
              <p14:xfrm>
                <a:off x="10258668" y="3304593"/>
                <a:ext cx="28440" cy="186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BD6E3B0-0ECE-B4F6-9934-4E087685B3F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49668" y="3295953"/>
                  <a:ext cx="46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51423EA-8DD3-707C-C18D-2EC85D3B7440}"/>
                    </a:ext>
                  </a:extLst>
                </p14:cNvPr>
                <p14:cNvContentPartPr/>
                <p14:nvPr/>
              </p14:nvContentPartPr>
              <p14:xfrm>
                <a:off x="10165788" y="3285153"/>
                <a:ext cx="216360" cy="47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51423EA-8DD3-707C-C18D-2EC85D3B744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156788" y="3276513"/>
                  <a:ext cx="234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F79CCF7-81EC-3030-9F15-B116666A6014}"/>
                    </a:ext>
                  </a:extLst>
                </p14:cNvPr>
                <p14:cNvContentPartPr/>
                <p14:nvPr/>
              </p14:nvContentPartPr>
              <p14:xfrm>
                <a:off x="10397268" y="3409353"/>
                <a:ext cx="23400" cy="95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F79CCF7-81EC-3030-9F15-B116666A601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388268" y="3400713"/>
                  <a:ext cx="41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56FE13F-033C-A81F-40FE-07A33EF4DA70}"/>
                    </a:ext>
                  </a:extLst>
                </p14:cNvPr>
                <p14:cNvContentPartPr/>
                <p14:nvPr/>
              </p14:nvContentPartPr>
              <p14:xfrm>
                <a:off x="10433628" y="3349953"/>
                <a:ext cx="123120" cy="202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56FE13F-033C-A81F-40FE-07A33EF4DA7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424628" y="3340953"/>
                  <a:ext cx="140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B776BFE-20BC-48AB-97FF-03B42AFFA343}"/>
                    </a:ext>
                  </a:extLst>
                </p14:cNvPr>
                <p14:cNvContentPartPr/>
                <p14:nvPr/>
              </p14:nvContentPartPr>
              <p14:xfrm>
                <a:off x="10534068" y="3470193"/>
                <a:ext cx="132120" cy="76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B776BFE-20BC-48AB-97FF-03B42AFFA34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525428" y="3461553"/>
                  <a:ext cx="14976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293DC48-C652-5264-49A1-AAEBD30018A4}"/>
              </a:ext>
            </a:extLst>
          </p:cNvPr>
          <p:cNvGrpSpPr/>
          <p:nvPr/>
        </p:nvGrpSpPr>
        <p:grpSpPr>
          <a:xfrm>
            <a:off x="8816508" y="5390073"/>
            <a:ext cx="214560" cy="115920"/>
            <a:chOff x="8816508" y="5390073"/>
            <a:chExt cx="21456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CDC67C3-2656-05D8-9C25-1C1D01197966}"/>
                    </a:ext>
                  </a:extLst>
                </p14:cNvPr>
                <p14:cNvContentPartPr/>
                <p14:nvPr/>
              </p14:nvContentPartPr>
              <p14:xfrm>
                <a:off x="8816508" y="5390073"/>
                <a:ext cx="178200" cy="33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CDC67C3-2656-05D8-9C25-1C1D0119796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807508" y="5381073"/>
                  <a:ext cx="195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312813B-606C-BD58-65E5-A64A9B4F66BF}"/>
                    </a:ext>
                  </a:extLst>
                </p14:cNvPr>
                <p14:cNvContentPartPr/>
                <p14:nvPr/>
              </p14:nvContentPartPr>
              <p14:xfrm>
                <a:off x="8871228" y="5478633"/>
                <a:ext cx="159840" cy="27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312813B-606C-BD58-65E5-A64A9B4F66B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62228" y="5469633"/>
                  <a:ext cx="17748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EF2DC00-5823-AB7A-A456-925D47102942}"/>
                  </a:ext>
                </a:extLst>
              </p14:cNvPr>
              <p14:cNvContentPartPr/>
              <p14:nvPr/>
            </p14:nvContentPartPr>
            <p14:xfrm>
              <a:off x="9333468" y="5171913"/>
              <a:ext cx="200520" cy="167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EF2DC00-5823-AB7A-A456-925D4710294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324468" y="5162913"/>
                <a:ext cx="21816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2FE4F1D-C161-5F17-0B16-3866A76439B5}"/>
              </a:ext>
            </a:extLst>
          </p:cNvPr>
          <p:cNvGrpSpPr/>
          <p:nvPr/>
        </p:nvGrpSpPr>
        <p:grpSpPr>
          <a:xfrm>
            <a:off x="9618948" y="5031513"/>
            <a:ext cx="1520640" cy="324720"/>
            <a:chOff x="9618948" y="5031513"/>
            <a:chExt cx="152064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749D58E-0A7A-348F-0595-2C9408C9BC94}"/>
                    </a:ext>
                  </a:extLst>
                </p14:cNvPr>
                <p14:cNvContentPartPr/>
                <p14:nvPr/>
              </p14:nvContentPartPr>
              <p14:xfrm>
                <a:off x="9618948" y="5319873"/>
                <a:ext cx="39600" cy="16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749D58E-0A7A-348F-0595-2C9408C9BC9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609948" y="5311233"/>
                  <a:ext cx="57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5FF8F69-C347-7FD5-91E3-9128715B6146}"/>
                    </a:ext>
                  </a:extLst>
                </p14:cNvPr>
                <p14:cNvContentPartPr/>
                <p14:nvPr/>
              </p14:nvContentPartPr>
              <p14:xfrm>
                <a:off x="9820188" y="5171193"/>
                <a:ext cx="20880" cy="185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5FF8F69-C347-7FD5-91E3-9128715B614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811548" y="5162193"/>
                  <a:ext cx="38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74873DB-57A7-33AD-E85D-5A04BC16E9DF}"/>
                    </a:ext>
                  </a:extLst>
                </p14:cNvPr>
                <p14:cNvContentPartPr/>
                <p14:nvPr/>
              </p14:nvContentPartPr>
              <p14:xfrm>
                <a:off x="9712188" y="5148873"/>
                <a:ext cx="186840" cy="124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74873DB-57A7-33AD-E85D-5A04BC16E9D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703548" y="5140233"/>
                  <a:ext cx="204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1A13A2A-B25D-BF8C-F8FC-0299D84F5820}"/>
                    </a:ext>
                  </a:extLst>
                </p14:cNvPr>
                <p14:cNvContentPartPr/>
                <p14:nvPr/>
              </p14:nvContentPartPr>
              <p14:xfrm>
                <a:off x="9939348" y="5128713"/>
                <a:ext cx="138240" cy="194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1A13A2A-B25D-BF8C-F8FC-0299D84F582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930348" y="5120073"/>
                  <a:ext cx="155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056CBC7-B132-6EED-151A-03CB09AB983F}"/>
                    </a:ext>
                  </a:extLst>
                </p14:cNvPr>
                <p14:cNvContentPartPr/>
                <p14:nvPr/>
              </p14:nvContentPartPr>
              <p14:xfrm>
                <a:off x="10212228" y="5171193"/>
                <a:ext cx="140040" cy="153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056CBC7-B132-6EED-151A-03CB09AB983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203228" y="5162193"/>
                  <a:ext cx="157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A759AFF-C416-19B4-DFB3-4D4F5F2C5DCA}"/>
                    </a:ext>
                  </a:extLst>
                </p14:cNvPr>
                <p14:cNvContentPartPr/>
                <p14:nvPr/>
              </p14:nvContentPartPr>
              <p14:xfrm>
                <a:off x="10219428" y="5214753"/>
                <a:ext cx="145800" cy="138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A759AFF-C416-19B4-DFB3-4D4F5F2C5DC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10428" y="5205753"/>
                  <a:ext cx="163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8BA0951-BDD0-53DD-6D7E-3E2E4E935CD1}"/>
                    </a:ext>
                  </a:extLst>
                </p14:cNvPr>
                <p14:cNvContentPartPr/>
                <p14:nvPr/>
              </p14:nvContentPartPr>
              <p14:xfrm>
                <a:off x="10530828" y="5114313"/>
                <a:ext cx="18720" cy="230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8BA0951-BDD0-53DD-6D7E-3E2E4E935CD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22188" y="5105313"/>
                  <a:ext cx="36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C257F5C-28C8-D056-C515-7E972AD121E3}"/>
                    </a:ext>
                  </a:extLst>
                </p14:cNvPr>
                <p14:cNvContentPartPr/>
                <p14:nvPr/>
              </p14:nvContentPartPr>
              <p14:xfrm>
                <a:off x="10604628" y="5134113"/>
                <a:ext cx="162720" cy="205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C257F5C-28C8-D056-C515-7E972AD121E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595988" y="5125473"/>
                  <a:ext cx="180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F15BD37-E14D-8EEB-160A-177AF5B71D83}"/>
                    </a:ext>
                  </a:extLst>
                </p14:cNvPr>
                <p14:cNvContentPartPr/>
                <p14:nvPr/>
              </p14:nvContentPartPr>
              <p14:xfrm>
                <a:off x="10785348" y="5089833"/>
                <a:ext cx="73800" cy="12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F15BD37-E14D-8EEB-160A-177AF5B71D8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76708" y="5080833"/>
                  <a:ext cx="91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9279D9C-0BD2-BCC4-102B-FA5570323614}"/>
                    </a:ext>
                  </a:extLst>
                </p14:cNvPr>
                <p14:cNvContentPartPr/>
                <p14:nvPr/>
              </p14:nvContentPartPr>
              <p14:xfrm>
                <a:off x="10932948" y="5031513"/>
                <a:ext cx="53640" cy="137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9279D9C-0BD2-BCC4-102B-FA557032361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923948" y="5022873"/>
                  <a:ext cx="71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A5855D2-D36C-0D59-2718-AB6304F40AF6}"/>
                    </a:ext>
                  </a:extLst>
                </p14:cNvPr>
                <p14:cNvContentPartPr/>
                <p14:nvPr/>
              </p14:nvContentPartPr>
              <p14:xfrm>
                <a:off x="11007468" y="5042673"/>
                <a:ext cx="99720" cy="135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A5855D2-D36C-0D59-2718-AB6304F40AF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998468" y="5033673"/>
                  <a:ext cx="117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D1DB61C-2232-0CA5-D6D3-FB8B6BF46A65}"/>
                    </a:ext>
                  </a:extLst>
                </p14:cNvPr>
                <p14:cNvContentPartPr/>
                <p14:nvPr/>
              </p14:nvContentPartPr>
              <p14:xfrm>
                <a:off x="11037348" y="5060313"/>
                <a:ext cx="102240" cy="8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D1DB61C-2232-0CA5-D6D3-FB8B6BF46A6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028348" y="5051673"/>
                  <a:ext cx="1198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518B6B4-95A3-334E-0CF4-91EB8269B9DD}"/>
              </a:ext>
            </a:extLst>
          </p:cNvPr>
          <p:cNvGrpSpPr/>
          <p:nvPr/>
        </p:nvGrpSpPr>
        <p:grpSpPr>
          <a:xfrm>
            <a:off x="9224388" y="5466753"/>
            <a:ext cx="1817640" cy="542160"/>
            <a:chOff x="9224388" y="5466753"/>
            <a:chExt cx="181764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262A426-31D8-FB7C-134C-33A50640E526}"/>
                    </a:ext>
                  </a:extLst>
                </p14:cNvPr>
                <p14:cNvContentPartPr/>
                <p14:nvPr/>
              </p14:nvContentPartPr>
              <p14:xfrm>
                <a:off x="9224388" y="5466753"/>
                <a:ext cx="1817640" cy="50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262A426-31D8-FB7C-134C-33A50640E52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15748" y="5458113"/>
                  <a:ext cx="1835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4E99611-F31F-B783-F3F8-CF577B0F265A}"/>
                    </a:ext>
                  </a:extLst>
                </p14:cNvPr>
                <p14:cNvContentPartPr/>
                <p14:nvPr/>
              </p14:nvContentPartPr>
              <p14:xfrm>
                <a:off x="9494748" y="5647473"/>
                <a:ext cx="16560" cy="203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4E99611-F31F-B783-F3F8-CF577B0F26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86108" y="5638473"/>
                  <a:ext cx="34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5E8B237-06B9-9ADD-848F-DDD0507634F2}"/>
                    </a:ext>
                  </a:extLst>
                </p14:cNvPr>
                <p14:cNvContentPartPr/>
                <p14:nvPr/>
              </p14:nvContentPartPr>
              <p14:xfrm>
                <a:off x="9419868" y="5644953"/>
                <a:ext cx="229320" cy="68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5E8B237-06B9-9ADD-848F-DDD0507634F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410868" y="5635953"/>
                  <a:ext cx="246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D1F3BA1-9E41-F0F1-35F7-F7E4657CCB29}"/>
                    </a:ext>
                  </a:extLst>
                </p14:cNvPr>
                <p14:cNvContentPartPr/>
                <p14:nvPr/>
              </p14:nvContentPartPr>
              <p14:xfrm>
                <a:off x="9611748" y="5819193"/>
                <a:ext cx="18360" cy="101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D1F3BA1-9E41-F0F1-35F7-F7E4657CCB2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602748" y="5810553"/>
                  <a:ext cx="36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36E9653-99C4-0403-E7ED-7F326169045A}"/>
                    </a:ext>
                  </a:extLst>
                </p14:cNvPr>
                <p14:cNvContentPartPr/>
                <p14:nvPr/>
              </p14:nvContentPartPr>
              <p14:xfrm>
                <a:off x="9658188" y="5841873"/>
                <a:ext cx="72360" cy="151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36E9653-99C4-0403-E7ED-7F326169045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649188" y="5833233"/>
                  <a:ext cx="90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D995878-3528-A0CE-ECB8-143E95D8EE68}"/>
                    </a:ext>
                  </a:extLst>
                </p14:cNvPr>
                <p14:cNvContentPartPr/>
                <p14:nvPr/>
              </p14:nvContentPartPr>
              <p14:xfrm>
                <a:off x="9717228" y="5944473"/>
                <a:ext cx="130320" cy="64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D995878-3528-A0CE-ECB8-143E95D8EE6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08588" y="5935833"/>
                  <a:ext cx="147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9866B31-7DEF-3DBD-D79A-62DF45715F33}"/>
                    </a:ext>
                  </a:extLst>
                </p14:cNvPr>
                <p14:cNvContentPartPr/>
                <p14:nvPr/>
              </p14:nvContentPartPr>
              <p14:xfrm>
                <a:off x="9915228" y="5555673"/>
                <a:ext cx="118080" cy="382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9866B31-7DEF-3DBD-D79A-62DF45715F3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906228" y="5547033"/>
                  <a:ext cx="1357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CF3B0C9-93F3-327C-D573-4359D49BD53E}"/>
                    </a:ext>
                  </a:extLst>
                </p14:cNvPr>
                <p14:cNvContentPartPr/>
                <p14:nvPr/>
              </p14:nvContentPartPr>
              <p14:xfrm>
                <a:off x="10011348" y="5746833"/>
                <a:ext cx="304560" cy="104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CF3B0C9-93F3-327C-D573-4359D49BD53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002348" y="5738193"/>
                  <a:ext cx="322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168A35C-702F-67D2-F5B4-FF32CDAF6A25}"/>
                    </a:ext>
                  </a:extLst>
                </p14:cNvPr>
                <p14:cNvContentPartPr/>
                <p14:nvPr/>
              </p14:nvContentPartPr>
              <p14:xfrm>
                <a:off x="10113228" y="5637033"/>
                <a:ext cx="25920" cy="37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168A35C-702F-67D2-F5B4-FF32CDAF6A2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104228" y="5628393"/>
                  <a:ext cx="4356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42CD0AF-4C99-086B-71B6-7567EDC11D66}"/>
              </a:ext>
            </a:extLst>
          </p:cNvPr>
          <p:cNvGrpSpPr/>
          <p:nvPr/>
        </p:nvGrpSpPr>
        <p:grpSpPr>
          <a:xfrm>
            <a:off x="10466748" y="5586993"/>
            <a:ext cx="516960" cy="469440"/>
            <a:chOff x="10466748" y="5586993"/>
            <a:chExt cx="516960" cy="46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5BE4D7C-5D91-DF0F-32F3-3DE62F0FDAA1}"/>
                    </a:ext>
                  </a:extLst>
                </p14:cNvPr>
                <p14:cNvContentPartPr/>
                <p14:nvPr/>
              </p14:nvContentPartPr>
              <p14:xfrm>
                <a:off x="10466748" y="5758353"/>
                <a:ext cx="323640" cy="142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5BE4D7C-5D91-DF0F-32F3-3DE62F0FDAA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57748" y="5749353"/>
                  <a:ext cx="341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D3FFD50-D0F1-B353-F612-8D41CDF4DB5C}"/>
                    </a:ext>
                  </a:extLst>
                </p14:cNvPr>
                <p14:cNvContentPartPr/>
                <p14:nvPr/>
              </p14:nvContentPartPr>
              <p14:xfrm>
                <a:off x="10800468" y="5586993"/>
                <a:ext cx="183240" cy="469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D3FFD50-D0F1-B353-F612-8D41CDF4DB5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791468" y="5577993"/>
                  <a:ext cx="200880" cy="48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93E1DE2-0F0D-E9C9-419C-66BF7A54B871}"/>
              </a:ext>
            </a:extLst>
          </p:cNvPr>
          <p:cNvGrpSpPr/>
          <p:nvPr/>
        </p:nvGrpSpPr>
        <p:grpSpPr>
          <a:xfrm>
            <a:off x="3271008" y="5848299"/>
            <a:ext cx="3796560" cy="660960"/>
            <a:chOff x="2376970" y="933209"/>
            <a:chExt cx="3796560" cy="66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AE456A2-1640-9F9F-0CCD-D611774D0ED0}"/>
                    </a:ext>
                  </a:extLst>
                </p14:cNvPr>
                <p14:cNvContentPartPr/>
                <p14:nvPr/>
              </p14:nvContentPartPr>
              <p14:xfrm>
                <a:off x="2376970" y="1203929"/>
                <a:ext cx="15840" cy="291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AE456A2-1640-9F9F-0CCD-D611774D0ED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68330" y="1195289"/>
                  <a:ext cx="334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3E31D18-3D3B-E3FF-E735-ADA77E01CC60}"/>
                    </a:ext>
                  </a:extLst>
                </p14:cNvPr>
                <p14:cNvContentPartPr/>
                <p14:nvPr/>
              </p14:nvContentPartPr>
              <p14:xfrm>
                <a:off x="2478490" y="1288889"/>
                <a:ext cx="159840" cy="162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3E31D18-3D3B-E3FF-E735-ADA77E01CC6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469850" y="1280249"/>
                  <a:ext cx="177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406B6AD-65DC-802F-E06B-57C8AEF77799}"/>
                    </a:ext>
                  </a:extLst>
                </p14:cNvPr>
                <p14:cNvContentPartPr/>
                <p14:nvPr/>
              </p14:nvContentPartPr>
              <p14:xfrm>
                <a:off x="2654170" y="1178369"/>
                <a:ext cx="146880" cy="21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406B6AD-65DC-802F-E06B-57C8AEF7779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45530" y="1169729"/>
                  <a:ext cx="164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BFB2CA8-B1E9-F3FB-6F28-CF35FFCECB45}"/>
                    </a:ext>
                  </a:extLst>
                </p14:cNvPr>
                <p14:cNvContentPartPr/>
                <p14:nvPr/>
              </p14:nvContentPartPr>
              <p14:xfrm>
                <a:off x="2882770" y="1083329"/>
                <a:ext cx="11880" cy="172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BFB2CA8-B1E9-F3FB-6F28-CF35FFCECB4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873770" y="1074329"/>
                  <a:ext cx="29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88D04A8-1486-D149-EB60-3C3A383C14AB}"/>
                    </a:ext>
                  </a:extLst>
                </p14:cNvPr>
                <p14:cNvContentPartPr/>
                <p14:nvPr/>
              </p14:nvContentPartPr>
              <p14:xfrm>
                <a:off x="2975290" y="1058489"/>
                <a:ext cx="108360" cy="156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88D04A8-1486-D149-EB60-3C3A383C14A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966290" y="1049489"/>
                  <a:ext cx="126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B727666-3740-0A6D-D628-C8998D475CDE}"/>
                    </a:ext>
                  </a:extLst>
                </p14:cNvPr>
                <p14:cNvContentPartPr/>
                <p14:nvPr/>
              </p14:nvContentPartPr>
              <p14:xfrm>
                <a:off x="3129010" y="1343609"/>
                <a:ext cx="104400" cy="187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B727666-3740-0A6D-D628-C8998D475CD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120010" y="1334609"/>
                  <a:ext cx="122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F367E2E-C415-6C6F-CEAA-0FA55BB2D1D1}"/>
                    </a:ext>
                  </a:extLst>
                </p14:cNvPr>
                <p14:cNvContentPartPr/>
                <p14:nvPr/>
              </p14:nvContentPartPr>
              <p14:xfrm>
                <a:off x="3624370" y="1206089"/>
                <a:ext cx="242640" cy="342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F367E2E-C415-6C6F-CEAA-0FA55BB2D1D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615730" y="1197089"/>
                  <a:ext cx="2602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6C46C4D-6506-327A-E419-C9DE7EFDB82D}"/>
                    </a:ext>
                  </a:extLst>
                </p14:cNvPr>
                <p14:cNvContentPartPr/>
                <p14:nvPr/>
              </p14:nvContentPartPr>
              <p14:xfrm>
                <a:off x="4275250" y="1288889"/>
                <a:ext cx="20520" cy="216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6C46C4D-6506-327A-E419-C9DE7EFDB82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266610" y="1280249"/>
                  <a:ext cx="38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9E41555-A1BD-82DA-E66A-2E925CCCCE56}"/>
                    </a:ext>
                  </a:extLst>
                </p14:cNvPr>
                <p14:cNvContentPartPr/>
                <p14:nvPr/>
              </p14:nvContentPartPr>
              <p14:xfrm>
                <a:off x="4146370" y="1271609"/>
                <a:ext cx="256320" cy="53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9E41555-A1BD-82DA-E66A-2E925CCCCE5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137730" y="1262969"/>
                  <a:ext cx="273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AE1D6E9-3E8E-F68E-5238-FE9A73FBD1B8}"/>
                    </a:ext>
                  </a:extLst>
                </p14:cNvPr>
                <p14:cNvContentPartPr/>
                <p14:nvPr/>
              </p14:nvContentPartPr>
              <p14:xfrm>
                <a:off x="4630210" y="1194569"/>
                <a:ext cx="259560" cy="297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AE1D6E9-3E8E-F68E-5238-FE9A73FBD1B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621210" y="1185929"/>
                  <a:ext cx="2772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D9DF3C9-ADC1-EA74-31F1-AD9B259AC3D5}"/>
                    </a:ext>
                  </a:extLst>
                </p14:cNvPr>
                <p14:cNvContentPartPr/>
                <p14:nvPr/>
              </p14:nvContentPartPr>
              <p14:xfrm>
                <a:off x="5269210" y="1143449"/>
                <a:ext cx="23760" cy="320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D9DF3C9-ADC1-EA74-31F1-AD9B259AC3D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260210" y="1134809"/>
                  <a:ext cx="414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16AF461-A266-3E35-6586-041B352DD789}"/>
                    </a:ext>
                  </a:extLst>
                </p14:cNvPr>
                <p14:cNvContentPartPr/>
                <p14:nvPr/>
              </p14:nvContentPartPr>
              <p14:xfrm>
                <a:off x="5405290" y="1205009"/>
                <a:ext cx="205200" cy="200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16AF461-A266-3E35-6586-041B352DD78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96650" y="1196009"/>
                  <a:ext cx="222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A5E22A5-0660-CFE3-73FA-EACB3E4F5517}"/>
                    </a:ext>
                  </a:extLst>
                </p14:cNvPr>
                <p14:cNvContentPartPr/>
                <p14:nvPr/>
              </p14:nvContentPartPr>
              <p14:xfrm>
                <a:off x="5660890" y="975689"/>
                <a:ext cx="23760" cy="149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A5E22A5-0660-CFE3-73FA-EACB3E4F551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651890" y="966689"/>
                  <a:ext cx="41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6FE32D9-7ED2-B6F4-A27D-10DA43F7D20D}"/>
                    </a:ext>
                  </a:extLst>
                </p14:cNvPr>
                <p14:cNvContentPartPr/>
                <p14:nvPr/>
              </p14:nvContentPartPr>
              <p14:xfrm>
                <a:off x="5798050" y="933209"/>
                <a:ext cx="72000" cy="190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6FE32D9-7ED2-B6F4-A27D-10DA43F7D20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789410" y="924569"/>
                  <a:ext cx="89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CBD9AFA-E1E9-D396-A902-334669A73477}"/>
                    </a:ext>
                  </a:extLst>
                </p14:cNvPr>
                <p14:cNvContentPartPr/>
                <p14:nvPr/>
              </p14:nvContentPartPr>
              <p14:xfrm>
                <a:off x="6002170" y="1293929"/>
                <a:ext cx="171360" cy="300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CBD9AFA-E1E9-D396-A902-334669A7347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93170" y="1285289"/>
                  <a:ext cx="18900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A972D67-9BF7-7352-C18B-F343D1014CCA}"/>
              </a:ext>
            </a:extLst>
          </p:cNvPr>
          <p:cNvGrpSpPr/>
          <p:nvPr/>
        </p:nvGrpSpPr>
        <p:grpSpPr>
          <a:xfrm>
            <a:off x="7645052" y="6071593"/>
            <a:ext cx="3331800" cy="488520"/>
            <a:chOff x="7645052" y="6071593"/>
            <a:chExt cx="333180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8AEA78E-2440-8832-7DEB-CEF5A4D65A69}"/>
                    </a:ext>
                  </a:extLst>
                </p14:cNvPr>
                <p14:cNvContentPartPr/>
                <p14:nvPr/>
              </p14:nvContentPartPr>
              <p14:xfrm>
                <a:off x="7645052" y="6071593"/>
                <a:ext cx="173160" cy="266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8AEA78E-2440-8832-7DEB-CEF5A4D65A6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36412" y="6062593"/>
                  <a:ext cx="190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1260BBA-C261-E848-AC72-771474B974F0}"/>
                    </a:ext>
                  </a:extLst>
                </p14:cNvPr>
                <p14:cNvContentPartPr/>
                <p14:nvPr/>
              </p14:nvContentPartPr>
              <p14:xfrm>
                <a:off x="7856012" y="6226393"/>
                <a:ext cx="20160" cy="83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1260BBA-C261-E848-AC72-771474B974F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847012" y="6217753"/>
                  <a:ext cx="37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E2EA6E8-9AD9-F9E2-2398-B084316D1C78}"/>
                    </a:ext>
                  </a:extLst>
                </p14:cNvPr>
                <p14:cNvContentPartPr/>
                <p14:nvPr/>
              </p14:nvContentPartPr>
              <p14:xfrm>
                <a:off x="7872212" y="6137473"/>
                <a:ext cx="8280" cy="3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E2EA6E8-9AD9-F9E2-2398-B084316D1C7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63572" y="6128833"/>
                  <a:ext cx="25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921E0BF-72C8-1071-F006-099B769FDBFE}"/>
                    </a:ext>
                  </a:extLst>
                </p14:cNvPr>
                <p14:cNvContentPartPr/>
                <p14:nvPr/>
              </p14:nvContentPartPr>
              <p14:xfrm>
                <a:off x="7915052" y="6230353"/>
                <a:ext cx="126360" cy="119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921E0BF-72C8-1071-F006-099B769FDBF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906052" y="6221353"/>
                  <a:ext cx="144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082B8AB-D0D5-472C-4E52-036C1C11FE1A}"/>
                    </a:ext>
                  </a:extLst>
                </p14:cNvPr>
                <p14:cNvContentPartPr/>
                <p14:nvPr/>
              </p14:nvContentPartPr>
              <p14:xfrm>
                <a:off x="8059772" y="6265273"/>
                <a:ext cx="282960" cy="107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082B8AB-D0D5-472C-4E52-036C1C11FE1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050772" y="6256633"/>
                  <a:ext cx="300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0B80BFA-100A-9111-F874-1B6A5C603620}"/>
                    </a:ext>
                  </a:extLst>
                </p14:cNvPr>
                <p14:cNvContentPartPr/>
                <p14:nvPr/>
              </p14:nvContentPartPr>
              <p14:xfrm>
                <a:off x="8533532" y="6281473"/>
                <a:ext cx="395640" cy="105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0B80BFA-100A-9111-F874-1B6A5C60362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524892" y="6272833"/>
                  <a:ext cx="413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B5D6D60-A15C-B068-5EA9-E3ABDC886131}"/>
                    </a:ext>
                  </a:extLst>
                </p14:cNvPr>
                <p14:cNvContentPartPr/>
                <p14:nvPr/>
              </p14:nvContentPartPr>
              <p14:xfrm>
                <a:off x="9078212" y="6307753"/>
                <a:ext cx="297720" cy="102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B5D6D60-A15C-B068-5EA9-E3ABDC88613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069572" y="6299113"/>
                  <a:ext cx="315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7BCB565-8A44-CFEC-DAC7-11C49D6932BE}"/>
                    </a:ext>
                  </a:extLst>
                </p14:cNvPr>
                <p14:cNvContentPartPr/>
                <p14:nvPr/>
              </p14:nvContentPartPr>
              <p14:xfrm>
                <a:off x="9236252" y="6316393"/>
                <a:ext cx="133200" cy="119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7BCB565-8A44-CFEC-DAC7-11C49D6932B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27612" y="6307753"/>
                  <a:ext cx="150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870247E-410C-AD9E-353B-43AF3E12B72F}"/>
                    </a:ext>
                  </a:extLst>
                </p14:cNvPr>
                <p14:cNvContentPartPr/>
                <p14:nvPr/>
              </p14:nvContentPartPr>
              <p14:xfrm>
                <a:off x="9331292" y="6137473"/>
                <a:ext cx="838080" cy="422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870247E-410C-AD9E-353B-43AF3E12B72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22292" y="6128833"/>
                  <a:ext cx="8557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9B10F29-1EDC-433F-E7E3-5885531897C0}"/>
                    </a:ext>
                  </a:extLst>
                </p14:cNvPr>
                <p14:cNvContentPartPr/>
                <p14:nvPr/>
              </p14:nvContentPartPr>
              <p14:xfrm>
                <a:off x="9421652" y="6167353"/>
                <a:ext cx="254160" cy="43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9B10F29-1EDC-433F-E7E3-5885531897C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13012" y="6158353"/>
                  <a:ext cx="271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2A65116-179F-0054-4B2F-2159C01F3996}"/>
                    </a:ext>
                  </a:extLst>
                </p14:cNvPr>
                <p14:cNvContentPartPr/>
                <p14:nvPr/>
              </p14:nvContentPartPr>
              <p14:xfrm>
                <a:off x="10361252" y="6127033"/>
                <a:ext cx="615600" cy="428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2A65116-179F-0054-4B2F-2159C01F399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352612" y="6118033"/>
                  <a:ext cx="633240" cy="44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963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D52763-CFC6-EFBB-8344-E8325697B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307" y="1798918"/>
            <a:ext cx="5727364" cy="30080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A532014-17B3-D7C1-2BB6-17CEBBA31DB7}"/>
              </a:ext>
            </a:extLst>
          </p:cNvPr>
          <p:cNvGrpSpPr/>
          <p:nvPr/>
        </p:nvGrpSpPr>
        <p:grpSpPr>
          <a:xfrm>
            <a:off x="3361285" y="713353"/>
            <a:ext cx="1216440" cy="950400"/>
            <a:chOff x="3361285" y="713353"/>
            <a:chExt cx="1216440" cy="95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11178BA-C477-9252-E4C9-909FD28A4432}"/>
                    </a:ext>
                  </a:extLst>
                </p14:cNvPr>
                <p14:cNvContentPartPr/>
                <p14:nvPr/>
              </p14:nvContentPartPr>
              <p14:xfrm>
                <a:off x="3361285" y="790753"/>
                <a:ext cx="468720" cy="345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11178BA-C477-9252-E4C9-909FD28A443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52645" y="781753"/>
                  <a:ext cx="4863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6614B29-3E6A-B1BC-5ABB-E8C7AB4856A9}"/>
                    </a:ext>
                  </a:extLst>
                </p14:cNvPr>
                <p14:cNvContentPartPr/>
                <p14:nvPr/>
              </p14:nvContentPartPr>
              <p14:xfrm>
                <a:off x="3604285" y="915313"/>
                <a:ext cx="31320" cy="21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6614B29-3E6A-B1BC-5ABB-E8C7AB4856A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95645" y="906673"/>
                  <a:ext cx="48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791570C-28E2-14B1-4895-3F1E094F63D1}"/>
                    </a:ext>
                  </a:extLst>
                </p14:cNvPr>
                <p14:cNvContentPartPr/>
                <p14:nvPr/>
              </p14:nvContentPartPr>
              <p14:xfrm>
                <a:off x="3862405" y="713353"/>
                <a:ext cx="715320" cy="341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791570C-28E2-14B1-4895-3F1E094F63D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53765" y="704713"/>
                  <a:ext cx="7329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42218C-0545-8D4C-7575-4BF49F8A367A}"/>
                    </a:ext>
                  </a:extLst>
                </p14:cNvPr>
                <p14:cNvContentPartPr/>
                <p14:nvPr/>
              </p14:nvContentPartPr>
              <p14:xfrm>
                <a:off x="4291165" y="815233"/>
                <a:ext cx="148320" cy="47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42218C-0545-8D4C-7575-4BF49F8A36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82165" y="806593"/>
                  <a:ext cx="165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846C8C-5A94-245E-E645-484257F3AB26}"/>
                    </a:ext>
                  </a:extLst>
                </p14:cNvPr>
                <p14:cNvContentPartPr/>
                <p14:nvPr/>
              </p14:nvContentPartPr>
              <p14:xfrm>
                <a:off x="3987685" y="824953"/>
                <a:ext cx="19080" cy="9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A846C8C-5A94-245E-E645-484257F3AB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79045" y="815953"/>
                  <a:ext cx="36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B19CBC5-49AC-F78D-009F-D9A2A7E0C65A}"/>
                    </a:ext>
                  </a:extLst>
                </p14:cNvPr>
                <p14:cNvContentPartPr/>
                <p14:nvPr/>
              </p14:nvContentPartPr>
              <p14:xfrm>
                <a:off x="3582325" y="1215553"/>
                <a:ext cx="154080" cy="448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B19CBC5-49AC-F78D-009F-D9A2A7E0C65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73325" y="1206553"/>
                  <a:ext cx="17172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E681EDD-1114-9449-4A1B-1FC4065B61D4}"/>
                    </a:ext>
                  </a:extLst>
                </p14:cNvPr>
                <p14:cNvContentPartPr/>
                <p14:nvPr/>
              </p14:nvContentPartPr>
              <p14:xfrm>
                <a:off x="3749725" y="1456753"/>
                <a:ext cx="119520" cy="98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E681EDD-1114-9449-4A1B-1FC4065B61D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41085" y="1447753"/>
                  <a:ext cx="137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0505DF4-589A-DD72-501D-93B969985457}"/>
                    </a:ext>
                  </a:extLst>
                </p14:cNvPr>
                <p14:cNvContentPartPr/>
                <p14:nvPr/>
              </p14:nvContentPartPr>
              <p14:xfrm>
                <a:off x="3919285" y="1319593"/>
                <a:ext cx="165600" cy="210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0505DF4-589A-DD72-501D-93B96998545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10645" y="1310593"/>
                  <a:ext cx="183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E77DEF2-019D-83AA-1288-08B1F1590256}"/>
                    </a:ext>
                  </a:extLst>
                </p14:cNvPr>
                <p14:cNvContentPartPr/>
                <p14:nvPr/>
              </p14:nvContentPartPr>
              <p14:xfrm>
                <a:off x="4110445" y="1205833"/>
                <a:ext cx="165600" cy="368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E77DEF2-019D-83AA-1288-08B1F159025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01805" y="1197193"/>
                  <a:ext cx="183240" cy="38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34DD8E-6A8A-7C0A-8F37-B2F8BE863629}"/>
              </a:ext>
            </a:extLst>
          </p:cNvPr>
          <p:cNvGrpSpPr/>
          <p:nvPr/>
        </p:nvGrpSpPr>
        <p:grpSpPr>
          <a:xfrm>
            <a:off x="6508045" y="915313"/>
            <a:ext cx="864360" cy="885960"/>
            <a:chOff x="6508045" y="915313"/>
            <a:chExt cx="864360" cy="88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9143B7B-C85C-697D-8905-CEC04AE8C90F}"/>
                    </a:ext>
                  </a:extLst>
                </p14:cNvPr>
                <p14:cNvContentPartPr/>
                <p14:nvPr/>
              </p14:nvContentPartPr>
              <p14:xfrm>
                <a:off x="6583285" y="1198273"/>
                <a:ext cx="309600" cy="603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9143B7B-C85C-697D-8905-CEC04AE8C90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74645" y="1189273"/>
                  <a:ext cx="32724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F808C8C-0558-3107-5EBB-B10F002CCCC5}"/>
                    </a:ext>
                  </a:extLst>
                </p14:cNvPr>
                <p14:cNvContentPartPr/>
                <p14:nvPr/>
              </p14:nvContentPartPr>
              <p14:xfrm>
                <a:off x="6508045" y="1616593"/>
                <a:ext cx="133560" cy="154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F808C8C-0558-3107-5EBB-B10F002CCC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99405" y="1607593"/>
                  <a:ext cx="151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A381DA7-0315-CE9A-DC93-85979A96D9F9}"/>
                    </a:ext>
                  </a:extLst>
                </p14:cNvPr>
                <p14:cNvContentPartPr/>
                <p14:nvPr/>
              </p14:nvContentPartPr>
              <p14:xfrm>
                <a:off x="7027885" y="915313"/>
                <a:ext cx="139320" cy="294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A381DA7-0315-CE9A-DC93-85979A96D9F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18885" y="906313"/>
                  <a:ext cx="1569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D2A4992-1123-E087-88DE-9FC108C67015}"/>
                    </a:ext>
                  </a:extLst>
                </p14:cNvPr>
                <p14:cNvContentPartPr/>
                <p14:nvPr/>
              </p14:nvContentPartPr>
              <p14:xfrm>
                <a:off x="7053085" y="1031593"/>
                <a:ext cx="117720" cy="78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D2A4992-1123-E087-88DE-9FC108C670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44445" y="1022953"/>
                  <a:ext cx="135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B5F582-6EC8-2048-60AF-429204E3BB49}"/>
                    </a:ext>
                  </a:extLst>
                </p14:cNvPr>
                <p14:cNvContentPartPr/>
                <p14:nvPr/>
              </p14:nvContentPartPr>
              <p14:xfrm>
                <a:off x="7031125" y="922873"/>
                <a:ext cx="188280" cy="44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B5F582-6EC8-2048-60AF-429204E3BB4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22485" y="914233"/>
                  <a:ext cx="205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A2F2BD0-31B1-240E-CF92-6046394D7FF2}"/>
                    </a:ext>
                  </a:extLst>
                </p14:cNvPr>
                <p14:cNvContentPartPr/>
                <p14:nvPr/>
              </p14:nvContentPartPr>
              <p14:xfrm>
                <a:off x="7191325" y="1183513"/>
                <a:ext cx="181080" cy="76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A2F2BD0-31B1-240E-CF92-6046394D7FF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182325" y="1174873"/>
                  <a:ext cx="19872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ABBCDC-7F65-2E0D-406C-BBB2815EED96}"/>
              </a:ext>
            </a:extLst>
          </p:cNvPr>
          <p:cNvGrpSpPr/>
          <p:nvPr/>
        </p:nvGrpSpPr>
        <p:grpSpPr>
          <a:xfrm>
            <a:off x="7641685" y="900193"/>
            <a:ext cx="220320" cy="210240"/>
            <a:chOff x="7641685" y="900193"/>
            <a:chExt cx="22032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56AEB1A-6D43-6E8F-9AE8-0227411184E4}"/>
                    </a:ext>
                  </a:extLst>
                </p14:cNvPr>
                <p14:cNvContentPartPr/>
                <p14:nvPr/>
              </p14:nvContentPartPr>
              <p14:xfrm>
                <a:off x="7641685" y="965713"/>
                <a:ext cx="45720" cy="144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6AEB1A-6D43-6E8F-9AE8-0227411184E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32685" y="957073"/>
                  <a:ext cx="63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2D2B22A-24E8-1E80-707C-E58AD8056495}"/>
                    </a:ext>
                  </a:extLst>
                </p14:cNvPr>
                <p14:cNvContentPartPr/>
                <p14:nvPr/>
              </p14:nvContentPartPr>
              <p14:xfrm>
                <a:off x="7661485" y="900193"/>
                <a:ext cx="5400" cy="9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2D2B22A-24E8-1E80-707C-E58AD805649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52485" y="891553"/>
                  <a:ext cx="23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78CD37F-0A69-D414-18B6-3E71500DA6DD}"/>
                    </a:ext>
                  </a:extLst>
                </p14:cNvPr>
                <p14:cNvContentPartPr/>
                <p14:nvPr/>
              </p14:nvContentPartPr>
              <p14:xfrm>
                <a:off x="7734565" y="971473"/>
                <a:ext cx="127440" cy="73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78CD37F-0A69-D414-18B6-3E71500DA6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25925" y="962473"/>
                  <a:ext cx="14508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080EDB5-59AF-CA51-3F43-A5B66A57D358}"/>
              </a:ext>
            </a:extLst>
          </p:cNvPr>
          <p:cNvGrpSpPr/>
          <p:nvPr/>
        </p:nvGrpSpPr>
        <p:grpSpPr>
          <a:xfrm>
            <a:off x="8083045" y="475033"/>
            <a:ext cx="924480" cy="570240"/>
            <a:chOff x="8083045" y="475033"/>
            <a:chExt cx="92448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076DF5-B3BB-3B18-E39D-A9C70DEC4040}"/>
                    </a:ext>
                  </a:extLst>
                </p14:cNvPr>
                <p14:cNvContentPartPr/>
                <p14:nvPr/>
              </p14:nvContentPartPr>
              <p14:xfrm>
                <a:off x="8083045" y="655753"/>
                <a:ext cx="91800" cy="389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076DF5-B3BB-3B18-E39D-A9C70DEC404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74045" y="647113"/>
                  <a:ext cx="1094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ED5DF5-595D-9EB3-A395-14EA332E94F8}"/>
                    </a:ext>
                  </a:extLst>
                </p14:cNvPr>
                <p14:cNvContentPartPr/>
                <p14:nvPr/>
              </p14:nvContentPartPr>
              <p14:xfrm>
                <a:off x="8224165" y="733513"/>
                <a:ext cx="206280" cy="244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ED5DF5-595D-9EB3-A395-14EA332E94F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15165" y="724513"/>
                  <a:ext cx="223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121C9EF-D28F-7DED-0305-3B24EA0E8B1E}"/>
                    </a:ext>
                  </a:extLst>
                </p14:cNvPr>
                <p14:cNvContentPartPr/>
                <p14:nvPr/>
              </p14:nvContentPartPr>
              <p14:xfrm>
                <a:off x="8474005" y="805873"/>
                <a:ext cx="162000" cy="122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121C9EF-D28F-7DED-0305-3B24EA0E8B1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65005" y="797233"/>
                  <a:ext cx="179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541B2F6-8371-876D-C665-167269591116}"/>
                    </a:ext>
                  </a:extLst>
                </p14:cNvPr>
                <p14:cNvContentPartPr/>
                <p14:nvPr/>
              </p14:nvContentPartPr>
              <p14:xfrm>
                <a:off x="8666605" y="626593"/>
                <a:ext cx="150480" cy="303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541B2F6-8371-876D-C665-16726959111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57965" y="617593"/>
                  <a:ext cx="1681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E98BF46-5873-2340-BC35-C67A8BA7AEA4}"/>
                    </a:ext>
                  </a:extLst>
                </p14:cNvPr>
                <p14:cNvContentPartPr/>
                <p14:nvPr/>
              </p14:nvContentPartPr>
              <p14:xfrm>
                <a:off x="8877205" y="475033"/>
                <a:ext cx="130320" cy="551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E98BF46-5873-2340-BC35-C67A8BA7AEA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68565" y="466033"/>
                  <a:ext cx="147960" cy="56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32A32F-EFD3-504F-153E-349123C006B7}"/>
              </a:ext>
            </a:extLst>
          </p:cNvPr>
          <p:cNvGrpSpPr/>
          <p:nvPr/>
        </p:nvGrpSpPr>
        <p:grpSpPr>
          <a:xfrm>
            <a:off x="504685" y="192433"/>
            <a:ext cx="1307160" cy="284040"/>
            <a:chOff x="504685" y="192433"/>
            <a:chExt cx="130716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AC8E5FF-F097-5F08-78AE-AF15BE1A5AD0}"/>
                    </a:ext>
                  </a:extLst>
                </p14:cNvPr>
                <p14:cNvContentPartPr/>
                <p14:nvPr/>
              </p14:nvContentPartPr>
              <p14:xfrm>
                <a:off x="504685" y="192433"/>
                <a:ext cx="751680" cy="284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AC8E5FF-F097-5F08-78AE-AF15BE1A5AD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6045" y="183793"/>
                  <a:ext cx="7693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C9F8CB-58A1-54B5-3D56-1F41151297CE}"/>
                    </a:ext>
                  </a:extLst>
                </p14:cNvPr>
                <p14:cNvContentPartPr/>
                <p14:nvPr/>
              </p14:nvContentPartPr>
              <p14:xfrm>
                <a:off x="821845" y="361633"/>
                <a:ext cx="41400" cy="53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C9F8CB-58A1-54B5-3D56-1F41151297C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3205" y="352633"/>
                  <a:ext cx="59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D84C029-A35B-CA1B-8AD9-5B186A019EC6}"/>
                    </a:ext>
                  </a:extLst>
                </p14:cNvPr>
                <p14:cNvContentPartPr/>
                <p14:nvPr/>
              </p14:nvContentPartPr>
              <p14:xfrm>
                <a:off x="1475245" y="314473"/>
                <a:ext cx="336600" cy="13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D84C029-A35B-CA1B-8AD9-5B186A019EC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466245" y="305473"/>
                  <a:ext cx="35424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2D8C8E4-B25A-BA68-22D6-376FD8606AFB}"/>
              </a:ext>
            </a:extLst>
          </p:cNvPr>
          <p:cNvGrpSpPr/>
          <p:nvPr/>
        </p:nvGrpSpPr>
        <p:grpSpPr>
          <a:xfrm>
            <a:off x="2084725" y="163273"/>
            <a:ext cx="346680" cy="502920"/>
            <a:chOff x="2084725" y="163273"/>
            <a:chExt cx="34668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FCE525B-1856-00FD-96C3-2FA05100D1D1}"/>
                    </a:ext>
                  </a:extLst>
                </p14:cNvPr>
                <p14:cNvContentPartPr/>
                <p14:nvPr/>
              </p14:nvContentPartPr>
              <p14:xfrm>
                <a:off x="2207125" y="163273"/>
                <a:ext cx="7920" cy="135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FCE525B-1856-00FD-96C3-2FA05100D1D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98485" y="154633"/>
                  <a:ext cx="25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6085646-09C8-0DED-AFDF-12011315FB28}"/>
                    </a:ext>
                  </a:extLst>
                </p14:cNvPr>
                <p14:cNvContentPartPr/>
                <p14:nvPr/>
              </p14:nvContentPartPr>
              <p14:xfrm>
                <a:off x="2084725" y="291433"/>
                <a:ext cx="346680" cy="86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6085646-09C8-0DED-AFDF-12011315FB2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76085" y="282793"/>
                  <a:ext cx="364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33A4FDA-499C-435A-4DE0-545626B6B0E8}"/>
                    </a:ext>
                  </a:extLst>
                </p14:cNvPr>
                <p14:cNvContentPartPr/>
                <p14:nvPr/>
              </p14:nvContentPartPr>
              <p14:xfrm>
                <a:off x="2204605" y="472873"/>
                <a:ext cx="9000" cy="193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33A4FDA-499C-435A-4DE0-545626B6B0E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95965" y="463873"/>
                  <a:ext cx="26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B2FB459-A11A-9FD5-38BB-DE5955382ACC}"/>
                    </a:ext>
                  </a:extLst>
                </p14:cNvPr>
                <p14:cNvContentPartPr/>
                <p14:nvPr/>
              </p14:nvContentPartPr>
              <p14:xfrm>
                <a:off x="2115685" y="406993"/>
                <a:ext cx="225360" cy="86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B2FB459-A11A-9FD5-38BB-DE5955382AC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07045" y="397993"/>
                  <a:ext cx="24300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2D3EB1A-0FE7-71E5-03CF-96217CC917BB}"/>
                  </a:ext>
                </a:extLst>
              </p14:cNvPr>
              <p14:cNvContentPartPr/>
              <p14:nvPr/>
            </p14:nvContentPartPr>
            <p14:xfrm>
              <a:off x="2754685" y="68593"/>
              <a:ext cx="978840" cy="360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2D3EB1A-0FE7-71E5-03CF-96217CC917B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745685" y="59593"/>
                <a:ext cx="996480" cy="37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00FDDA76-9962-B3F5-8A61-335BC6EC94B6}"/>
              </a:ext>
            </a:extLst>
          </p:cNvPr>
          <p:cNvGrpSpPr/>
          <p:nvPr/>
        </p:nvGrpSpPr>
        <p:grpSpPr>
          <a:xfrm>
            <a:off x="3923530" y="88142"/>
            <a:ext cx="1299960" cy="473040"/>
            <a:chOff x="3923530" y="88142"/>
            <a:chExt cx="1299960" cy="47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227BA03-7CFE-6D10-0841-D14D770465D2}"/>
                    </a:ext>
                  </a:extLst>
                </p14:cNvPr>
                <p14:cNvContentPartPr/>
                <p14:nvPr/>
              </p14:nvContentPartPr>
              <p14:xfrm>
                <a:off x="3923530" y="88142"/>
                <a:ext cx="107280" cy="326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227BA03-7CFE-6D10-0841-D14D770465D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14890" y="79502"/>
                  <a:ext cx="1249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C67796F-075E-FF25-C6A3-9025990AAF24}"/>
                    </a:ext>
                  </a:extLst>
                </p14:cNvPr>
                <p14:cNvContentPartPr/>
                <p14:nvPr/>
              </p14:nvContentPartPr>
              <p14:xfrm>
                <a:off x="4074730" y="152942"/>
                <a:ext cx="309960" cy="226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C67796F-075E-FF25-C6A3-9025990AAF2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066090" y="144302"/>
                  <a:ext cx="327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F225C4F-9FB2-E137-14C4-0881CF9C2E02}"/>
                    </a:ext>
                  </a:extLst>
                </p14:cNvPr>
                <p14:cNvContentPartPr/>
                <p14:nvPr/>
              </p14:nvContentPartPr>
              <p14:xfrm>
                <a:off x="4409890" y="106862"/>
                <a:ext cx="813600" cy="454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F225C4F-9FB2-E137-14C4-0881CF9C2E0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01250" y="98222"/>
                  <a:ext cx="83124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9E91BF5-6C32-0980-DF90-139EF5B983DC}"/>
                    </a:ext>
                  </a:extLst>
                </p14:cNvPr>
                <p14:cNvContentPartPr/>
                <p14:nvPr/>
              </p14:nvContentPartPr>
              <p14:xfrm>
                <a:off x="4700410" y="317462"/>
                <a:ext cx="54000" cy="112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9E91BF5-6C32-0980-DF90-139EF5B983D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91410" y="308822"/>
                  <a:ext cx="71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62D9E11-6144-863C-D229-B11B19899FC5}"/>
                    </a:ext>
                  </a:extLst>
                </p14:cNvPr>
                <p14:cNvContentPartPr/>
                <p14:nvPr/>
              </p14:nvContentPartPr>
              <p14:xfrm>
                <a:off x="4496290" y="226022"/>
                <a:ext cx="50760" cy="24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62D9E11-6144-863C-D229-B11B19899FC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87650" y="217022"/>
                  <a:ext cx="684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49784DB-1634-BD93-CF1A-D4EF5501E128}"/>
              </a:ext>
            </a:extLst>
          </p:cNvPr>
          <p:cNvGrpSpPr/>
          <p:nvPr/>
        </p:nvGrpSpPr>
        <p:grpSpPr>
          <a:xfrm>
            <a:off x="5453890" y="2822"/>
            <a:ext cx="1390680" cy="362520"/>
            <a:chOff x="5453890" y="2822"/>
            <a:chExt cx="139068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5E6D7E1-359A-0EEC-DD24-219FE06C3087}"/>
                    </a:ext>
                  </a:extLst>
                </p14:cNvPr>
                <p14:cNvContentPartPr/>
                <p14:nvPr/>
              </p14:nvContentPartPr>
              <p14:xfrm>
                <a:off x="5453890" y="55742"/>
                <a:ext cx="1143360" cy="309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5E6D7E1-359A-0EEC-DD24-219FE06C308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44890" y="47102"/>
                  <a:ext cx="11610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2BF98FE-29FD-F078-B7BF-46BD7B4897CE}"/>
                    </a:ext>
                  </a:extLst>
                </p14:cNvPr>
                <p14:cNvContentPartPr/>
                <p14:nvPr/>
              </p14:nvContentPartPr>
              <p14:xfrm>
                <a:off x="6307450" y="218822"/>
                <a:ext cx="118080" cy="54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2BF98FE-29FD-F078-B7BF-46BD7B4897C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98450" y="210182"/>
                  <a:ext cx="135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8CE2F0C-2B1E-89F9-0972-D6B35AFEC10E}"/>
                    </a:ext>
                  </a:extLst>
                </p14:cNvPr>
                <p14:cNvContentPartPr/>
                <p14:nvPr/>
              </p14:nvContentPartPr>
              <p14:xfrm>
                <a:off x="5629210" y="110462"/>
                <a:ext cx="430920" cy="118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8CE2F0C-2B1E-89F9-0972-D6B35AFEC10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20210" y="101822"/>
                  <a:ext cx="448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5D670F0-F05D-5C87-2F77-141319A3F715}"/>
                    </a:ext>
                  </a:extLst>
                </p14:cNvPr>
                <p14:cNvContentPartPr/>
                <p14:nvPr/>
              </p14:nvContentPartPr>
              <p14:xfrm>
                <a:off x="6702010" y="2822"/>
                <a:ext cx="142560" cy="349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5D670F0-F05D-5C87-2F77-141319A3F71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93370" y="-5818"/>
                  <a:ext cx="160200" cy="36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84591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AA25AFE-D414-BA95-35CF-172D1EE9E0DF}"/>
              </a:ext>
            </a:extLst>
          </p:cNvPr>
          <p:cNvGrpSpPr/>
          <p:nvPr/>
        </p:nvGrpSpPr>
        <p:grpSpPr>
          <a:xfrm>
            <a:off x="1064988" y="208953"/>
            <a:ext cx="2197440" cy="574560"/>
            <a:chOff x="1064988" y="208953"/>
            <a:chExt cx="219744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9E09682-E8F2-A175-98C3-500E8AD2521D}"/>
                    </a:ext>
                  </a:extLst>
                </p14:cNvPr>
                <p14:cNvContentPartPr/>
                <p14:nvPr/>
              </p14:nvContentPartPr>
              <p14:xfrm>
                <a:off x="1064988" y="208953"/>
                <a:ext cx="1689840" cy="574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9E09682-E8F2-A175-98C3-500E8AD252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6348" y="199953"/>
                  <a:ext cx="170748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A16DFAB-2F50-BCE2-074F-579A87211554}"/>
                    </a:ext>
                  </a:extLst>
                </p14:cNvPr>
                <p14:cNvContentPartPr/>
                <p14:nvPr/>
              </p14:nvContentPartPr>
              <p14:xfrm>
                <a:off x="2349828" y="340713"/>
                <a:ext cx="16920" cy="19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A16DFAB-2F50-BCE2-074F-579A8721155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40828" y="331713"/>
                  <a:ext cx="34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54AE326-BB4A-1FD2-8054-85BD57947DD5}"/>
                    </a:ext>
                  </a:extLst>
                </p14:cNvPr>
                <p14:cNvContentPartPr/>
                <p14:nvPr/>
              </p14:nvContentPartPr>
              <p14:xfrm>
                <a:off x="2059308" y="296793"/>
                <a:ext cx="360000" cy="68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54AE326-BB4A-1FD2-8054-85BD57947D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50308" y="288153"/>
                  <a:ext cx="377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9F4F050-610D-B0F0-C4CB-18DD970D8BA7}"/>
                    </a:ext>
                  </a:extLst>
                </p14:cNvPr>
                <p14:cNvContentPartPr/>
                <p14:nvPr/>
              </p14:nvContentPartPr>
              <p14:xfrm>
                <a:off x="2998548" y="300393"/>
                <a:ext cx="263880" cy="483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9F4F050-610D-B0F0-C4CB-18DD970D8B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89548" y="291393"/>
                  <a:ext cx="281520" cy="50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0A11682-F3B5-3339-6A2C-8434C586162A}"/>
                  </a:ext>
                </a:extLst>
              </p14:cNvPr>
              <p14:cNvContentPartPr/>
              <p14:nvPr/>
            </p14:nvContentPartPr>
            <p14:xfrm>
              <a:off x="3639348" y="397593"/>
              <a:ext cx="1445400" cy="362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0A11682-F3B5-3339-6A2C-8434C58616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0708" y="388593"/>
                <a:ext cx="146304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C240814-8401-9833-80E7-5664A09FEFFC}"/>
                  </a:ext>
                </a:extLst>
              </p14:cNvPr>
              <p14:cNvContentPartPr/>
              <p14:nvPr/>
            </p14:nvContentPartPr>
            <p14:xfrm>
              <a:off x="5353668" y="262233"/>
              <a:ext cx="1150920" cy="525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C240814-8401-9833-80E7-5664A09FEF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45028" y="253593"/>
                <a:ext cx="1168560" cy="54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DA34186-F886-AE21-DEAF-1E54FC1B1069}"/>
              </a:ext>
            </a:extLst>
          </p:cNvPr>
          <p:cNvGrpSpPr/>
          <p:nvPr/>
        </p:nvGrpSpPr>
        <p:grpSpPr>
          <a:xfrm>
            <a:off x="2260188" y="1025073"/>
            <a:ext cx="777240" cy="361800"/>
            <a:chOff x="2260188" y="1025073"/>
            <a:chExt cx="77724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BA8ECC-0287-D27B-CE5C-3E0366609A32}"/>
                    </a:ext>
                  </a:extLst>
                </p14:cNvPr>
                <p14:cNvContentPartPr/>
                <p14:nvPr/>
              </p14:nvContentPartPr>
              <p14:xfrm>
                <a:off x="2260188" y="1119393"/>
                <a:ext cx="191880" cy="258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BA8ECC-0287-D27B-CE5C-3E0366609A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51548" y="1110393"/>
                  <a:ext cx="2095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0F68688-F024-D0D3-AF4E-84E2DB7E6F59}"/>
                    </a:ext>
                  </a:extLst>
                </p14:cNvPr>
                <p14:cNvContentPartPr/>
                <p14:nvPr/>
              </p14:nvContentPartPr>
              <p14:xfrm>
                <a:off x="2544588" y="1043433"/>
                <a:ext cx="70560" cy="136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0F68688-F024-D0D3-AF4E-84E2DB7E6F5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5948" y="1034433"/>
                  <a:ext cx="88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2856CC-A405-5787-CEFD-C0C02F59FCCA}"/>
                    </a:ext>
                  </a:extLst>
                </p14:cNvPr>
                <p14:cNvContentPartPr/>
                <p14:nvPr/>
              </p14:nvContentPartPr>
              <p14:xfrm>
                <a:off x="2548548" y="1041633"/>
                <a:ext cx="137880" cy="132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2856CC-A405-5787-CEFD-C0C02F59FC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39908" y="1032993"/>
                  <a:ext cx="155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7D65469-1056-073C-F838-3EB3FDCE7E7D}"/>
                    </a:ext>
                  </a:extLst>
                </p14:cNvPr>
                <p14:cNvContentPartPr/>
                <p14:nvPr/>
              </p14:nvContentPartPr>
              <p14:xfrm>
                <a:off x="2526228" y="1119033"/>
                <a:ext cx="120600" cy="52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7D65469-1056-073C-F838-3EB3FDCE7E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17588" y="1110393"/>
                  <a:ext cx="138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40A488-78A8-D781-8327-4F3C398A2958}"/>
                    </a:ext>
                  </a:extLst>
                </p14:cNvPr>
                <p14:cNvContentPartPr/>
                <p14:nvPr/>
              </p14:nvContentPartPr>
              <p14:xfrm>
                <a:off x="2588148" y="1025073"/>
                <a:ext cx="24480" cy="179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40A488-78A8-D781-8327-4F3C398A295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79148" y="1016433"/>
                  <a:ext cx="42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F5B7A64-0F62-15F5-593F-AFE75162B104}"/>
                    </a:ext>
                  </a:extLst>
                </p14:cNvPr>
                <p14:cNvContentPartPr/>
                <p14:nvPr/>
              </p14:nvContentPartPr>
              <p14:xfrm>
                <a:off x="2745468" y="1265193"/>
                <a:ext cx="147960" cy="121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F5B7A64-0F62-15F5-593F-AFE75162B10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36828" y="1256193"/>
                  <a:ext cx="165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AC420E5-C194-0AD8-5A7B-D48DFE5B7F3F}"/>
                    </a:ext>
                  </a:extLst>
                </p14:cNvPr>
                <p14:cNvContentPartPr/>
                <p14:nvPr/>
              </p14:nvContentPartPr>
              <p14:xfrm>
                <a:off x="2916828" y="1078713"/>
                <a:ext cx="120600" cy="132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AC420E5-C194-0AD8-5A7B-D48DFE5B7F3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07828" y="1069713"/>
                  <a:ext cx="1382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410F7D-C039-0118-9C50-BAB282834C02}"/>
              </a:ext>
            </a:extLst>
          </p:cNvPr>
          <p:cNvGrpSpPr/>
          <p:nvPr/>
        </p:nvGrpSpPr>
        <p:grpSpPr>
          <a:xfrm>
            <a:off x="3424068" y="1050633"/>
            <a:ext cx="892440" cy="345960"/>
            <a:chOff x="3424068" y="1050633"/>
            <a:chExt cx="89244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C318B37-15E5-06E9-0E97-03AA4C0DBE27}"/>
                    </a:ext>
                  </a:extLst>
                </p14:cNvPr>
                <p14:cNvContentPartPr/>
                <p14:nvPr/>
              </p14:nvContentPartPr>
              <p14:xfrm>
                <a:off x="3424068" y="1246113"/>
                <a:ext cx="154080" cy="17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C318B37-15E5-06E9-0E97-03AA4C0DBE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15068" y="1237473"/>
                  <a:ext cx="171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DA446B-97CF-D99E-4F1E-C4913A89D264}"/>
                    </a:ext>
                  </a:extLst>
                </p14:cNvPr>
                <p14:cNvContentPartPr/>
                <p14:nvPr/>
              </p14:nvContentPartPr>
              <p14:xfrm>
                <a:off x="3445668" y="1320993"/>
                <a:ext cx="151920" cy="1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DA446B-97CF-D99E-4F1E-C4913A89D26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37028" y="1311993"/>
                  <a:ext cx="169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38169CF-38C7-15F8-FE50-62F28DC55C50}"/>
                    </a:ext>
                  </a:extLst>
                </p14:cNvPr>
                <p14:cNvContentPartPr/>
                <p14:nvPr/>
              </p14:nvContentPartPr>
              <p14:xfrm>
                <a:off x="3740868" y="1082313"/>
                <a:ext cx="217440" cy="295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38169CF-38C7-15F8-FE50-62F28DC55C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31868" y="1073313"/>
                  <a:ext cx="2350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0340EC6-6964-37B4-91BB-2E311FBD8800}"/>
                    </a:ext>
                  </a:extLst>
                </p14:cNvPr>
                <p14:cNvContentPartPr/>
                <p14:nvPr/>
              </p14:nvContentPartPr>
              <p14:xfrm>
                <a:off x="4067748" y="1269873"/>
                <a:ext cx="115200" cy="126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0340EC6-6964-37B4-91BB-2E311FBD88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58748" y="1260873"/>
                  <a:ext cx="132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73A7E35-1DF8-8A9A-B547-6DE94DC6EDAB}"/>
                    </a:ext>
                  </a:extLst>
                </p14:cNvPr>
                <p14:cNvContentPartPr/>
                <p14:nvPr/>
              </p14:nvContentPartPr>
              <p14:xfrm>
                <a:off x="4190868" y="1050633"/>
                <a:ext cx="125640" cy="96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73A7E35-1DF8-8A9A-B547-6DE94DC6EDA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81868" y="1041633"/>
                  <a:ext cx="14328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C97BEE3-6E90-2078-4D20-12AF04A0A0F0}"/>
              </a:ext>
            </a:extLst>
          </p:cNvPr>
          <p:cNvGrpSpPr/>
          <p:nvPr/>
        </p:nvGrpSpPr>
        <p:grpSpPr>
          <a:xfrm>
            <a:off x="4633668" y="1075473"/>
            <a:ext cx="765720" cy="426240"/>
            <a:chOff x="4633668" y="1075473"/>
            <a:chExt cx="76572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302CCBA-11E8-B8FF-A46E-49FFE1752DCA}"/>
                    </a:ext>
                  </a:extLst>
                </p14:cNvPr>
                <p14:cNvContentPartPr/>
                <p14:nvPr/>
              </p14:nvContentPartPr>
              <p14:xfrm>
                <a:off x="4715388" y="1157913"/>
                <a:ext cx="14400" cy="147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302CCBA-11E8-B8FF-A46E-49FFE1752D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06748" y="1148913"/>
                  <a:ext cx="32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C8A5A7E-D85F-A489-D675-5B98B665DB78}"/>
                    </a:ext>
                  </a:extLst>
                </p14:cNvPr>
                <p14:cNvContentPartPr/>
                <p14:nvPr/>
              </p14:nvContentPartPr>
              <p14:xfrm>
                <a:off x="4633668" y="1257633"/>
                <a:ext cx="180360" cy="1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C8A5A7E-D85F-A489-D675-5B98B665DB7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24668" y="1248633"/>
                  <a:ext cx="198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EC0F74-8F0E-FD6B-67B0-C78B572B346D}"/>
                    </a:ext>
                  </a:extLst>
                </p14:cNvPr>
                <p14:cNvContentPartPr/>
                <p14:nvPr/>
              </p14:nvContentPartPr>
              <p14:xfrm>
                <a:off x="5008788" y="1084473"/>
                <a:ext cx="116280" cy="232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BEC0F74-8F0E-FD6B-67B0-C78B572B346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99788" y="1075833"/>
                  <a:ext cx="133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CB0EC49-D1FA-A676-EDC1-49F4F73F539E}"/>
                    </a:ext>
                  </a:extLst>
                </p14:cNvPr>
                <p14:cNvContentPartPr/>
                <p14:nvPr/>
              </p14:nvContentPartPr>
              <p14:xfrm>
                <a:off x="5068548" y="1198953"/>
                <a:ext cx="113400" cy="29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CB0EC49-D1FA-A676-EDC1-49F4F73F539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59548" y="1189953"/>
                  <a:ext cx="131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0BDE3DF-B003-EBB4-42B6-3FE0B5DCCE4A}"/>
                    </a:ext>
                  </a:extLst>
                </p14:cNvPr>
                <p14:cNvContentPartPr/>
                <p14:nvPr/>
              </p14:nvContentPartPr>
              <p14:xfrm>
                <a:off x="5043348" y="1075473"/>
                <a:ext cx="181440" cy="45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0BDE3DF-B003-EBB4-42B6-3FE0B5DCCE4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34708" y="1066473"/>
                  <a:ext cx="199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3DBA382-8A06-6A62-29C9-2AF8C75C57C0}"/>
                    </a:ext>
                  </a:extLst>
                </p14:cNvPr>
                <p14:cNvContentPartPr/>
                <p14:nvPr/>
              </p14:nvContentPartPr>
              <p14:xfrm>
                <a:off x="5275908" y="1296513"/>
                <a:ext cx="123480" cy="205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3DBA382-8A06-6A62-29C9-2AF8C75C57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67268" y="1287873"/>
                  <a:ext cx="14112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565BC36-FBB6-2D75-9ADC-8EF0DA3FE726}"/>
              </a:ext>
            </a:extLst>
          </p:cNvPr>
          <p:cNvGrpSpPr/>
          <p:nvPr/>
        </p:nvGrpSpPr>
        <p:grpSpPr>
          <a:xfrm>
            <a:off x="5754708" y="1048833"/>
            <a:ext cx="803520" cy="340560"/>
            <a:chOff x="5754708" y="1048833"/>
            <a:chExt cx="80352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80AF2A4-7AF7-4AD9-0DEE-4C7EF2BCF9A6}"/>
                    </a:ext>
                  </a:extLst>
                </p14:cNvPr>
                <p14:cNvContentPartPr/>
                <p14:nvPr/>
              </p14:nvContentPartPr>
              <p14:xfrm>
                <a:off x="5804028" y="1150353"/>
                <a:ext cx="14040" cy="142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80AF2A4-7AF7-4AD9-0DEE-4C7EF2BCF9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95388" y="1141713"/>
                  <a:ext cx="31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FFA6966-FA8B-01DD-7367-8E69B6149D92}"/>
                    </a:ext>
                  </a:extLst>
                </p14:cNvPr>
                <p14:cNvContentPartPr/>
                <p14:nvPr/>
              </p14:nvContentPartPr>
              <p14:xfrm>
                <a:off x="5754708" y="1244313"/>
                <a:ext cx="147960" cy="13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FFA6966-FA8B-01DD-7367-8E69B6149D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45708" y="1235313"/>
                  <a:ext cx="165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53BCE70-3375-1A6D-C261-FD93708E498A}"/>
                    </a:ext>
                  </a:extLst>
                </p14:cNvPr>
                <p14:cNvContentPartPr/>
                <p14:nvPr/>
              </p14:nvContentPartPr>
              <p14:xfrm>
                <a:off x="6232068" y="1057113"/>
                <a:ext cx="10440" cy="235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53BCE70-3375-1A6D-C261-FD93708E498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23068" y="1048113"/>
                  <a:ext cx="28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C1E9356-850C-03B9-6DA1-BC379215522D}"/>
                    </a:ext>
                  </a:extLst>
                </p14:cNvPr>
                <p14:cNvContentPartPr/>
                <p14:nvPr/>
              </p14:nvContentPartPr>
              <p14:xfrm>
                <a:off x="6111468" y="1048833"/>
                <a:ext cx="317880" cy="28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C1E9356-850C-03B9-6DA1-BC379215522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02828" y="1039833"/>
                  <a:ext cx="335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D66DEDA-3354-6091-CDE5-5B694E838B38}"/>
                    </a:ext>
                  </a:extLst>
                </p14:cNvPr>
                <p14:cNvContentPartPr/>
                <p14:nvPr/>
              </p14:nvContentPartPr>
              <p14:xfrm>
                <a:off x="6382548" y="1283913"/>
                <a:ext cx="175680" cy="105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D66DEDA-3354-6091-CDE5-5B694E838B3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73908" y="1274913"/>
                  <a:ext cx="19332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052B423-7357-4D53-D4B6-5C37C4ADD6A6}"/>
              </a:ext>
            </a:extLst>
          </p:cNvPr>
          <p:cNvGrpSpPr/>
          <p:nvPr/>
        </p:nvGrpSpPr>
        <p:grpSpPr>
          <a:xfrm>
            <a:off x="3024828" y="1727433"/>
            <a:ext cx="1393200" cy="514800"/>
            <a:chOff x="3024828" y="1727433"/>
            <a:chExt cx="139320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0C0E824-BD3D-2E2F-0000-E294363D68CD}"/>
                    </a:ext>
                  </a:extLst>
                </p14:cNvPr>
                <p14:cNvContentPartPr/>
                <p14:nvPr/>
              </p14:nvContentPartPr>
              <p14:xfrm>
                <a:off x="3061548" y="1807713"/>
                <a:ext cx="135720" cy="232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0C0E824-BD3D-2E2F-0000-E294363D68C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52548" y="1798713"/>
                  <a:ext cx="153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8CFDB74-E7CB-7A21-A3A7-EB80F4887864}"/>
                    </a:ext>
                  </a:extLst>
                </p14:cNvPr>
                <p14:cNvContentPartPr/>
                <p14:nvPr/>
              </p14:nvContentPartPr>
              <p14:xfrm>
                <a:off x="3024828" y="1739673"/>
                <a:ext cx="199440" cy="21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8CFDB74-E7CB-7A21-A3A7-EB80F48878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16188" y="1730673"/>
                  <a:ext cx="217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04931C1-DC4B-C147-2331-60022A4C06FB}"/>
                    </a:ext>
                  </a:extLst>
                </p14:cNvPr>
                <p14:cNvContentPartPr/>
                <p14:nvPr/>
              </p14:nvContentPartPr>
              <p14:xfrm>
                <a:off x="3502188" y="1899513"/>
                <a:ext cx="144360" cy="38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04931C1-DC4B-C147-2331-60022A4C06F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93548" y="1890513"/>
                  <a:ext cx="162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4C85CEE-4E33-6AEB-DCC5-B67E957DCA0B}"/>
                    </a:ext>
                  </a:extLst>
                </p14:cNvPr>
                <p14:cNvContentPartPr/>
                <p14:nvPr/>
              </p14:nvContentPartPr>
              <p14:xfrm>
                <a:off x="3493908" y="1957473"/>
                <a:ext cx="184320" cy="16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4C85CEE-4E33-6AEB-DCC5-B67E957DCA0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85268" y="1948833"/>
                  <a:ext cx="20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1D2F2FA-78A2-201B-3B34-2CC2FA0011E8}"/>
                    </a:ext>
                  </a:extLst>
                </p14:cNvPr>
                <p14:cNvContentPartPr/>
                <p14:nvPr/>
              </p14:nvContentPartPr>
              <p14:xfrm>
                <a:off x="3872628" y="1917873"/>
                <a:ext cx="103680" cy="21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1D2F2FA-78A2-201B-3B34-2CC2FA0011E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63988" y="1908873"/>
                  <a:ext cx="121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CD50B9C-D544-4190-8030-27B390A58A70}"/>
                    </a:ext>
                  </a:extLst>
                </p14:cNvPr>
                <p14:cNvContentPartPr/>
                <p14:nvPr/>
              </p14:nvContentPartPr>
              <p14:xfrm>
                <a:off x="4121388" y="1855233"/>
                <a:ext cx="23040" cy="236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CD50B9C-D544-4190-8030-27B390A58A7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12388" y="1846233"/>
                  <a:ext cx="40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8650D93-4E49-2E7B-E562-A6FBFF3E5515}"/>
                    </a:ext>
                  </a:extLst>
                </p14:cNvPr>
                <p14:cNvContentPartPr/>
                <p14:nvPr/>
              </p14:nvContentPartPr>
              <p14:xfrm>
                <a:off x="4108428" y="1828233"/>
                <a:ext cx="135360" cy="129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8650D93-4E49-2E7B-E562-A6FBFF3E551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99428" y="1819233"/>
                  <a:ext cx="153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93A3656-09BA-6299-F70A-147AEFDB9601}"/>
                    </a:ext>
                  </a:extLst>
                </p14:cNvPr>
                <p14:cNvContentPartPr/>
                <p14:nvPr/>
              </p14:nvContentPartPr>
              <p14:xfrm>
                <a:off x="4055868" y="1727433"/>
                <a:ext cx="231480" cy="15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93A3656-09BA-6299-F70A-147AEFDB960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46868" y="1718793"/>
                  <a:ext cx="249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C7BCC5-64F4-B67E-BF6F-B64072F465C2}"/>
                    </a:ext>
                  </a:extLst>
                </p14:cNvPr>
                <p14:cNvContentPartPr/>
                <p14:nvPr/>
              </p14:nvContentPartPr>
              <p14:xfrm>
                <a:off x="4277268" y="2107953"/>
                <a:ext cx="140760" cy="134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C7BCC5-64F4-B67E-BF6F-B64072F465C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68628" y="2099313"/>
                  <a:ext cx="15840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F57BA04-C9D0-75F5-5571-3180CE5F5C29}"/>
                  </a:ext>
                </a:extLst>
              </p14:cNvPr>
              <p14:cNvContentPartPr/>
              <p14:nvPr/>
            </p14:nvContentPartPr>
            <p14:xfrm>
              <a:off x="3226428" y="2147193"/>
              <a:ext cx="131400" cy="5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F57BA04-C9D0-75F5-5571-3180CE5F5C2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217788" y="2138193"/>
                <a:ext cx="149040" cy="77040"/>
              </a:xfrm>
              <a:prstGeom prst="rect">
                <a:avLst/>
              </a:prstGeom>
            </p:spPr>
          </p:pic>
        </mc:Fallback>
      </mc:AlternateContent>
      <p:pic>
        <p:nvPicPr>
          <p:cNvPr id="57" name="Picture 56">
            <a:extLst>
              <a:ext uri="{FF2B5EF4-FFF2-40B4-BE49-F238E27FC236}">
                <a16:creationId xmlns:a16="http://schemas.microsoft.com/office/drawing/2014/main" id="{05F55BFD-77C9-8893-71C4-F5463E5ECC13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275999" y="3051893"/>
            <a:ext cx="7151815" cy="282418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CB5C65FB-5C3D-8D3A-49E2-34265C6CF6D8}"/>
              </a:ext>
            </a:extLst>
          </p:cNvPr>
          <p:cNvGrpSpPr/>
          <p:nvPr/>
        </p:nvGrpSpPr>
        <p:grpSpPr>
          <a:xfrm>
            <a:off x="438588" y="2177073"/>
            <a:ext cx="2576520" cy="691200"/>
            <a:chOff x="438588" y="2177073"/>
            <a:chExt cx="257652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FF6824A-72B7-2BEA-E1D4-8A236033DCEA}"/>
                    </a:ext>
                  </a:extLst>
                </p14:cNvPr>
                <p14:cNvContentPartPr/>
                <p14:nvPr/>
              </p14:nvContentPartPr>
              <p14:xfrm>
                <a:off x="438588" y="2239353"/>
                <a:ext cx="570960" cy="303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FF6824A-72B7-2BEA-E1D4-8A236033DCE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29948" y="2230353"/>
                  <a:ext cx="5886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8983C67-C5D9-665E-37AA-5E22C0E0E101}"/>
                    </a:ext>
                  </a:extLst>
                </p14:cNvPr>
                <p14:cNvContentPartPr/>
                <p14:nvPr/>
              </p14:nvContentPartPr>
              <p14:xfrm>
                <a:off x="867348" y="2330433"/>
                <a:ext cx="16920" cy="6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8983C67-C5D9-665E-37AA-5E22C0E0E10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8348" y="2321793"/>
                  <a:ext cx="34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41612E8-2502-4EB8-8F82-BC52DEA2C3B4}"/>
                    </a:ext>
                  </a:extLst>
                </p14:cNvPr>
                <p14:cNvContentPartPr/>
                <p14:nvPr/>
              </p14:nvContentPartPr>
              <p14:xfrm>
                <a:off x="1152108" y="2177073"/>
                <a:ext cx="1275840" cy="293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41612E8-2502-4EB8-8F82-BC52DEA2C3B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43468" y="2168433"/>
                  <a:ext cx="1293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C49F75E-CE51-56E5-364B-7D3D505055D1}"/>
                    </a:ext>
                  </a:extLst>
                </p14:cNvPr>
                <p14:cNvContentPartPr/>
                <p14:nvPr/>
              </p14:nvContentPartPr>
              <p14:xfrm>
                <a:off x="1804788" y="2222793"/>
                <a:ext cx="374760" cy="106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C49F75E-CE51-56E5-364B-7D3D505055D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796148" y="2213793"/>
                  <a:ext cx="392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ACE799F-5B1E-DB6A-0C64-A6EF2782E3F9}"/>
                    </a:ext>
                  </a:extLst>
                </p14:cNvPr>
                <p14:cNvContentPartPr/>
                <p14:nvPr/>
              </p14:nvContentPartPr>
              <p14:xfrm>
                <a:off x="556308" y="2620593"/>
                <a:ext cx="194400" cy="247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ACE799F-5B1E-DB6A-0C64-A6EF2782E3F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7668" y="2611593"/>
                  <a:ext cx="2120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6C960DB-B1DE-7ED5-7DEB-3425EB923368}"/>
                    </a:ext>
                  </a:extLst>
                </p14:cNvPr>
                <p14:cNvContentPartPr/>
                <p14:nvPr/>
              </p14:nvContentPartPr>
              <p14:xfrm>
                <a:off x="2344788" y="2211993"/>
                <a:ext cx="670320" cy="484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6C960DB-B1DE-7ED5-7DEB-3425EB92336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36148" y="2203353"/>
                  <a:ext cx="687960" cy="50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FF34075-0AE4-7D28-597F-2571E815FB1A}"/>
              </a:ext>
            </a:extLst>
          </p:cNvPr>
          <p:cNvGrpSpPr/>
          <p:nvPr/>
        </p:nvGrpSpPr>
        <p:grpSpPr>
          <a:xfrm>
            <a:off x="6382548" y="847593"/>
            <a:ext cx="951840" cy="830160"/>
            <a:chOff x="6382548" y="847593"/>
            <a:chExt cx="951840" cy="83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515AF60-77FD-2D8F-6EE4-99D92C7E88B8}"/>
                    </a:ext>
                  </a:extLst>
                </p14:cNvPr>
                <p14:cNvContentPartPr/>
                <p14:nvPr/>
              </p14:nvContentPartPr>
              <p14:xfrm>
                <a:off x="6382548" y="847593"/>
                <a:ext cx="951840" cy="830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515AF60-77FD-2D8F-6EE4-99D92C7E88B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73548" y="838593"/>
                  <a:ext cx="969480" cy="84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32F9E6B-ECE6-CE5B-16DD-E2BCC297A3D9}"/>
                    </a:ext>
                  </a:extLst>
                </p14:cNvPr>
                <p14:cNvContentPartPr/>
                <p14:nvPr/>
              </p14:nvContentPartPr>
              <p14:xfrm>
                <a:off x="6393348" y="1512873"/>
                <a:ext cx="63000" cy="128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32F9E6B-ECE6-CE5B-16DD-E2BCC297A3D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384348" y="1503873"/>
                  <a:ext cx="8064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74FE460-FB5C-9237-CD68-E1EBDF4A538F}"/>
              </a:ext>
            </a:extLst>
          </p:cNvPr>
          <p:cNvGrpSpPr/>
          <p:nvPr/>
        </p:nvGrpSpPr>
        <p:grpSpPr>
          <a:xfrm>
            <a:off x="7554348" y="575793"/>
            <a:ext cx="2797560" cy="443160"/>
            <a:chOff x="7554348" y="575793"/>
            <a:chExt cx="279756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C71C178-70E2-88A9-B1F3-7325386B4338}"/>
                    </a:ext>
                  </a:extLst>
                </p14:cNvPr>
                <p14:cNvContentPartPr/>
                <p14:nvPr/>
              </p14:nvContentPartPr>
              <p14:xfrm>
                <a:off x="7554348" y="575793"/>
                <a:ext cx="900000" cy="284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C71C178-70E2-88A9-B1F3-7325386B433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45708" y="567153"/>
                  <a:ext cx="9176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E76F251-71BA-EC2F-C153-75DD2AC09892}"/>
                    </a:ext>
                  </a:extLst>
                </p14:cNvPr>
                <p14:cNvContentPartPr/>
                <p14:nvPr/>
              </p14:nvContentPartPr>
              <p14:xfrm>
                <a:off x="8275788" y="708993"/>
                <a:ext cx="42480" cy="13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E76F251-71BA-EC2F-C153-75DD2AC0989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266788" y="700353"/>
                  <a:ext cx="60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3BE59A8-D754-FF1B-BC32-AFCA7C5DB8C4}"/>
                    </a:ext>
                  </a:extLst>
                </p14:cNvPr>
                <p14:cNvContentPartPr/>
                <p14:nvPr/>
              </p14:nvContentPartPr>
              <p14:xfrm>
                <a:off x="7814268" y="657513"/>
                <a:ext cx="496080" cy="84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3BE59A8-D754-FF1B-BC32-AFCA7C5DB8C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805268" y="648513"/>
                  <a:ext cx="513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286B28B-4A54-9613-1E14-89968395E8BC}"/>
                    </a:ext>
                  </a:extLst>
                </p14:cNvPr>
                <p14:cNvContentPartPr/>
                <p14:nvPr/>
              </p14:nvContentPartPr>
              <p14:xfrm>
                <a:off x="8612748" y="742833"/>
                <a:ext cx="1194120" cy="276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286B28B-4A54-9613-1E14-89968395E8B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04108" y="734193"/>
                  <a:ext cx="1211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63B6DDF-A568-FA78-15FB-FF893A60BB37}"/>
                    </a:ext>
                  </a:extLst>
                </p14:cNvPr>
                <p14:cNvContentPartPr/>
                <p14:nvPr/>
              </p14:nvContentPartPr>
              <p14:xfrm>
                <a:off x="10037988" y="601713"/>
                <a:ext cx="313920" cy="307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63B6DDF-A568-FA78-15FB-FF893A60BB3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028988" y="593073"/>
                  <a:ext cx="33156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FD34C05-C0F5-AABE-37FC-0F6D35A3935D}"/>
              </a:ext>
            </a:extLst>
          </p:cNvPr>
          <p:cNvGrpSpPr/>
          <p:nvPr/>
        </p:nvGrpSpPr>
        <p:grpSpPr>
          <a:xfrm>
            <a:off x="908748" y="2509713"/>
            <a:ext cx="541800" cy="420480"/>
            <a:chOff x="908748" y="2509713"/>
            <a:chExt cx="54180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341665D-4DD1-8D23-1727-619E1ABCEEB3}"/>
                    </a:ext>
                  </a:extLst>
                </p14:cNvPr>
                <p14:cNvContentPartPr/>
                <p14:nvPr/>
              </p14:nvContentPartPr>
              <p14:xfrm>
                <a:off x="908748" y="2509713"/>
                <a:ext cx="541800" cy="420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341665D-4DD1-8D23-1727-619E1ABCEEB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99748" y="2501073"/>
                  <a:ext cx="5594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BD69A93-D2F1-1763-DF78-C1D4648D3521}"/>
                    </a:ext>
                  </a:extLst>
                </p14:cNvPr>
                <p14:cNvContentPartPr/>
                <p14:nvPr/>
              </p14:nvContentPartPr>
              <p14:xfrm>
                <a:off x="1017108" y="2623473"/>
                <a:ext cx="51120" cy="8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BD69A93-D2F1-1763-DF78-C1D4648D352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8468" y="2614473"/>
                  <a:ext cx="687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BF203FF-3001-6295-AE53-8C280DFFECBF}"/>
              </a:ext>
            </a:extLst>
          </p:cNvPr>
          <p:cNvGrpSpPr/>
          <p:nvPr/>
        </p:nvGrpSpPr>
        <p:grpSpPr>
          <a:xfrm>
            <a:off x="1608948" y="2495313"/>
            <a:ext cx="614160" cy="321480"/>
            <a:chOff x="1608948" y="2495313"/>
            <a:chExt cx="61416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7B10445-B4FB-23F0-A8B0-B9F28FF360E7}"/>
                    </a:ext>
                  </a:extLst>
                </p14:cNvPr>
                <p14:cNvContentPartPr/>
                <p14:nvPr/>
              </p14:nvContentPartPr>
              <p14:xfrm>
                <a:off x="1608948" y="2496393"/>
                <a:ext cx="614160" cy="32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7B10445-B4FB-23F0-A8B0-B9F28FF360E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99948" y="2487393"/>
                  <a:ext cx="6318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471F8F2-2895-CF8D-EFBB-726A7C2DBF9B}"/>
                    </a:ext>
                  </a:extLst>
                </p14:cNvPr>
                <p14:cNvContentPartPr/>
                <p14:nvPr/>
              </p14:nvContentPartPr>
              <p14:xfrm>
                <a:off x="1664388" y="2495313"/>
                <a:ext cx="356760" cy="129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471F8F2-2895-CF8D-EFBB-726A7C2DBF9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55388" y="2486673"/>
                  <a:ext cx="3744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C437A58-9CD6-6E57-6EB2-3D99A913CCF2}"/>
              </a:ext>
            </a:extLst>
          </p:cNvPr>
          <p:cNvGrpSpPr/>
          <p:nvPr/>
        </p:nvGrpSpPr>
        <p:grpSpPr>
          <a:xfrm>
            <a:off x="7426908" y="1038393"/>
            <a:ext cx="2221200" cy="436680"/>
            <a:chOff x="7426908" y="1038393"/>
            <a:chExt cx="222120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21AC274-8EFC-0207-4197-954F61CF817F}"/>
                    </a:ext>
                  </a:extLst>
                </p14:cNvPr>
                <p14:cNvContentPartPr/>
                <p14:nvPr/>
              </p14:nvContentPartPr>
              <p14:xfrm>
                <a:off x="7426908" y="1038393"/>
                <a:ext cx="1230840" cy="436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21AC274-8EFC-0207-4197-954F61CF817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17908" y="1029393"/>
                  <a:ext cx="124848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69FA81E-BB2D-404F-4528-050F083C2AC9}"/>
                    </a:ext>
                  </a:extLst>
                </p14:cNvPr>
                <p14:cNvContentPartPr/>
                <p14:nvPr/>
              </p14:nvContentPartPr>
              <p14:xfrm>
                <a:off x="8482068" y="1155033"/>
                <a:ext cx="8280" cy="9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69FA81E-BB2D-404F-4528-050F083C2AC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473428" y="1146393"/>
                  <a:ext cx="25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8A7F702-053A-76A3-D797-E35AA619B1FB}"/>
                    </a:ext>
                  </a:extLst>
                </p14:cNvPr>
                <p14:cNvContentPartPr/>
                <p14:nvPr/>
              </p14:nvContentPartPr>
              <p14:xfrm>
                <a:off x="8140788" y="1115433"/>
                <a:ext cx="16920" cy="9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8A7F702-053A-76A3-D797-E35AA619B1F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31788" y="1106433"/>
                  <a:ext cx="34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43C6C1B-5375-326B-13EF-8D01F5DF3DA2}"/>
                    </a:ext>
                  </a:extLst>
                </p14:cNvPr>
                <p14:cNvContentPartPr/>
                <p14:nvPr/>
              </p14:nvContentPartPr>
              <p14:xfrm>
                <a:off x="8859708" y="1081233"/>
                <a:ext cx="788400" cy="369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43C6C1B-5375-326B-13EF-8D01F5DF3DA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850708" y="1072593"/>
                  <a:ext cx="8060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1479E2E-5899-3140-AF09-8135961161FF}"/>
                    </a:ext>
                  </a:extLst>
                </p14:cNvPr>
                <p14:cNvContentPartPr/>
                <p14:nvPr/>
              </p14:nvContentPartPr>
              <p14:xfrm>
                <a:off x="9157788" y="1148553"/>
                <a:ext cx="32040" cy="88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1479E2E-5899-3140-AF09-8135961161F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149148" y="1139553"/>
                  <a:ext cx="4968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D3AB57D-D0DA-919E-3531-68ACF7F48D12}"/>
                  </a:ext>
                </a:extLst>
              </p14:cNvPr>
              <p14:cNvContentPartPr/>
              <p14:nvPr/>
            </p14:nvContentPartPr>
            <p14:xfrm>
              <a:off x="9850068" y="1098513"/>
              <a:ext cx="820440" cy="2646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D3AB57D-D0DA-919E-3531-68ACF7F48D1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841428" y="1089513"/>
                <a:ext cx="83808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411A53D-B118-82C4-BA1A-3DE581FBA208}"/>
              </a:ext>
            </a:extLst>
          </p:cNvPr>
          <p:cNvGrpSpPr/>
          <p:nvPr/>
        </p:nvGrpSpPr>
        <p:grpSpPr>
          <a:xfrm>
            <a:off x="7430490" y="1440840"/>
            <a:ext cx="1117440" cy="855720"/>
            <a:chOff x="7430490" y="1440840"/>
            <a:chExt cx="1117440" cy="85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0DC6A2E-ECA4-8C72-3DB6-C7CDC201C544}"/>
                    </a:ext>
                  </a:extLst>
                </p14:cNvPr>
                <p14:cNvContentPartPr/>
                <p14:nvPr/>
              </p14:nvContentPartPr>
              <p14:xfrm>
                <a:off x="7550370" y="1625160"/>
                <a:ext cx="32400" cy="192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0DC6A2E-ECA4-8C72-3DB6-C7CDC201C54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541730" y="1616160"/>
                  <a:ext cx="50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C0651EE-4896-2A36-8128-2890005C29BB}"/>
                    </a:ext>
                  </a:extLst>
                </p14:cNvPr>
                <p14:cNvContentPartPr/>
                <p14:nvPr/>
              </p14:nvContentPartPr>
              <p14:xfrm>
                <a:off x="7430490" y="1577640"/>
                <a:ext cx="245880" cy="46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C0651EE-4896-2A36-8128-2890005C29B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21850" y="1569000"/>
                  <a:ext cx="263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6F9114C-E69F-C63D-96A0-451D9DE12CCA}"/>
                    </a:ext>
                  </a:extLst>
                </p14:cNvPr>
                <p14:cNvContentPartPr/>
                <p14:nvPr/>
              </p14:nvContentPartPr>
              <p14:xfrm>
                <a:off x="7624890" y="1796160"/>
                <a:ext cx="127440" cy="95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6F9114C-E69F-C63D-96A0-451D9DE12CC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616250" y="1787520"/>
                  <a:ext cx="145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1329AFA-F4D1-2C50-C8AE-D978130D81F9}"/>
                    </a:ext>
                  </a:extLst>
                </p14:cNvPr>
                <p14:cNvContentPartPr/>
                <p14:nvPr/>
              </p14:nvContentPartPr>
              <p14:xfrm>
                <a:off x="7880850" y="1716960"/>
                <a:ext cx="83160" cy="10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1329AFA-F4D1-2C50-C8AE-D978130D81F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71850" y="1708320"/>
                  <a:ext cx="100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E4DCCBB-1025-1DAF-DDED-9D443525D541}"/>
                    </a:ext>
                  </a:extLst>
                </p14:cNvPr>
                <p14:cNvContentPartPr/>
                <p14:nvPr/>
              </p14:nvContentPartPr>
              <p14:xfrm>
                <a:off x="7879410" y="1762680"/>
                <a:ext cx="137880" cy="12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E4DCCBB-1025-1DAF-DDED-9D443525D54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870410" y="1754040"/>
                  <a:ext cx="155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40183A6-AC78-5DD9-130E-F9D38710DFE3}"/>
                    </a:ext>
                  </a:extLst>
                </p14:cNvPr>
                <p14:cNvContentPartPr/>
                <p14:nvPr/>
              </p14:nvContentPartPr>
              <p14:xfrm>
                <a:off x="8202330" y="1550280"/>
                <a:ext cx="120600" cy="207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40183A6-AC78-5DD9-130E-F9D38710DFE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193690" y="1541640"/>
                  <a:ext cx="138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8E76A2A-82E9-98FF-1380-E1ECC6017524}"/>
                    </a:ext>
                  </a:extLst>
                </p14:cNvPr>
                <p14:cNvContentPartPr/>
                <p14:nvPr/>
              </p14:nvContentPartPr>
              <p14:xfrm>
                <a:off x="8308170" y="1741800"/>
                <a:ext cx="103680" cy="43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8E76A2A-82E9-98FF-1380-E1ECC601752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299530" y="1732800"/>
                  <a:ext cx="121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A0DE03B-F2F8-74C5-BAED-0A615E67C17E}"/>
                    </a:ext>
                  </a:extLst>
                </p14:cNvPr>
                <p14:cNvContentPartPr/>
                <p14:nvPr/>
              </p14:nvContentPartPr>
              <p14:xfrm>
                <a:off x="8335890" y="1440840"/>
                <a:ext cx="108720" cy="98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A0DE03B-F2F8-74C5-BAED-0A615E67C17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326890" y="1432200"/>
                  <a:ext cx="126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E0F222F-FB6A-5E6D-41C3-03D042EE3E93}"/>
                    </a:ext>
                  </a:extLst>
                </p14:cNvPr>
                <p14:cNvContentPartPr/>
                <p14:nvPr/>
              </p14:nvContentPartPr>
              <p14:xfrm>
                <a:off x="8133570" y="1839360"/>
                <a:ext cx="414360" cy="41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E0F222F-FB6A-5E6D-41C3-03D042EE3E9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24930" y="1830720"/>
                  <a:ext cx="432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4ABDA94-1C1B-D870-026F-FBA5036F59AE}"/>
                    </a:ext>
                  </a:extLst>
                </p14:cNvPr>
                <p14:cNvContentPartPr/>
                <p14:nvPr/>
              </p14:nvContentPartPr>
              <p14:xfrm>
                <a:off x="8115570" y="1999560"/>
                <a:ext cx="103680" cy="211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4ABDA94-1C1B-D870-026F-FBA5036F59A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06570" y="1990560"/>
                  <a:ext cx="121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E1138E5-25B8-4D57-AC5D-9CA9AE814714}"/>
                    </a:ext>
                  </a:extLst>
                </p14:cNvPr>
                <p14:cNvContentPartPr/>
                <p14:nvPr/>
              </p14:nvContentPartPr>
              <p14:xfrm>
                <a:off x="8251650" y="1969680"/>
                <a:ext cx="212040" cy="326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E1138E5-25B8-4D57-AC5D-9CA9AE8147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42650" y="1960680"/>
                  <a:ext cx="22968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643B47B-2630-DB5D-82C0-98C0D6E88B13}"/>
              </a:ext>
            </a:extLst>
          </p:cNvPr>
          <p:cNvGrpSpPr/>
          <p:nvPr/>
        </p:nvGrpSpPr>
        <p:grpSpPr>
          <a:xfrm>
            <a:off x="7938090" y="2367480"/>
            <a:ext cx="801360" cy="446760"/>
            <a:chOff x="7938090" y="2367480"/>
            <a:chExt cx="80136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1A572B5-0D4B-BA9A-0A74-733172860DA4}"/>
                    </a:ext>
                  </a:extLst>
                </p14:cNvPr>
                <p14:cNvContentPartPr/>
                <p14:nvPr/>
              </p14:nvContentPartPr>
              <p14:xfrm>
                <a:off x="7938090" y="2589600"/>
                <a:ext cx="163080" cy="15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1A572B5-0D4B-BA9A-0A74-733172860DA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929090" y="2580960"/>
                  <a:ext cx="180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83861C-FB98-8FE2-CDD1-56817BE196B2}"/>
                    </a:ext>
                  </a:extLst>
                </p14:cNvPr>
                <p14:cNvContentPartPr/>
                <p14:nvPr/>
              </p14:nvContentPartPr>
              <p14:xfrm>
                <a:off x="7948530" y="2664480"/>
                <a:ext cx="180000" cy="28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83861C-FB98-8FE2-CDD1-56817BE196B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939530" y="2655480"/>
                  <a:ext cx="197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110A097-472F-7B06-B719-A6A771728134}"/>
                    </a:ext>
                  </a:extLst>
                </p14:cNvPr>
                <p14:cNvContentPartPr/>
                <p14:nvPr/>
              </p14:nvContentPartPr>
              <p14:xfrm>
                <a:off x="8348490" y="2433360"/>
                <a:ext cx="89280" cy="200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110A097-472F-7B06-B719-A6A77172813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39850" y="2424360"/>
                  <a:ext cx="106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CBA0B6A-AC60-88D1-77A2-2A4C194643D3}"/>
                    </a:ext>
                  </a:extLst>
                </p14:cNvPr>
                <p14:cNvContentPartPr/>
                <p14:nvPr/>
              </p14:nvContentPartPr>
              <p14:xfrm>
                <a:off x="8435250" y="2573400"/>
                <a:ext cx="128880" cy="170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CBA0B6A-AC60-88D1-77A2-2A4C194643D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26250" y="2564400"/>
                  <a:ext cx="146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D722C80-2FE7-B6B4-230D-F74F9A5FC1D4}"/>
                    </a:ext>
                  </a:extLst>
                </p14:cNvPr>
                <p14:cNvContentPartPr/>
                <p14:nvPr/>
              </p14:nvContentPartPr>
              <p14:xfrm>
                <a:off x="8503650" y="2367480"/>
                <a:ext cx="83160" cy="79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D722C80-2FE7-B6B4-230D-F74F9A5FC1D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95010" y="2358480"/>
                  <a:ext cx="100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CCCF8CA-2778-3006-0D1D-8878D0BAC34A}"/>
                    </a:ext>
                  </a:extLst>
                </p14:cNvPr>
                <p14:cNvContentPartPr/>
                <p14:nvPr/>
              </p14:nvContentPartPr>
              <p14:xfrm>
                <a:off x="8290530" y="2805960"/>
                <a:ext cx="448920" cy="8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CCCF8CA-2778-3006-0D1D-8878D0BAC34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81530" y="2797320"/>
                  <a:ext cx="4665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25A8813-09F4-483E-A013-652AACBAFA8D}"/>
              </a:ext>
            </a:extLst>
          </p:cNvPr>
          <p:cNvGrpSpPr/>
          <p:nvPr/>
        </p:nvGrpSpPr>
        <p:grpSpPr>
          <a:xfrm>
            <a:off x="8346690" y="2921520"/>
            <a:ext cx="332280" cy="266760"/>
            <a:chOff x="8346690" y="2921520"/>
            <a:chExt cx="33228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519CF90-58AB-D821-C1CD-9634F2EF1CEB}"/>
                    </a:ext>
                  </a:extLst>
                </p14:cNvPr>
                <p14:cNvContentPartPr/>
                <p14:nvPr/>
              </p14:nvContentPartPr>
              <p14:xfrm>
                <a:off x="8346690" y="2921520"/>
                <a:ext cx="104760" cy="208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519CF90-58AB-D821-C1CD-9634F2EF1CE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337690" y="2912880"/>
                  <a:ext cx="1224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532FF8F-E438-B5F2-6DD7-FA26A0D68AA4}"/>
                    </a:ext>
                  </a:extLst>
                </p14:cNvPr>
                <p14:cNvContentPartPr/>
                <p14:nvPr/>
              </p14:nvContentPartPr>
              <p14:xfrm>
                <a:off x="8497530" y="2931960"/>
                <a:ext cx="181440" cy="256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532FF8F-E438-B5F2-6DD7-FA26A0D68A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488890" y="2922960"/>
                  <a:ext cx="199080" cy="27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2834709-6508-2227-2706-0A59BB8AD576}"/>
                  </a:ext>
                </a:extLst>
              </p14:cNvPr>
              <p14:cNvContentPartPr/>
              <p14:nvPr/>
            </p14:nvContentPartPr>
            <p14:xfrm>
              <a:off x="7976970" y="3584280"/>
              <a:ext cx="191880" cy="9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2834709-6508-2227-2706-0A59BB8AD57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968330" y="3575280"/>
                <a:ext cx="2095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6ABCCD1-93DA-9A31-E81F-3B175909205C}"/>
                  </a:ext>
                </a:extLst>
              </p14:cNvPr>
              <p14:cNvContentPartPr/>
              <p14:nvPr/>
            </p14:nvContentPartPr>
            <p14:xfrm>
              <a:off x="8029890" y="3662760"/>
              <a:ext cx="214920" cy="212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6ABCCD1-93DA-9A31-E81F-3B175909205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021250" y="3654120"/>
                <a:ext cx="2325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62916B3-6E30-F31E-84C3-8029EE8F37CB}"/>
                  </a:ext>
                </a:extLst>
              </p14:cNvPr>
              <p14:cNvContentPartPr/>
              <p14:nvPr/>
            </p14:nvContentPartPr>
            <p14:xfrm>
              <a:off x="8451825" y="3859650"/>
              <a:ext cx="123840" cy="2181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62916B3-6E30-F31E-84C3-8029EE8F37C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443185" y="3850650"/>
                <a:ext cx="1414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A803A703-C2FE-BB8D-3749-CD100C27CA87}"/>
                  </a:ext>
                </a:extLst>
              </p14:cNvPr>
              <p14:cNvContentPartPr/>
              <p14:nvPr/>
            </p14:nvContentPartPr>
            <p14:xfrm>
              <a:off x="8639745" y="3804570"/>
              <a:ext cx="124920" cy="2437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A803A703-C2FE-BB8D-3749-CD100C27CA8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631105" y="3795930"/>
                <a:ext cx="1425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FF2C954-5693-9398-A59F-7FA301DE1A44}"/>
                  </a:ext>
                </a:extLst>
              </p14:cNvPr>
              <p14:cNvContentPartPr/>
              <p14:nvPr/>
            </p14:nvContentPartPr>
            <p14:xfrm>
              <a:off x="8860425" y="3965490"/>
              <a:ext cx="104400" cy="1087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FF2C954-5693-9398-A59F-7FA301DE1A44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851785" y="3956490"/>
                <a:ext cx="1220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9E002CA-EB54-A30B-29F4-3A62DE665509}"/>
                  </a:ext>
                </a:extLst>
              </p14:cNvPr>
              <p14:cNvContentPartPr/>
              <p14:nvPr/>
            </p14:nvContentPartPr>
            <p14:xfrm>
              <a:off x="8977425" y="3854970"/>
              <a:ext cx="101520" cy="1180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9E002CA-EB54-A30B-29F4-3A62DE665509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968425" y="3845970"/>
                <a:ext cx="11916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C8F0A41-60CC-C53D-2AC6-362F58DDC849}"/>
              </a:ext>
            </a:extLst>
          </p:cNvPr>
          <p:cNvGrpSpPr/>
          <p:nvPr/>
        </p:nvGrpSpPr>
        <p:grpSpPr>
          <a:xfrm>
            <a:off x="9652065" y="2791530"/>
            <a:ext cx="1137960" cy="376920"/>
            <a:chOff x="9652065" y="2791530"/>
            <a:chExt cx="113796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FC3C893-E059-F36B-E500-0C74DCF3AA18}"/>
                    </a:ext>
                  </a:extLst>
                </p14:cNvPr>
                <p14:cNvContentPartPr/>
                <p14:nvPr/>
              </p14:nvContentPartPr>
              <p14:xfrm>
                <a:off x="9652065" y="2809530"/>
                <a:ext cx="83160" cy="254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FC3C893-E059-F36B-E500-0C74DCF3AA1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43065" y="2800890"/>
                  <a:ext cx="1008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FF723D2-FB8F-6F86-9755-F2BE2E45D1DF}"/>
                    </a:ext>
                  </a:extLst>
                </p14:cNvPr>
                <p14:cNvContentPartPr/>
                <p14:nvPr/>
              </p14:nvContentPartPr>
              <p14:xfrm>
                <a:off x="9686265" y="2932290"/>
                <a:ext cx="77760" cy="41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FF723D2-FB8F-6F86-9755-F2BE2E45D1D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677625" y="2923650"/>
                  <a:ext cx="95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08C84F1-30B5-4B2C-7935-C73E3A8D4A38}"/>
                    </a:ext>
                  </a:extLst>
                </p14:cNvPr>
                <p14:cNvContentPartPr/>
                <p14:nvPr/>
              </p14:nvContentPartPr>
              <p14:xfrm>
                <a:off x="9691305" y="2791530"/>
                <a:ext cx="137520" cy="82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08C84F1-30B5-4B2C-7935-C73E3A8D4A3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682305" y="2782530"/>
                  <a:ext cx="155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C2A2A6E-7B1A-2EC7-7992-30CC89882DF3}"/>
                    </a:ext>
                  </a:extLst>
                </p14:cNvPr>
                <p14:cNvContentPartPr/>
                <p14:nvPr/>
              </p14:nvContentPartPr>
              <p14:xfrm>
                <a:off x="9812265" y="3009690"/>
                <a:ext cx="110520" cy="154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C2A2A6E-7B1A-2EC7-7992-30CC89882DF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803625" y="3000690"/>
                  <a:ext cx="128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9000C72-DC7A-74F5-3640-905CCE29FD94}"/>
                    </a:ext>
                  </a:extLst>
                </p14:cNvPr>
                <p14:cNvContentPartPr/>
                <p14:nvPr/>
              </p14:nvContentPartPr>
              <p14:xfrm>
                <a:off x="10085145" y="2884050"/>
                <a:ext cx="102240" cy="38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9000C72-DC7A-74F5-3640-905CCE29FD9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76145" y="2875410"/>
                  <a:ext cx="119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E346918-BCC5-4919-68B1-EC7BCA4AEBDC}"/>
                    </a:ext>
                  </a:extLst>
                </p14:cNvPr>
                <p14:cNvContentPartPr/>
                <p14:nvPr/>
              </p14:nvContentPartPr>
              <p14:xfrm>
                <a:off x="10091985" y="2963970"/>
                <a:ext cx="107640" cy="8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E346918-BCC5-4919-68B1-EC7BCA4AEBD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083345" y="2954970"/>
                  <a:ext cx="125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242125D-5186-1A80-EEE2-DD9CF7081168}"/>
                    </a:ext>
                  </a:extLst>
                </p14:cNvPr>
                <p14:cNvContentPartPr/>
                <p14:nvPr/>
              </p14:nvContentPartPr>
              <p14:xfrm>
                <a:off x="10330665" y="2792970"/>
                <a:ext cx="110160" cy="297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242125D-5186-1A80-EEE2-DD9CF708116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22025" y="2783970"/>
                  <a:ext cx="1278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1FBCC8F-3E05-1BF6-2549-0138C6B4ADB1}"/>
                    </a:ext>
                  </a:extLst>
                </p14:cNvPr>
                <p14:cNvContentPartPr/>
                <p14:nvPr/>
              </p14:nvContentPartPr>
              <p14:xfrm>
                <a:off x="10461345" y="2984490"/>
                <a:ext cx="92520" cy="183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1FBCC8F-3E05-1BF6-2549-0138C6B4ADB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452345" y="2975490"/>
                  <a:ext cx="110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1862020-8D36-C053-7B58-7666E16A2E09}"/>
                    </a:ext>
                  </a:extLst>
                </p14:cNvPr>
                <p14:cNvContentPartPr/>
                <p14:nvPr/>
              </p14:nvContentPartPr>
              <p14:xfrm>
                <a:off x="10644585" y="2892330"/>
                <a:ext cx="145440" cy="104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1862020-8D36-C053-7B58-7666E16A2E0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635945" y="2883690"/>
                  <a:ext cx="16308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5283484-BA83-2B05-ED47-833928EC3153}"/>
                  </a:ext>
                </a:extLst>
              </p14:cNvPr>
              <p14:cNvContentPartPr/>
              <p14:nvPr/>
            </p14:nvContentPartPr>
            <p14:xfrm>
              <a:off x="9466292" y="3989721"/>
              <a:ext cx="14400" cy="244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5283484-BA83-2B05-ED47-833928EC315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457652" y="3980721"/>
                <a:ext cx="3204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F0BFFB7-F690-02EE-A87C-CF9218B60AFA}"/>
              </a:ext>
            </a:extLst>
          </p:cNvPr>
          <p:cNvGrpSpPr/>
          <p:nvPr/>
        </p:nvGrpSpPr>
        <p:grpSpPr>
          <a:xfrm>
            <a:off x="9422732" y="3849681"/>
            <a:ext cx="1603080" cy="409320"/>
            <a:chOff x="9422732" y="3849681"/>
            <a:chExt cx="160308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9A347BF-AF01-9107-21FB-60FB4C8FC76B}"/>
                    </a:ext>
                  </a:extLst>
                </p14:cNvPr>
                <p14:cNvContentPartPr/>
                <p14:nvPr/>
              </p14:nvContentPartPr>
              <p14:xfrm>
                <a:off x="9422732" y="3849681"/>
                <a:ext cx="189000" cy="409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9A347BF-AF01-9107-21FB-60FB4C8FC76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413732" y="3841041"/>
                  <a:ext cx="2066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1685150-7730-A504-4112-9280085DDC3D}"/>
                    </a:ext>
                  </a:extLst>
                </p14:cNvPr>
                <p14:cNvContentPartPr/>
                <p14:nvPr/>
              </p14:nvContentPartPr>
              <p14:xfrm>
                <a:off x="9789212" y="3946161"/>
                <a:ext cx="110880" cy="223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1685150-7730-A504-4112-9280085DDC3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780572" y="3937521"/>
                  <a:ext cx="128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D623227-894A-FED3-0F75-6C8DF2E9A9BB}"/>
                    </a:ext>
                  </a:extLst>
                </p14:cNvPr>
                <p14:cNvContentPartPr/>
                <p14:nvPr/>
              </p14:nvContentPartPr>
              <p14:xfrm>
                <a:off x="9831692" y="4027521"/>
                <a:ext cx="98280" cy="17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D623227-894A-FED3-0F75-6C8DF2E9A9B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823052" y="4018881"/>
                  <a:ext cx="115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C50ACF4-2806-B624-9DA6-FD3B0593A5FF}"/>
                    </a:ext>
                  </a:extLst>
                </p14:cNvPr>
                <p14:cNvContentPartPr/>
                <p14:nvPr/>
              </p14:nvContentPartPr>
              <p14:xfrm>
                <a:off x="9816572" y="3946521"/>
                <a:ext cx="127800" cy="11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C50ACF4-2806-B624-9DA6-FD3B0593A5F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807572" y="3937521"/>
                  <a:ext cx="145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ED9626E-16E0-5894-58A8-72E04D253DDB}"/>
                    </a:ext>
                  </a:extLst>
                </p14:cNvPr>
                <p14:cNvContentPartPr/>
                <p14:nvPr/>
              </p14:nvContentPartPr>
              <p14:xfrm>
                <a:off x="9952652" y="4089081"/>
                <a:ext cx="106200" cy="138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ED9626E-16E0-5894-58A8-72E04D253DD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944012" y="4080441"/>
                  <a:ext cx="123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0A899FE-5877-F872-9D76-2692901B9C1F}"/>
                    </a:ext>
                  </a:extLst>
                </p14:cNvPr>
                <p14:cNvContentPartPr/>
                <p14:nvPr/>
              </p14:nvContentPartPr>
              <p14:xfrm>
                <a:off x="10133012" y="4005201"/>
                <a:ext cx="88920" cy="13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0A899FE-5877-F872-9D76-2692901B9C1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24012" y="3996201"/>
                  <a:ext cx="106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257F804-9671-9DD9-D1EB-4151C274070A}"/>
                    </a:ext>
                  </a:extLst>
                </p14:cNvPr>
                <p14:cNvContentPartPr/>
                <p14:nvPr/>
              </p14:nvContentPartPr>
              <p14:xfrm>
                <a:off x="10128332" y="4073241"/>
                <a:ext cx="114120" cy="24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257F804-9671-9DD9-D1EB-4151C274070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119692" y="4064601"/>
                  <a:ext cx="131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5008BB9-D52F-EB87-4F8A-1DF176F3C3BD}"/>
                    </a:ext>
                  </a:extLst>
                </p14:cNvPr>
                <p14:cNvContentPartPr/>
                <p14:nvPr/>
              </p14:nvContentPartPr>
              <p14:xfrm>
                <a:off x="10354052" y="3949401"/>
                <a:ext cx="88200" cy="208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5008BB9-D52F-EB87-4F8A-1DF176F3C3B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345412" y="3940761"/>
                  <a:ext cx="1058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ED72D2C-F0F8-AD9C-E868-42D42DB3E264}"/>
                    </a:ext>
                  </a:extLst>
                </p14:cNvPr>
                <p14:cNvContentPartPr/>
                <p14:nvPr/>
              </p14:nvContentPartPr>
              <p14:xfrm>
                <a:off x="10484012" y="3975321"/>
                <a:ext cx="162720" cy="169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ED72D2C-F0F8-AD9C-E868-42D42DB3E26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475372" y="3966321"/>
                  <a:ext cx="180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DB340C3-9726-0952-6EA8-65E37D3FEA5B}"/>
                    </a:ext>
                  </a:extLst>
                </p14:cNvPr>
                <p14:cNvContentPartPr/>
                <p14:nvPr/>
              </p14:nvContentPartPr>
              <p14:xfrm>
                <a:off x="10691012" y="4055601"/>
                <a:ext cx="144000" cy="119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DB340C3-9726-0952-6EA8-65E37D3FEA5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682012" y="4046961"/>
                  <a:ext cx="161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3909ECB-6EA5-4F77-2372-25DEA73CAB58}"/>
                    </a:ext>
                  </a:extLst>
                </p14:cNvPr>
                <p14:cNvContentPartPr/>
                <p14:nvPr/>
              </p14:nvContentPartPr>
              <p14:xfrm>
                <a:off x="10859492" y="3976041"/>
                <a:ext cx="166320" cy="206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3909ECB-6EA5-4F77-2372-25DEA73CAB5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50852" y="3967401"/>
                  <a:ext cx="18396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26B25774-1F72-E66E-05D0-7C974B53B110}"/>
                  </a:ext>
                </a:extLst>
              </p14:cNvPr>
              <p14:cNvContentPartPr/>
              <p14:nvPr/>
            </p14:nvContentPartPr>
            <p14:xfrm>
              <a:off x="9252092" y="4446201"/>
              <a:ext cx="383040" cy="1954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26B25774-1F72-E66E-05D0-7C974B53B110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243452" y="4437561"/>
                <a:ext cx="400680" cy="21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9529ECD-BF70-2D8B-6A6A-528D5138888F}"/>
              </a:ext>
            </a:extLst>
          </p:cNvPr>
          <p:cNvGrpSpPr/>
          <p:nvPr/>
        </p:nvGrpSpPr>
        <p:grpSpPr>
          <a:xfrm>
            <a:off x="9846452" y="4408041"/>
            <a:ext cx="882000" cy="363600"/>
            <a:chOff x="9846452" y="4408041"/>
            <a:chExt cx="88200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57FD7E4-57B3-4FD0-AD44-E1D64B54930F}"/>
                    </a:ext>
                  </a:extLst>
                </p14:cNvPr>
                <p14:cNvContentPartPr/>
                <p14:nvPr/>
              </p14:nvContentPartPr>
              <p14:xfrm>
                <a:off x="9846452" y="4450881"/>
                <a:ext cx="114120" cy="216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57FD7E4-57B3-4FD0-AD44-E1D64B54930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837452" y="4441881"/>
                  <a:ext cx="131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064941B-9F80-1E11-A6B6-6D80D19B37FD}"/>
                    </a:ext>
                  </a:extLst>
                </p14:cNvPr>
                <p14:cNvContentPartPr/>
                <p14:nvPr/>
              </p14:nvContentPartPr>
              <p14:xfrm>
                <a:off x="9872012" y="4557801"/>
                <a:ext cx="115560" cy="42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064941B-9F80-1E11-A6B6-6D80D19B37F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863372" y="4549161"/>
                  <a:ext cx="133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5D96F4D-C13A-14B2-B618-0BAFDFA516E3}"/>
                    </a:ext>
                  </a:extLst>
                </p14:cNvPr>
                <p14:cNvContentPartPr/>
                <p14:nvPr/>
              </p14:nvContentPartPr>
              <p14:xfrm>
                <a:off x="10127252" y="4473201"/>
                <a:ext cx="117720" cy="31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5D96F4D-C13A-14B2-B618-0BAFDFA516E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118612" y="4464561"/>
                  <a:ext cx="135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F0A9C63-F873-0CC8-B969-DC30B92C962E}"/>
                    </a:ext>
                  </a:extLst>
                </p14:cNvPr>
                <p14:cNvContentPartPr/>
                <p14:nvPr/>
              </p14:nvContentPartPr>
              <p14:xfrm>
                <a:off x="10128332" y="4589121"/>
                <a:ext cx="139680" cy="31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F0A9C63-F873-0CC8-B969-DC30B92C962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119692" y="4580481"/>
                  <a:ext cx="157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272704C-9DF1-DD43-CAB7-64079B3459F8}"/>
                    </a:ext>
                  </a:extLst>
                </p14:cNvPr>
                <p14:cNvContentPartPr/>
                <p14:nvPr/>
              </p14:nvContentPartPr>
              <p14:xfrm>
                <a:off x="10361252" y="4408041"/>
                <a:ext cx="158040" cy="250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272704C-9DF1-DD43-CAB7-64079B3459F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352612" y="4399041"/>
                  <a:ext cx="1756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C24354E-343B-3C38-E285-F1348CC454B2}"/>
                    </a:ext>
                  </a:extLst>
                </p14:cNvPr>
                <p14:cNvContentPartPr/>
                <p14:nvPr/>
              </p14:nvContentPartPr>
              <p14:xfrm>
                <a:off x="10567532" y="4435041"/>
                <a:ext cx="109080" cy="168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C24354E-343B-3C38-E285-F1348CC454B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558532" y="4426401"/>
                  <a:ext cx="126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F6403A0-036C-855D-8719-844FD71B6752}"/>
                    </a:ext>
                  </a:extLst>
                </p14:cNvPr>
                <p14:cNvContentPartPr/>
                <p14:nvPr/>
              </p14:nvContentPartPr>
              <p14:xfrm>
                <a:off x="10644572" y="4669761"/>
                <a:ext cx="83880" cy="101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F6403A0-036C-855D-8719-844FD71B675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635932" y="4661121"/>
                  <a:ext cx="10152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08E2699-D82C-2FF8-163F-57A8F144AB7A}"/>
              </a:ext>
            </a:extLst>
          </p:cNvPr>
          <p:cNvGrpSpPr/>
          <p:nvPr/>
        </p:nvGrpSpPr>
        <p:grpSpPr>
          <a:xfrm>
            <a:off x="9163172" y="4874241"/>
            <a:ext cx="2174400" cy="279000"/>
            <a:chOff x="9163172" y="4874241"/>
            <a:chExt cx="217440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6B110FE-B1D9-E112-0DA8-F7C3A49836F6}"/>
                    </a:ext>
                  </a:extLst>
                </p14:cNvPr>
                <p14:cNvContentPartPr/>
                <p14:nvPr/>
              </p14:nvContentPartPr>
              <p14:xfrm>
                <a:off x="9163172" y="4874241"/>
                <a:ext cx="177840" cy="243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6B110FE-B1D9-E112-0DA8-F7C3A49836F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154172" y="4865601"/>
                  <a:ext cx="195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1A14352-B575-A60F-C409-D0E5AC91179A}"/>
                    </a:ext>
                  </a:extLst>
                </p14:cNvPr>
                <p14:cNvContentPartPr/>
                <p14:nvPr/>
              </p14:nvContentPartPr>
              <p14:xfrm>
                <a:off x="9430292" y="5028681"/>
                <a:ext cx="77400" cy="105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1A14352-B575-A60F-C409-D0E5AC91179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21292" y="5020041"/>
                  <a:ext cx="95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696AE40-93A6-83FA-2B23-9ABE2917BABC}"/>
                    </a:ext>
                  </a:extLst>
                </p14:cNvPr>
                <p14:cNvContentPartPr/>
                <p14:nvPr/>
              </p14:nvContentPartPr>
              <p14:xfrm>
                <a:off x="9502652" y="4886121"/>
                <a:ext cx="100440" cy="76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696AE40-93A6-83FA-2B23-9ABE2917BAB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493652" y="4877121"/>
                  <a:ext cx="118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051CB94-B232-24F2-B5E4-CA85D646FA82}"/>
                    </a:ext>
                  </a:extLst>
                </p14:cNvPr>
                <p14:cNvContentPartPr/>
                <p14:nvPr/>
              </p14:nvContentPartPr>
              <p14:xfrm>
                <a:off x="9721892" y="4971801"/>
                <a:ext cx="112320" cy="88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051CB94-B232-24F2-B5E4-CA85D646FA8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713252" y="4962801"/>
                  <a:ext cx="129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5A9B405-48CF-23A6-7550-231D5C1347EF}"/>
                    </a:ext>
                  </a:extLst>
                </p14:cNvPr>
                <p14:cNvContentPartPr/>
                <p14:nvPr/>
              </p14:nvContentPartPr>
              <p14:xfrm>
                <a:off x="9713252" y="5092041"/>
                <a:ext cx="122400" cy="42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5A9B405-48CF-23A6-7550-231D5C1347E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704252" y="5083401"/>
                  <a:ext cx="140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AD349C6-FD5D-2798-07F4-2CA9BBC359AF}"/>
                    </a:ext>
                  </a:extLst>
                </p14:cNvPr>
                <p14:cNvContentPartPr/>
                <p14:nvPr/>
              </p14:nvContentPartPr>
              <p14:xfrm>
                <a:off x="9972092" y="4894041"/>
                <a:ext cx="164160" cy="240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AD349C6-FD5D-2798-07F4-2CA9BBC359A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963452" y="4885041"/>
                  <a:ext cx="181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28F6FD3-1AAD-832D-8717-3055ADEA89EB}"/>
                    </a:ext>
                  </a:extLst>
                </p14:cNvPr>
                <p14:cNvContentPartPr/>
                <p14:nvPr/>
              </p14:nvContentPartPr>
              <p14:xfrm>
                <a:off x="10013132" y="5042361"/>
                <a:ext cx="77760" cy="30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28F6FD3-1AAD-832D-8717-3055ADEA89E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004132" y="5033721"/>
                  <a:ext cx="95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EE518D3-E3FD-DD0B-7142-D4611DD4B1A2}"/>
                    </a:ext>
                  </a:extLst>
                </p14:cNvPr>
                <p14:cNvContentPartPr/>
                <p14:nvPr/>
              </p14:nvContentPartPr>
              <p14:xfrm>
                <a:off x="10181252" y="4982961"/>
                <a:ext cx="156240" cy="123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EE518D3-E3FD-DD0B-7142-D4611DD4B1A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72612" y="4973961"/>
                  <a:ext cx="173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D80F993-88DA-13D7-31DE-5C629B6386D1}"/>
                    </a:ext>
                  </a:extLst>
                </p14:cNvPr>
                <p14:cNvContentPartPr/>
                <p14:nvPr/>
              </p14:nvContentPartPr>
              <p14:xfrm>
                <a:off x="10179452" y="4994841"/>
                <a:ext cx="123120" cy="134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D80F993-88DA-13D7-31DE-5C629B6386D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170452" y="4986201"/>
                  <a:ext cx="140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002AAB5-DB0D-D334-A283-586585BAB97F}"/>
                    </a:ext>
                  </a:extLst>
                </p14:cNvPr>
                <p14:cNvContentPartPr/>
                <p14:nvPr/>
              </p14:nvContentPartPr>
              <p14:xfrm>
                <a:off x="10413452" y="4904841"/>
                <a:ext cx="118440" cy="196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002AAB5-DB0D-D334-A283-586585BAB97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404812" y="4896201"/>
                  <a:ext cx="136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32FB06B-528D-55E7-3AB0-781FFAFBC12C}"/>
                    </a:ext>
                  </a:extLst>
                </p14:cNvPr>
                <p14:cNvContentPartPr/>
                <p14:nvPr/>
              </p14:nvContentPartPr>
              <p14:xfrm>
                <a:off x="10562132" y="4914921"/>
                <a:ext cx="65160" cy="187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32FB06B-528D-55E7-3AB0-781FFAFBC12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553132" y="4906281"/>
                  <a:ext cx="82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803B725-7F4E-32FC-A6E6-D07266C7C987}"/>
                    </a:ext>
                  </a:extLst>
                </p14:cNvPr>
                <p14:cNvContentPartPr/>
                <p14:nvPr/>
              </p14:nvContentPartPr>
              <p14:xfrm>
                <a:off x="10646012" y="4940121"/>
                <a:ext cx="144360" cy="174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803B725-7F4E-32FC-A6E6-D07266C7C98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637372" y="4931481"/>
                  <a:ext cx="162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F74393F-09C4-8474-3E72-B88464DCA693}"/>
                    </a:ext>
                  </a:extLst>
                </p14:cNvPr>
                <p14:cNvContentPartPr/>
                <p14:nvPr/>
              </p14:nvContentPartPr>
              <p14:xfrm>
                <a:off x="10858412" y="4923201"/>
                <a:ext cx="153360" cy="212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F74393F-09C4-8474-3E72-B88464DCA69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849772" y="4914201"/>
                  <a:ext cx="171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A1DE35D-7A42-361B-1D33-2F8CF26A335D}"/>
                    </a:ext>
                  </a:extLst>
                </p14:cNvPr>
                <p14:cNvContentPartPr/>
                <p14:nvPr/>
              </p14:nvContentPartPr>
              <p14:xfrm>
                <a:off x="11029772" y="5073681"/>
                <a:ext cx="99000" cy="79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A1DE35D-7A42-361B-1D33-2F8CF26A335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21132" y="5064681"/>
                  <a:ext cx="116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0A1327C-F2D1-044F-18E8-8C9040254508}"/>
                    </a:ext>
                  </a:extLst>
                </p14:cNvPr>
                <p14:cNvContentPartPr/>
                <p14:nvPr/>
              </p14:nvContentPartPr>
              <p14:xfrm>
                <a:off x="11176652" y="4915641"/>
                <a:ext cx="160920" cy="236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0A1327C-F2D1-044F-18E8-8C904025450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167652" y="4907001"/>
                  <a:ext cx="17856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C2F5C2A-5D66-1970-8AD7-9C30B5DE55EF}"/>
              </a:ext>
            </a:extLst>
          </p:cNvPr>
          <p:cNvGrpSpPr/>
          <p:nvPr/>
        </p:nvGrpSpPr>
        <p:grpSpPr>
          <a:xfrm>
            <a:off x="7717052" y="5436201"/>
            <a:ext cx="323280" cy="433440"/>
            <a:chOff x="7717052" y="5436201"/>
            <a:chExt cx="32328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1DD19EE-CF0E-6AEC-9CBD-A82341ECE1BB}"/>
                    </a:ext>
                  </a:extLst>
                </p14:cNvPr>
                <p14:cNvContentPartPr/>
                <p14:nvPr/>
              </p14:nvContentPartPr>
              <p14:xfrm>
                <a:off x="7825412" y="5443401"/>
                <a:ext cx="33840" cy="339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1DD19EE-CF0E-6AEC-9CBD-A82341ECE1B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816772" y="5434401"/>
                  <a:ext cx="514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2219BC2-825B-58A8-C4AF-A7C8987A2B7B}"/>
                    </a:ext>
                  </a:extLst>
                </p14:cNvPr>
                <p14:cNvContentPartPr/>
                <p14:nvPr/>
              </p14:nvContentPartPr>
              <p14:xfrm>
                <a:off x="7717052" y="5436201"/>
                <a:ext cx="258120" cy="45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2219BC2-825B-58A8-C4AF-A7C8987A2B7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708052" y="5427201"/>
                  <a:ext cx="275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ACC46D9-9FCD-9BFF-851D-6D3CF09484B5}"/>
                    </a:ext>
                  </a:extLst>
                </p14:cNvPr>
                <p14:cNvContentPartPr/>
                <p14:nvPr/>
              </p14:nvContentPartPr>
              <p14:xfrm>
                <a:off x="7902092" y="5789721"/>
                <a:ext cx="138240" cy="79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ACC46D9-9FCD-9BFF-851D-6D3CF09484B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893452" y="5780721"/>
                  <a:ext cx="15588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3208273-D3E3-2817-5711-744A6E40CDDD}"/>
              </a:ext>
            </a:extLst>
          </p:cNvPr>
          <p:cNvGrpSpPr/>
          <p:nvPr/>
        </p:nvGrpSpPr>
        <p:grpSpPr>
          <a:xfrm>
            <a:off x="8453985" y="3302481"/>
            <a:ext cx="598320" cy="426489"/>
            <a:chOff x="8453985" y="3302481"/>
            <a:chExt cx="598320" cy="4264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6C18F79-FF90-3A84-DEDC-09E977DE42EA}"/>
                    </a:ext>
                  </a:extLst>
                </p14:cNvPr>
                <p14:cNvContentPartPr/>
                <p14:nvPr/>
              </p14:nvContentPartPr>
              <p14:xfrm>
                <a:off x="8585025" y="3382290"/>
                <a:ext cx="101520" cy="190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6C18F79-FF90-3A84-DEDC-09E977DE42E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576025" y="3373290"/>
                  <a:ext cx="119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BA606F0-12B0-CB35-AFC0-F995FDD46354}"/>
                    </a:ext>
                  </a:extLst>
                </p14:cNvPr>
                <p14:cNvContentPartPr/>
                <p14:nvPr/>
              </p14:nvContentPartPr>
              <p14:xfrm>
                <a:off x="8594025" y="3475530"/>
                <a:ext cx="72000" cy="13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BA606F0-12B0-CB35-AFC0-F995FDD4635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585025" y="3466530"/>
                  <a:ext cx="89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C2D983E-86CD-FF15-49C1-8AB9F1B1DA72}"/>
                    </a:ext>
                  </a:extLst>
                </p14:cNvPr>
                <p14:cNvContentPartPr/>
                <p14:nvPr/>
              </p14:nvContentPartPr>
              <p14:xfrm>
                <a:off x="8570985" y="3381570"/>
                <a:ext cx="142560" cy="20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C2D983E-86CD-FF15-49C1-8AB9F1B1DA7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562345" y="3372570"/>
                  <a:ext cx="160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4B5C2E1-DFC5-69B9-2896-75FD9504C196}"/>
                    </a:ext>
                  </a:extLst>
                </p14:cNvPr>
                <p14:cNvContentPartPr/>
                <p14:nvPr/>
              </p14:nvContentPartPr>
              <p14:xfrm>
                <a:off x="8790585" y="3496770"/>
                <a:ext cx="94680" cy="122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4B5C2E1-DFC5-69B9-2896-75FD9504C19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781585" y="3488130"/>
                  <a:ext cx="112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E90C646-6247-1517-2312-B40EED9CF4D7}"/>
                    </a:ext>
                  </a:extLst>
                </p14:cNvPr>
                <p14:cNvContentPartPr/>
                <p14:nvPr/>
              </p14:nvContentPartPr>
              <p14:xfrm>
                <a:off x="8453985" y="3692610"/>
                <a:ext cx="598320" cy="36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E90C646-6247-1517-2312-B40EED9CF4D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445345" y="3683610"/>
                  <a:ext cx="615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9587C62-2DB9-82EC-5CA6-FD45013D9937}"/>
                    </a:ext>
                  </a:extLst>
                </p14:cNvPr>
                <p14:cNvContentPartPr/>
                <p14:nvPr/>
              </p14:nvContentPartPr>
              <p14:xfrm>
                <a:off x="8853932" y="3302481"/>
                <a:ext cx="85320" cy="75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9587C62-2DB9-82EC-5CA6-FD45013D993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845292" y="3293481"/>
                  <a:ext cx="10296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52BFF629-DA08-0223-A014-B6CF02735BCF}"/>
                  </a:ext>
                </a:extLst>
              </p14:cNvPr>
              <p14:cNvContentPartPr/>
              <p14:nvPr/>
            </p14:nvContentPartPr>
            <p14:xfrm>
              <a:off x="8236172" y="5588481"/>
              <a:ext cx="91080" cy="122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52BFF629-DA08-0223-A014-B6CF02735BCF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8227532" y="5579481"/>
                <a:ext cx="1087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8E3E3289-DB03-7809-7DE3-83E625509539}"/>
                  </a:ext>
                </a:extLst>
              </p14:cNvPr>
              <p14:cNvContentPartPr/>
              <p14:nvPr/>
            </p14:nvContentPartPr>
            <p14:xfrm>
              <a:off x="8262092" y="5621241"/>
              <a:ext cx="101520" cy="5004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8E3E3289-DB03-7809-7DE3-83E625509539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8253092" y="5612601"/>
                <a:ext cx="1191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860A0B8B-F36E-9F9B-52CA-A7327F591F64}"/>
                  </a:ext>
                </a:extLst>
              </p14:cNvPr>
              <p14:cNvContentPartPr/>
              <p14:nvPr/>
            </p14:nvContentPartPr>
            <p14:xfrm>
              <a:off x="8877332" y="5358081"/>
              <a:ext cx="115200" cy="20592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860A0B8B-F36E-9F9B-52CA-A7327F591F64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8868332" y="5349441"/>
                <a:ext cx="13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8F6D5470-42B1-040B-9A11-F6A6FF155229}"/>
                  </a:ext>
                </a:extLst>
              </p14:cNvPr>
              <p14:cNvContentPartPr/>
              <p14:nvPr/>
            </p14:nvContentPartPr>
            <p14:xfrm>
              <a:off x="9119252" y="5306961"/>
              <a:ext cx="90000" cy="687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8F6D5470-42B1-040B-9A11-F6A6FF155229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9110252" y="5297961"/>
                <a:ext cx="10764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AB0AFED-F1ED-7C5A-56DA-102A0D009FC2}"/>
              </a:ext>
            </a:extLst>
          </p:cNvPr>
          <p:cNvGrpSpPr/>
          <p:nvPr/>
        </p:nvGrpSpPr>
        <p:grpSpPr>
          <a:xfrm>
            <a:off x="8551532" y="5504601"/>
            <a:ext cx="1884600" cy="533520"/>
            <a:chOff x="8551532" y="5504601"/>
            <a:chExt cx="188460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8CEF588-C3CE-4E7B-B703-3AA892EF7025}"/>
                    </a:ext>
                  </a:extLst>
                </p14:cNvPr>
                <p14:cNvContentPartPr/>
                <p14:nvPr/>
              </p14:nvContentPartPr>
              <p14:xfrm>
                <a:off x="8551532" y="5629881"/>
                <a:ext cx="783360" cy="56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8CEF588-C3CE-4E7B-B703-3AA892EF702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542532" y="5621241"/>
                  <a:ext cx="801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4289256-E283-6EC8-0B3E-238D5257A380}"/>
                    </a:ext>
                  </a:extLst>
                </p14:cNvPr>
                <p14:cNvContentPartPr/>
                <p14:nvPr/>
              </p14:nvContentPartPr>
              <p14:xfrm>
                <a:off x="8551532" y="5818881"/>
                <a:ext cx="168480" cy="196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4289256-E283-6EC8-0B3E-238D5257A38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542532" y="5810241"/>
                  <a:ext cx="186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445EE71-4A6F-8E93-FF7D-10B5A8A5685F}"/>
                    </a:ext>
                  </a:extLst>
                </p14:cNvPr>
                <p14:cNvContentPartPr/>
                <p14:nvPr/>
              </p14:nvContentPartPr>
              <p14:xfrm>
                <a:off x="8781572" y="5769921"/>
                <a:ext cx="95400" cy="258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445EE71-4A6F-8E93-FF7D-10B5A8A5685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772932" y="5760921"/>
                  <a:ext cx="113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0B32992-6CAD-57EA-0CBA-15ADD35267DB}"/>
                    </a:ext>
                  </a:extLst>
                </p14:cNvPr>
                <p14:cNvContentPartPr/>
                <p14:nvPr/>
              </p14:nvContentPartPr>
              <p14:xfrm>
                <a:off x="8889212" y="5818521"/>
                <a:ext cx="98640" cy="164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0B32992-6CAD-57EA-0CBA-15ADD35267D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880212" y="5809881"/>
                  <a:ext cx="116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332EE06-C1C9-A8B4-4E5A-6DF0BAD2CD19}"/>
                    </a:ext>
                  </a:extLst>
                </p14:cNvPr>
                <p14:cNvContentPartPr/>
                <p14:nvPr/>
              </p14:nvContentPartPr>
              <p14:xfrm>
                <a:off x="8927012" y="5814201"/>
                <a:ext cx="116640" cy="11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332EE06-C1C9-A8B4-4E5A-6DF0BAD2CD1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918372" y="5805201"/>
                  <a:ext cx="134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B723E8A-B85C-BFF8-B013-1B0041797365}"/>
                    </a:ext>
                  </a:extLst>
                </p14:cNvPr>
                <p14:cNvContentPartPr/>
                <p14:nvPr/>
              </p14:nvContentPartPr>
              <p14:xfrm>
                <a:off x="9034292" y="5829321"/>
                <a:ext cx="128520" cy="163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B723E8A-B85C-BFF8-B013-1B004179736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025292" y="5820321"/>
                  <a:ext cx="146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DD3C95B-8D3F-C100-26C1-0CF9B199DC8A}"/>
                    </a:ext>
                  </a:extLst>
                </p14:cNvPr>
                <p14:cNvContentPartPr/>
                <p14:nvPr/>
              </p14:nvContentPartPr>
              <p14:xfrm>
                <a:off x="9131492" y="5764161"/>
                <a:ext cx="137880" cy="2520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DD3C95B-8D3F-C100-26C1-0CF9B199DC8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122492" y="5755521"/>
                  <a:ext cx="1555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2940E09-D099-FC4F-B8D2-AA9DE1FC9218}"/>
                    </a:ext>
                  </a:extLst>
                </p14:cNvPr>
                <p14:cNvContentPartPr/>
                <p14:nvPr/>
              </p14:nvContentPartPr>
              <p14:xfrm>
                <a:off x="9303572" y="5763801"/>
                <a:ext cx="121320" cy="274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2940E09-D099-FC4F-B8D2-AA9DE1FC921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294932" y="5754801"/>
                  <a:ext cx="1389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C5FDF22-4BDB-5708-6ABE-C9FFB5E0C911}"/>
                    </a:ext>
                  </a:extLst>
                </p14:cNvPr>
                <p14:cNvContentPartPr/>
                <p14:nvPr/>
              </p14:nvContentPartPr>
              <p14:xfrm>
                <a:off x="9459092" y="5813121"/>
                <a:ext cx="111240" cy="176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C5FDF22-4BDB-5708-6ABE-C9FFB5E0C91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450092" y="5804121"/>
                  <a:ext cx="128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FEFAF41-807F-9280-52C0-E063701BECF0}"/>
                    </a:ext>
                  </a:extLst>
                </p14:cNvPr>
                <p14:cNvContentPartPr/>
                <p14:nvPr/>
              </p14:nvContentPartPr>
              <p14:xfrm>
                <a:off x="9636212" y="5815641"/>
                <a:ext cx="74880" cy="177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FEFAF41-807F-9280-52C0-E063701BECF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27572" y="5806641"/>
                  <a:ext cx="92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C66B74C-9491-33C5-73E5-3A1290C367FC}"/>
                    </a:ext>
                  </a:extLst>
                </p14:cNvPr>
                <p14:cNvContentPartPr/>
                <p14:nvPr/>
              </p14:nvContentPartPr>
              <p14:xfrm>
                <a:off x="9737372" y="5839401"/>
                <a:ext cx="118080" cy="1404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C66B74C-9491-33C5-73E5-3A1290C367F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728732" y="5830761"/>
                  <a:ext cx="135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DA5BC49-3101-825C-BD6F-A0DAD3D12D40}"/>
                    </a:ext>
                  </a:extLst>
                </p14:cNvPr>
                <p14:cNvContentPartPr/>
                <p14:nvPr/>
              </p14:nvContentPartPr>
              <p14:xfrm>
                <a:off x="9303572" y="5605761"/>
                <a:ext cx="591840" cy="32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DA5BC49-3101-825C-BD6F-A0DAD3D12D4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294572" y="5597121"/>
                  <a:ext cx="609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D4E0CA6-83FD-D267-E47E-F04E6AEC7E1F}"/>
                    </a:ext>
                  </a:extLst>
                </p14:cNvPr>
                <p14:cNvContentPartPr/>
                <p14:nvPr/>
              </p14:nvContentPartPr>
              <p14:xfrm>
                <a:off x="9866252" y="5771001"/>
                <a:ext cx="63720" cy="231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D4E0CA6-83FD-D267-E47E-F04E6AEC7E1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857252" y="5762001"/>
                  <a:ext cx="81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1BAB0E5-62E9-76C3-469C-A1C4E50ECA6A}"/>
                    </a:ext>
                  </a:extLst>
                </p14:cNvPr>
                <p14:cNvContentPartPr/>
                <p14:nvPr/>
              </p14:nvContentPartPr>
              <p14:xfrm>
                <a:off x="9967052" y="5533401"/>
                <a:ext cx="155520" cy="180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1BAB0E5-62E9-76C3-469C-A1C4E50ECA6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958412" y="5524401"/>
                  <a:ext cx="173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68C7394-DC5D-B282-C728-CA4C9ADBCBB0}"/>
                    </a:ext>
                  </a:extLst>
                </p14:cNvPr>
                <p14:cNvContentPartPr/>
                <p14:nvPr/>
              </p14:nvContentPartPr>
              <p14:xfrm>
                <a:off x="10155332" y="5623401"/>
                <a:ext cx="147600" cy="99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68C7394-DC5D-B282-C728-CA4C9ADBCBB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146692" y="5614401"/>
                  <a:ext cx="165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95F5DCF-BD84-9F5C-0ABB-848761983B46}"/>
                    </a:ext>
                  </a:extLst>
                </p14:cNvPr>
                <p14:cNvContentPartPr/>
                <p14:nvPr/>
              </p14:nvContentPartPr>
              <p14:xfrm>
                <a:off x="10305452" y="5504601"/>
                <a:ext cx="130680" cy="2070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95F5DCF-BD84-9F5C-0ABB-848761983B4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296452" y="5495601"/>
                  <a:ext cx="14832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61F2E45F-C350-6003-378F-43F2C3B2DBAE}"/>
              </a:ext>
            </a:extLst>
          </p:cNvPr>
          <p:cNvGrpSpPr/>
          <p:nvPr/>
        </p:nvGrpSpPr>
        <p:grpSpPr>
          <a:xfrm>
            <a:off x="10594892" y="5517201"/>
            <a:ext cx="852480" cy="249840"/>
            <a:chOff x="10594892" y="5517201"/>
            <a:chExt cx="85248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A521455-8ACD-2921-5639-FE6F3CCA59B9}"/>
                    </a:ext>
                  </a:extLst>
                </p14:cNvPr>
                <p14:cNvContentPartPr/>
                <p14:nvPr/>
              </p14:nvContentPartPr>
              <p14:xfrm>
                <a:off x="10594892" y="5561481"/>
                <a:ext cx="113400" cy="45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A521455-8ACD-2921-5639-FE6F3CCA59B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585892" y="5552481"/>
                  <a:ext cx="131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2317B16-858B-DCF1-015A-B1D1A5A7C309}"/>
                    </a:ext>
                  </a:extLst>
                </p14:cNvPr>
                <p14:cNvContentPartPr/>
                <p14:nvPr/>
              </p14:nvContentPartPr>
              <p14:xfrm>
                <a:off x="10617932" y="5664441"/>
                <a:ext cx="144360" cy="71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2317B16-858B-DCF1-015A-B1D1A5A7C30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608932" y="5655441"/>
                  <a:ext cx="162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3B55671-CB98-CFD7-E2EC-30D29A15C928}"/>
                    </a:ext>
                  </a:extLst>
                </p14:cNvPr>
                <p14:cNvContentPartPr/>
                <p14:nvPr/>
              </p14:nvContentPartPr>
              <p14:xfrm>
                <a:off x="10905212" y="5517201"/>
                <a:ext cx="29160" cy="249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3B55671-CB98-CFD7-E2EC-30D29A15C92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896572" y="5508201"/>
                  <a:ext cx="468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8158812-DA21-99B3-8C83-4BE59BF208DA}"/>
                    </a:ext>
                  </a:extLst>
                </p14:cNvPr>
                <p14:cNvContentPartPr/>
                <p14:nvPr/>
              </p14:nvContentPartPr>
              <p14:xfrm>
                <a:off x="10835732" y="5546721"/>
                <a:ext cx="111240" cy="136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8158812-DA21-99B3-8C83-4BE59BF208D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826732" y="5537721"/>
                  <a:ext cx="128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D3CE4F3-AC4C-F119-8F6B-6A2C67485CFA}"/>
                    </a:ext>
                  </a:extLst>
                </p14:cNvPr>
                <p14:cNvContentPartPr/>
                <p14:nvPr/>
              </p14:nvContentPartPr>
              <p14:xfrm>
                <a:off x="11011412" y="5547441"/>
                <a:ext cx="89640" cy="171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D3CE4F3-AC4C-F119-8F6B-6A2C67485CF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002412" y="5538441"/>
                  <a:ext cx="107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E305E73-DA86-A561-9562-0951D4E70E3D}"/>
                    </a:ext>
                  </a:extLst>
                </p14:cNvPr>
                <p14:cNvContentPartPr/>
                <p14:nvPr/>
              </p14:nvContentPartPr>
              <p14:xfrm>
                <a:off x="11126612" y="5619801"/>
                <a:ext cx="136800" cy="144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E305E73-DA86-A561-9562-0951D4E70E3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117972" y="5610801"/>
                  <a:ext cx="154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112DD3E-CE47-4F7B-6585-996A9CC5BFEC}"/>
                    </a:ext>
                  </a:extLst>
                </p14:cNvPr>
                <p14:cNvContentPartPr/>
                <p14:nvPr/>
              </p14:nvContentPartPr>
              <p14:xfrm>
                <a:off x="11305172" y="5536641"/>
                <a:ext cx="142200" cy="224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112DD3E-CE47-4F7B-6585-996A9CC5BFE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296532" y="5528001"/>
                  <a:ext cx="15984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26F506B1-BFD3-30BB-4710-107FD24541B5}"/>
              </a:ext>
            </a:extLst>
          </p:cNvPr>
          <p:cNvGrpSpPr/>
          <p:nvPr/>
        </p:nvGrpSpPr>
        <p:grpSpPr>
          <a:xfrm>
            <a:off x="10172252" y="5828241"/>
            <a:ext cx="1196640" cy="498600"/>
            <a:chOff x="10172252" y="5828241"/>
            <a:chExt cx="119664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15AC51B-79AD-285A-5D1C-E4F8D408A82E}"/>
                    </a:ext>
                  </a:extLst>
                </p14:cNvPr>
                <p14:cNvContentPartPr/>
                <p14:nvPr/>
              </p14:nvContentPartPr>
              <p14:xfrm>
                <a:off x="10188092" y="5955681"/>
                <a:ext cx="77040" cy="87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15AC51B-79AD-285A-5D1C-E4F8D408A82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179092" y="5946681"/>
                  <a:ext cx="94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15795A0-7FFC-B516-46A9-0324473A305C}"/>
                    </a:ext>
                  </a:extLst>
                </p14:cNvPr>
                <p14:cNvContentPartPr/>
                <p14:nvPr/>
              </p14:nvContentPartPr>
              <p14:xfrm>
                <a:off x="10311212" y="5956401"/>
                <a:ext cx="63000" cy="99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15795A0-7FFC-B516-46A9-0324473A305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302212" y="5947761"/>
                  <a:ext cx="80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996E563-DF28-4BD9-B8D7-411B71A448A7}"/>
                    </a:ext>
                  </a:extLst>
                </p14:cNvPr>
                <p14:cNvContentPartPr/>
                <p14:nvPr/>
              </p14:nvContentPartPr>
              <p14:xfrm>
                <a:off x="10401212" y="5978001"/>
                <a:ext cx="93600" cy="70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996E563-DF28-4BD9-B8D7-411B71A448A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392212" y="5969001"/>
                  <a:ext cx="111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AA68936-C098-1B87-5DC2-33BF5F3D0E94}"/>
                    </a:ext>
                  </a:extLst>
                </p14:cNvPr>
                <p14:cNvContentPartPr/>
                <p14:nvPr/>
              </p14:nvContentPartPr>
              <p14:xfrm>
                <a:off x="10545212" y="5993121"/>
                <a:ext cx="66600" cy="59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AA68936-C098-1B87-5DC2-33BF5F3D0E9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536212" y="5984481"/>
                  <a:ext cx="84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511647C-4FB1-74F5-A473-B0D13EE488FF}"/>
                    </a:ext>
                  </a:extLst>
                </p14:cNvPr>
                <p14:cNvContentPartPr/>
                <p14:nvPr/>
              </p14:nvContentPartPr>
              <p14:xfrm>
                <a:off x="10646372" y="5831121"/>
                <a:ext cx="14400" cy="212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511647C-4FB1-74F5-A473-B0D13EE488F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637372" y="5822481"/>
                  <a:ext cx="32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ACD4745-8D32-42BE-B32A-67E41DA36218}"/>
                    </a:ext>
                  </a:extLst>
                </p14:cNvPr>
                <p14:cNvContentPartPr/>
                <p14:nvPr/>
              </p14:nvContentPartPr>
              <p14:xfrm>
                <a:off x="10686692" y="5828241"/>
                <a:ext cx="23760" cy="231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ACD4745-8D32-42BE-B32A-67E41DA3621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678052" y="5819241"/>
                  <a:ext cx="414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6D3E2E0-2590-E32B-F99A-A09A6171E824}"/>
                    </a:ext>
                  </a:extLst>
                </p14:cNvPr>
                <p14:cNvContentPartPr/>
                <p14:nvPr/>
              </p14:nvContentPartPr>
              <p14:xfrm>
                <a:off x="10780292" y="5951721"/>
                <a:ext cx="74160" cy="127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6D3E2E0-2590-E32B-F99A-A09A6171E82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771292" y="5942721"/>
                  <a:ext cx="91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E43503B-9294-7558-9B00-2265D783204B}"/>
                    </a:ext>
                  </a:extLst>
                </p14:cNvPr>
                <p14:cNvContentPartPr/>
                <p14:nvPr/>
              </p14:nvContentPartPr>
              <p14:xfrm>
                <a:off x="10786412" y="5958561"/>
                <a:ext cx="30600" cy="770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E43503B-9294-7558-9B00-2265D783204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777772" y="5949561"/>
                  <a:ext cx="48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EDAA3C5-F25A-887A-49EE-D2493FDF739F}"/>
                    </a:ext>
                  </a:extLst>
                </p14:cNvPr>
                <p14:cNvContentPartPr/>
                <p14:nvPr/>
              </p14:nvContentPartPr>
              <p14:xfrm>
                <a:off x="10172252" y="6211281"/>
                <a:ext cx="83880" cy="96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EDAA3C5-F25A-887A-49EE-D2493FDF739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163252" y="6202641"/>
                  <a:ext cx="101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0865881-B655-AA01-E1EB-0FC389D6E9FA}"/>
                    </a:ext>
                  </a:extLst>
                </p14:cNvPr>
                <p14:cNvContentPartPr/>
                <p14:nvPr/>
              </p14:nvContentPartPr>
              <p14:xfrm>
                <a:off x="10332812" y="6227841"/>
                <a:ext cx="60480" cy="57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0865881-B655-AA01-E1EB-0FC389D6E9F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324172" y="6219201"/>
                  <a:ext cx="78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D0EF228-6550-302C-CE13-220B4C3A9E37}"/>
                    </a:ext>
                  </a:extLst>
                </p14:cNvPr>
                <p14:cNvContentPartPr/>
                <p14:nvPr/>
              </p14:nvContentPartPr>
              <p14:xfrm>
                <a:off x="10414532" y="6199401"/>
                <a:ext cx="130680" cy="127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D0EF228-6550-302C-CE13-220B4C3A9E3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405892" y="6190401"/>
                  <a:ext cx="148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DC824AE-AB37-5FDB-4985-F3EE25DC3E89}"/>
                    </a:ext>
                  </a:extLst>
                </p14:cNvPr>
                <p14:cNvContentPartPr/>
                <p14:nvPr/>
              </p14:nvContentPartPr>
              <p14:xfrm>
                <a:off x="10590932" y="6101121"/>
                <a:ext cx="7560" cy="1605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DC824AE-AB37-5FDB-4985-F3EE25DC3E8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581932" y="6092481"/>
                  <a:ext cx="25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69111AC-5C9C-8939-FBBA-E93BEC1DE315}"/>
                    </a:ext>
                  </a:extLst>
                </p14:cNvPr>
                <p14:cNvContentPartPr/>
                <p14:nvPr/>
              </p14:nvContentPartPr>
              <p14:xfrm>
                <a:off x="10631252" y="6224961"/>
                <a:ext cx="19800" cy="40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69111AC-5C9C-8939-FBBA-E93BEC1DE31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622252" y="6216321"/>
                  <a:ext cx="37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4059C05-6E5C-0FFD-176D-F3CB31F49418}"/>
                    </a:ext>
                  </a:extLst>
                </p14:cNvPr>
                <p14:cNvContentPartPr/>
                <p14:nvPr/>
              </p14:nvContentPartPr>
              <p14:xfrm>
                <a:off x="10646372" y="6136041"/>
                <a:ext cx="8280" cy="28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4059C05-6E5C-0FFD-176D-F3CB31F4941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637372" y="6127041"/>
                  <a:ext cx="25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2C6BDB7-7EE7-7078-045A-82BC1FB127C6}"/>
                    </a:ext>
                  </a:extLst>
                </p14:cNvPr>
                <p14:cNvContentPartPr/>
                <p14:nvPr/>
              </p14:nvContentPartPr>
              <p14:xfrm>
                <a:off x="10701092" y="6223881"/>
                <a:ext cx="127440" cy="88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2C6BDB7-7EE7-7078-045A-82BC1FB127C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692452" y="6214881"/>
                  <a:ext cx="145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DC835ED-2F39-6AC9-0726-0DF5E72B976B}"/>
                    </a:ext>
                  </a:extLst>
                </p14:cNvPr>
                <p14:cNvContentPartPr/>
                <p14:nvPr/>
              </p14:nvContentPartPr>
              <p14:xfrm>
                <a:off x="10838972" y="6246921"/>
                <a:ext cx="15480" cy="27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DC835ED-2F39-6AC9-0726-0DF5E72B976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829972" y="6238281"/>
                  <a:ext cx="33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9FE7706-854E-6EFD-C8C2-4566A5D7128C}"/>
                    </a:ext>
                  </a:extLst>
                </p14:cNvPr>
                <p14:cNvContentPartPr/>
                <p14:nvPr/>
              </p14:nvContentPartPr>
              <p14:xfrm>
                <a:off x="10860212" y="6154041"/>
                <a:ext cx="1440" cy="54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9FE7706-854E-6EFD-C8C2-4566A5D7128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851572" y="6145041"/>
                  <a:ext cx="19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CCF9753-ADD3-F644-15BC-A862E249E4BE}"/>
                    </a:ext>
                  </a:extLst>
                </p14:cNvPr>
                <p14:cNvContentPartPr/>
                <p14:nvPr/>
              </p14:nvContentPartPr>
              <p14:xfrm>
                <a:off x="10877132" y="6098241"/>
                <a:ext cx="78840" cy="1854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CCF9753-ADD3-F644-15BC-A862E249E4B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868132" y="6089241"/>
                  <a:ext cx="96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043450D-E5A0-824F-2D5B-7425F0B46A08}"/>
                    </a:ext>
                  </a:extLst>
                </p14:cNvPr>
                <p14:cNvContentPartPr/>
                <p14:nvPr/>
              </p14:nvContentPartPr>
              <p14:xfrm>
                <a:off x="11015732" y="6068361"/>
                <a:ext cx="42840" cy="204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043450D-E5A0-824F-2D5B-7425F0B46A0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007092" y="6059721"/>
                  <a:ext cx="60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29EB44E-461A-7746-11B7-2E564E42AECE}"/>
                    </a:ext>
                  </a:extLst>
                </p14:cNvPr>
                <p14:cNvContentPartPr/>
                <p14:nvPr/>
              </p14:nvContentPartPr>
              <p14:xfrm>
                <a:off x="11072252" y="6219561"/>
                <a:ext cx="78840" cy="640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29EB44E-461A-7746-11B7-2E564E42AEC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063612" y="6210561"/>
                  <a:ext cx="96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E0B0783-3FCF-8414-D7C0-0182295395EC}"/>
                    </a:ext>
                  </a:extLst>
                </p14:cNvPr>
                <p14:cNvContentPartPr/>
                <p14:nvPr/>
              </p14:nvContentPartPr>
              <p14:xfrm>
                <a:off x="11256932" y="5885841"/>
                <a:ext cx="111960" cy="3247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E0B0783-3FCF-8414-D7C0-0182295395E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247932" y="5876841"/>
                  <a:ext cx="12960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574F85EA-348B-87ED-AD6A-42572FD3C92E}"/>
              </a:ext>
            </a:extLst>
          </p:cNvPr>
          <p:cNvGrpSpPr/>
          <p:nvPr/>
        </p:nvGrpSpPr>
        <p:grpSpPr>
          <a:xfrm>
            <a:off x="2553932" y="5871441"/>
            <a:ext cx="2466360" cy="453600"/>
            <a:chOff x="2553932" y="5871441"/>
            <a:chExt cx="246636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D8D3B53-34C3-4464-1E31-73E437830E22}"/>
                    </a:ext>
                  </a:extLst>
                </p14:cNvPr>
                <p14:cNvContentPartPr/>
                <p14:nvPr/>
              </p14:nvContentPartPr>
              <p14:xfrm>
                <a:off x="2553932" y="6002121"/>
                <a:ext cx="177120" cy="250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D8D3B53-34C3-4464-1E31-73E437830E2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545292" y="5993481"/>
                  <a:ext cx="194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3D277D1-E4F4-D19F-9087-68F50E240DDB}"/>
                    </a:ext>
                  </a:extLst>
                </p14:cNvPr>
                <p14:cNvContentPartPr/>
                <p14:nvPr/>
              </p14:nvContentPartPr>
              <p14:xfrm>
                <a:off x="2582012" y="6068721"/>
                <a:ext cx="136800" cy="23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3D277D1-E4F4-D19F-9087-68F50E240DD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573012" y="6060081"/>
                  <a:ext cx="154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04FF2A0-AC81-C0F3-0DAF-7D68690430FF}"/>
                    </a:ext>
                  </a:extLst>
                </p14:cNvPr>
                <p14:cNvContentPartPr/>
                <p14:nvPr/>
              </p14:nvContentPartPr>
              <p14:xfrm>
                <a:off x="2562572" y="5998161"/>
                <a:ext cx="185400" cy="11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04FF2A0-AC81-C0F3-0DAF-7D68690430F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553572" y="5989161"/>
                  <a:ext cx="203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84914EA-DE9A-F4BA-6E21-9B408B3985F8}"/>
                    </a:ext>
                  </a:extLst>
                </p14:cNvPr>
                <p14:cNvContentPartPr/>
                <p14:nvPr/>
              </p14:nvContentPartPr>
              <p14:xfrm>
                <a:off x="2804492" y="6154041"/>
                <a:ext cx="162720" cy="1710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84914EA-DE9A-F4BA-6E21-9B408B3985F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795492" y="6145041"/>
                  <a:ext cx="180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8771316-05A1-2EC4-F241-437CE8680B59}"/>
                    </a:ext>
                  </a:extLst>
                </p14:cNvPr>
                <p14:cNvContentPartPr/>
                <p14:nvPr/>
              </p14:nvContentPartPr>
              <p14:xfrm>
                <a:off x="3103292" y="6070521"/>
                <a:ext cx="127800" cy="12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8771316-05A1-2EC4-F241-437CE8680B5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094292" y="6061521"/>
                  <a:ext cx="145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D998A44-17F7-BCB6-9AB1-726FE280EC7F}"/>
                    </a:ext>
                  </a:extLst>
                </p14:cNvPr>
                <p14:cNvContentPartPr/>
                <p14:nvPr/>
              </p14:nvContentPartPr>
              <p14:xfrm>
                <a:off x="3140012" y="6190401"/>
                <a:ext cx="145440" cy="248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D998A44-17F7-BCB6-9AB1-726FE280EC7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131012" y="6181401"/>
                  <a:ext cx="163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BC3DC80-EB30-0635-9AC5-0632636367E1}"/>
                    </a:ext>
                  </a:extLst>
                </p14:cNvPr>
                <p14:cNvContentPartPr/>
                <p14:nvPr/>
              </p14:nvContentPartPr>
              <p14:xfrm>
                <a:off x="3468332" y="6000681"/>
                <a:ext cx="213120" cy="222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BC3DC80-EB30-0635-9AC5-0632636367E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459692" y="5992041"/>
                  <a:ext cx="230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283D496-9660-7C24-E369-69BF19354571}"/>
                    </a:ext>
                  </a:extLst>
                </p14:cNvPr>
                <p14:cNvContentPartPr/>
                <p14:nvPr/>
              </p14:nvContentPartPr>
              <p14:xfrm>
                <a:off x="3751292" y="5937681"/>
                <a:ext cx="73800" cy="817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283D496-9660-7C24-E369-69BF1935457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742652" y="5929041"/>
                  <a:ext cx="91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534ACFB-98A7-D31A-A89D-BA52F6801DC8}"/>
                    </a:ext>
                  </a:extLst>
                </p14:cNvPr>
                <p14:cNvContentPartPr/>
                <p14:nvPr/>
              </p14:nvContentPartPr>
              <p14:xfrm>
                <a:off x="3742292" y="5906721"/>
                <a:ext cx="132480" cy="129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534ACFB-98A7-D31A-A89D-BA52F6801DC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733652" y="5897721"/>
                  <a:ext cx="150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F5C9D9C-9519-996A-FB90-B45E0A9D783B}"/>
                    </a:ext>
                  </a:extLst>
                </p14:cNvPr>
                <p14:cNvContentPartPr/>
                <p14:nvPr/>
              </p14:nvContentPartPr>
              <p14:xfrm>
                <a:off x="3805652" y="5895201"/>
                <a:ext cx="16920" cy="143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F5C9D9C-9519-996A-FB90-B45E0A9D783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797012" y="5886561"/>
                  <a:ext cx="34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FA50EFE-F843-42B3-5AB5-30560EA3AC00}"/>
                    </a:ext>
                  </a:extLst>
                </p14:cNvPr>
                <p14:cNvContentPartPr/>
                <p14:nvPr/>
              </p14:nvContentPartPr>
              <p14:xfrm>
                <a:off x="3738692" y="5985561"/>
                <a:ext cx="178560" cy="176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FA50EFE-F843-42B3-5AB5-30560EA3AC0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730052" y="5976561"/>
                  <a:ext cx="196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1D8ED55-2BA2-98BF-67D8-E771A5A7D13E}"/>
                    </a:ext>
                  </a:extLst>
                </p14:cNvPr>
                <p14:cNvContentPartPr/>
                <p14:nvPr/>
              </p14:nvContentPartPr>
              <p14:xfrm>
                <a:off x="3965132" y="6104001"/>
                <a:ext cx="162720" cy="32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1D8ED55-2BA2-98BF-67D8-E771A5A7D13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956492" y="6095361"/>
                  <a:ext cx="180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05DB807-E297-4554-BC74-A4AFC1098266}"/>
                    </a:ext>
                  </a:extLst>
                </p14:cNvPr>
                <p14:cNvContentPartPr/>
                <p14:nvPr/>
              </p14:nvContentPartPr>
              <p14:xfrm>
                <a:off x="4191212" y="5993841"/>
                <a:ext cx="265320" cy="2746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05DB807-E297-4554-BC74-A4AFC109826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182572" y="5985201"/>
                  <a:ext cx="282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212B153-7873-AA6A-0E7C-7C38E316FC71}"/>
                    </a:ext>
                  </a:extLst>
                </p14:cNvPr>
                <p14:cNvContentPartPr/>
                <p14:nvPr/>
              </p14:nvContentPartPr>
              <p14:xfrm>
                <a:off x="3417212" y="5953881"/>
                <a:ext cx="88200" cy="363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212B153-7873-AA6A-0E7C-7C38E316FC7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408212" y="5944881"/>
                  <a:ext cx="1058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4EA393E-D4F0-42E6-1FFA-5E459C949C87}"/>
                    </a:ext>
                  </a:extLst>
                </p14:cNvPr>
                <p14:cNvContentPartPr/>
                <p14:nvPr/>
              </p14:nvContentPartPr>
              <p14:xfrm>
                <a:off x="4498292" y="5871441"/>
                <a:ext cx="127800" cy="4485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4EA393E-D4F0-42E6-1FFA-5E459C949C8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489292" y="5862441"/>
                  <a:ext cx="14544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EC2A1F1-07BA-B9CF-EEDE-913477DEF094}"/>
                    </a:ext>
                  </a:extLst>
                </p14:cNvPr>
                <p14:cNvContentPartPr/>
                <p14:nvPr/>
              </p14:nvContentPartPr>
              <p14:xfrm>
                <a:off x="4761452" y="6100761"/>
                <a:ext cx="111600" cy="1738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EC2A1F1-07BA-B9CF-EEDE-913477DEF09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752812" y="6091761"/>
                  <a:ext cx="129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F5F8185-3808-DFE7-7339-7BE892DE29D8}"/>
                    </a:ext>
                  </a:extLst>
                </p14:cNvPr>
                <p14:cNvContentPartPr/>
                <p14:nvPr/>
              </p14:nvContentPartPr>
              <p14:xfrm>
                <a:off x="4861892" y="5969361"/>
                <a:ext cx="158400" cy="90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F5F8185-3808-DFE7-7339-7BE892DE29D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853252" y="5960721"/>
                  <a:ext cx="17604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F406D659-233B-9395-676B-D6441D7C07C8}"/>
              </a:ext>
            </a:extLst>
          </p:cNvPr>
          <p:cNvGrpSpPr/>
          <p:nvPr/>
        </p:nvGrpSpPr>
        <p:grpSpPr>
          <a:xfrm>
            <a:off x="2301932" y="5682433"/>
            <a:ext cx="2989440" cy="886320"/>
            <a:chOff x="2301932" y="5682433"/>
            <a:chExt cx="2989440" cy="88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04779BF-9689-BB79-CBB8-DDB4D88D86A7}"/>
                    </a:ext>
                  </a:extLst>
                </p14:cNvPr>
                <p14:cNvContentPartPr/>
                <p14:nvPr/>
              </p14:nvContentPartPr>
              <p14:xfrm>
                <a:off x="2301932" y="5682433"/>
                <a:ext cx="2989440" cy="8863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04779BF-9689-BB79-CBB8-DDB4D88D86A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292932" y="5673793"/>
                  <a:ext cx="3007080" cy="90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DB6CF3B-1ABF-11D4-BE24-5AEC1D319E77}"/>
                    </a:ext>
                  </a:extLst>
                </p14:cNvPr>
                <p14:cNvContentPartPr/>
                <p14:nvPr/>
              </p14:nvContentPartPr>
              <p14:xfrm>
                <a:off x="3123092" y="5911033"/>
                <a:ext cx="146880" cy="655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DB6CF3B-1ABF-11D4-BE24-5AEC1D319E7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114452" y="5902033"/>
                  <a:ext cx="16452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9F70750B-5FDC-1A14-E862-E5BD16384FDF}"/>
              </a:ext>
            </a:extLst>
          </p:cNvPr>
          <p:cNvGrpSpPr/>
          <p:nvPr/>
        </p:nvGrpSpPr>
        <p:grpSpPr>
          <a:xfrm>
            <a:off x="6236372" y="6125233"/>
            <a:ext cx="3578760" cy="242640"/>
            <a:chOff x="6236372" y="6125233"/>
            <a:chExt cx="357876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FF320DD-DFF1-14F6-85CA-491C5FF5E281}"/>
                    </a:ext>
                  </a:extLst>
                </p14:cNvPr>
                <p14:cNvContentPartPr/>
                <p14:nvPr/>
              </p14:nvContentPartPr>
              <p14:xfrm>
                <a:off x="6255092" y="6125233"/>
                <a:ext cx="3560040" cy="2426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FF320DD-DFF1-14F6-85CA-491C5FF5E28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246452" y="6116233"/>
                  <a:ext cx="35776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7627EA7-F4E7-DE12-23D6-E964881F476F}"/>
                    </a:ext>
                  </a:extLst>
                </p14:cNvPr>
                <p14:cNvContentPartPr/>
                <p14:nvPr/>
              </p14:nvContentPartPr>
              <p14:xfrm>
                <a:off x="6236372" y="6153673"/>
                <a:ext cx="301680" cy="864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7627EA7-F4E7-DE12-23D6-E964881F476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227732" y="6145033"/>
                  <a:ext cx="319320" cy="10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146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CDEE39-590E-7006-6438-9C9634F4C69C}"/>
              </a:ext>
            </a:extLst>
          </p:cNvPr>
          <p:cNvGrpSpPr/>
          <p:nvPr/>
        </p:nvGrpSpPr>
        <p:grpSpPr>
          <a:xfrm>
            <a:off x="901690" y="312569"/>
            <a:ext cx="191520" cy="357840"/>
            <a:chOff x="901690" y="312569"/>
            <a:chExt cx="19152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B0A42A9-1ABA-D02E-C1AB-9554AE082997}"/>
                    </a:ext>
                  </a:extLst>
                </p14:cNvPr>
                <p14:cNvContentPartPr/>
                <p14:nvPr/>
              </p14:nvContentPartPr>
              <p14:xfrm>
                <a:off x="901690" y="328049"/>
                <a:ext cx="34200" cy="237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B0A42A9-1ABA-D02E-C1AB-9554AE08299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2690" y="319049"/>
                  <a:ext cx="51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6910D23-3236-6A40-489A-8F182CAB5F1C}"/>
                    </a:ext>
                  </a:extLst>
                </p14:cNvPr>
                <p14:cNvContentPartPr/>
                <p14:nvPr/>
              </p14:nvContentPartPr>
              <p14:xfrm>
                <a:off x="952450" y="312569"/>
                <a:ext cx="140760" cy="357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6910D23-3236-6A40-489A-8F182CAB5F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3450" y="303569"/>
                  <a:ext cx="158400" cy="37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67A1F7-59A6-DC40-0A70-E3ADBED325E1}"/>
              </a:ext>
            </a:extLst>
          </p:cNvPr>
          <p:cNvGrpSpPr/>
          <p:nvPr/>
        </p:nvGrpSpPr>
        <p:grpSpPr>
          <a:xfrm>
            <a:off x="1291930" y="259649"/>
            <a:ext cx="413640" cy="339120"/>
            <a:chOff x="1291930" y="259649"/>
            <a:chExt cx="41364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6531E7-82B6-C1CF-2526-127276C0D9FC}"/>
                    </a:ext>
                  </a:extLst>
                </p14:cNvPr>
                <p14:cNvContentPartPr/>
                <p14:nvPr/>
              </p14:nvContentPartPr>
              <p14:xfrm>
                <a:off x="1302010" y="259649"/>
                <a:ext cx="403560" cy="339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6531E7-82B6-C1CF-2526-127276C0D9F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3010" y="251009"/>
                  <a:ext cx="4212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B787E3E-88E6-28B4-06EE-EB569801C7B4}"/>
                    </a:ext>
                  </a:extLst>
                </p14:cNvPr>
                <p14:cNvContentPartPr/>
                <p14:nvPr/>
              </p14:nvContentPartPr>
              <p14:xfrm>
                <a:off x="1291930" y="372689"/>
                <a:ext cx="252720" cy="1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B787E3E-88E6-28B4-06EE-EB569801C7B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82930" y="364049"/>
                  <a:ext cx="2703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D9EFFB-C2B4-917B-8A9E-2D3B7A3459CB}"/>
              </a:ext>
            </a:extLst>
          </p:cNvPr>
          <p:cNvGrpSpPr/>
          <p:nvPr/>
        </p:nvGrpSpPr>
        <p:grpSpPr>
          <a:xfrm>
            <a:off x="1984930" y="272249"/>
            <a:ext cx="808920" cy="491040"/>
            <a:chOff x="1984930" y="272249"/>
            <a:chExt cx="80892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D4DD7A7-BB24-FB61-AF1B-2049509C0987}"/>
                    </a:ext>
                  </a:extLst>
                </p14:cNvPr>
                <p14:cNvContentPartPr/>
                <p14:nvPr/>
              </p14:nvContentPartPr>
              <p14:xfrm>
                <a:off x="1984930" y="328769"/>
                <a:ext cx="61560" cy="57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D4DD7A7-BB24-FB61-AF1B-2049509C098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6290" y="319769"/>
                  <a:ext cx="79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319AB9-C045-5E95-800F-C3D0B808DBE3}"/>
                    </a:ext>
                  </a:extLst>
                </p14:cNvPr>
                <p14:cNvContentPartPr/>
                <p14:nvPr/>
              </p14:nvContentPartPr>
              <p14:xfrm>
                <a:off x="2085010" y="311129"/>
                <a:ext cx="40320" cy="57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319AB9-C045-5E95-800F-C3D0B808DB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6010" y="302489"/>
                  <a:ext cx="57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7EDC0DF-2D67-996B-B536-884CE54653F6}"/>
                    </a:ext>
                  </a:extLst>
                </p14:cNvPr>
                <p14:cNvContentPartPr/>
                <p14:nvPr/>
              </p14:nvContentPartPr>
              <p14:xfrm>
                <a:off x="2122090" y="440369"/>
                <a:ext cx="534600" cy="322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7EDC0DF-2D67-996B-B536-884CE54653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3090" y="431729"/>
                  <a:ext cx="5522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5D45A8F-C21E-8EAE-BE6B-79DA5ED98471}"/>
                    </a:ext>
                  </a:extLst>
                </p14:cNvPr>
                <p14:cNvContentPartPr/>
                <p14:nvPr/>
              </p14:nvContentPartPr>
              <p14:xfrm>
                <a:off x="2454010" y="377009"/>
                <a:ext cx="14760" cy="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5D45A8F-C21E-8EAE-BE6B-79DA5ED9847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45010" y="368369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1CBD99F-465C-85C0-7CD6-F4E3E248CFA9}"/>
                    </a:ext>
                  </a:extLst>
                </p14:cNvPr>
                <p14:cNvContentPartPr/>
                <p14:nvPr/>
              </p14:nvContentPartPr>
              <p14:xfrm>
                <a:off x="2691970" y="316169"/>
                <a:ext cx="11160" cy="55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1CBD99F-465C-85C0-7CD6-F4E3E248CFA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82970" y="307529"/>
                  <a:ext cx="288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2D16AF-FE20-5B07-AF26-8EA98592DE26}"/>
                    </a:ext>
                  </a:extLst>
                </p14:cNvPr>
                <p14:cNvContentPartPr/>
                <p14:nvPr/>
              </p14:nvContentPartPr>
              <p14:xfrm>
                <a:off x="2779090" y="272249"/>
                <a:ext cx="14760" cy="115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2D16AF-FE20-5B07-AF26-8EA98592DE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70450" y="263609"/>
                  <a:ext cx="324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312AE9-7790-EA5C-6A3C-EDA2F5FD371B}"/>
              </a:ext>
            </a:extLst>
          </p:cNvPr>
          <p:cNvGrpSpPr/>
          <p:nvPr/>
        </p:nvGrpSpPr>
        <p:grpSpPr>
          <a:xfrm>
            <a:off x="3168610" y="340289"/>
            <a:ext cx="245160" cy="254520"/>
            <a:chOff x="3168610" y="340289"/>
            <a:chExt cx="24516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9E76AF0-C143-1A89-3344-64A5201170C8}"/>
                    </a:ext>
                  </a:extLst>
                </p14:cNvPr>
                <p14:cNvContentPartPr/>
                <p14:nvPr/>
              </p14:nvContentPartPr>
              <p14:xfrm>
                <a:off x="3168610" y="367649"/>
                <a:ext cx="186840" cy="227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9E76AF0-C143-1A89-3344-64A5201170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59970" y="359009"/>
                  <a:ext cx="2044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4BC4879-158F-ECA1-DEE7-3E46BFE0CB27}"/>
                    </a:ext>
                  </a:extLst>
                </p14:cNvPr>
                <p14:cNvContentPartPr/>
                <p14:nvPr/>
              </p14:nvContentPartPr>
              <p14:xfrm>
                <a:off x="3220450" y="340289"/>
                <a:ext cx="193320" cy="17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4BC4879-158F-ECA1-DEE7-3E46BFE0CB2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11450" y="331649"/>
                  <a:ext cx="2109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CEA1B9-9031-98E6-36E8-58F54AEAF37B}"/>
              </a:ext>
            </a:extLst>
          </p:cNvPr>
          <p:cNvGrpSpPr/>
          <p:nvPr/>
        </p:nvGrpSpPr>
        <p:grpSpPr>
          <a:xfrm>
            <a:off x="3665410" y="367289"/>
            <a:ext cx="954000" cy="247320"/>
            <a:chOff x="3665410" y="367289"/>
            <a:chExt cx="95400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B92183F-9098-FA92-E2B8-6CF10E894C06}"/>
                    </a:ext>
                  </a:extLst>
                </p14:cNvPr>
                <p14:cNvContentPartPr/>
                <p14:nvPr/>
              </p14:nvContentPartPr>
              <p14:xfrm>
                <a:off x="3665410" y="478529"/>
                <a:ext cx="159840" cy="31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B92183F-9098-FA92-E2B8-6CF10E894C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56410" y="469529"/>
                  <a:ext cx="177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6F5896-C2F1-3884-8FFF-C41E06620A06}"/>
                    </a:ext>
                  </a:extLst>
                </p14:cNvPr>
                <p14:cNvContentPartPr/>
                <p14:nvPr/>
              </p14:nvContentPartPr>
              <p14:xfrm>
                <a:off x="3671170" y="571409"/>
                <a:ext cx="189000" cy="26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6F5896-C2F1-3884-8FFF-C41E06620A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62530" y="562769"/>
                  <a:ext cx="206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FBC38AA-3C07-E67D-0EBC-9C0768F91579}"/>
                    </a:ext>
                  </a:extLst>
                </p14:cNvPr>
                <p14:cNvContentPartPr/>
                <p14:nvPr/>
              </p14:nvContentPartPr>
              <p14:xfrm>
                <a:off x="3960250" y="367289"/>
                <a:ext cx="149760" cy="229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FBC38AA-3C07-E67D-0EBC-9C0768F9157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51250" y="358289"/>
                  <a:ext cx="1674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517983E-DB94-6262-4F74-531E98A37132}"/>
                    </a:ext>
                  </a:extLst>
                </p14:cNvPr>
                <p14:cNvContentPartPr/>
                <p14:nvPr/>
              </p14:nvContentPartPr>
              <p14:xfrm>
                <a:off x="4270930" y="371609"/>
                <a:ext cx="31320" cy="212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517983E-DB94-6262-4F74-531E98A371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62290" y="362969"/>
                  <a:ext cx="48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78C2EFD-169D-5B79-0F09-1FD9E9DC1449}"/>
                    </a:ext>
                  </a:extLst>
                </p14:cNvPr>
                <p14:cNvContentPartPr/>
                <p14:nvPr/>
              </p14:nvContentPartPr>
              <p14:xfrm>
                <a:off x="4215850" y="503729"/>
                <a:ext cx="151200" cy="2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78C2EFD-169D-5B79-0F09-1FD9E9DC14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07210" y="495089"/>
                  <a:ext cx="168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9E52BA-1F6C-6005-06FD-0B76E5DBE1E9}"/>
                    </a:ext>
                  </a:extLst>
                </p14:cNvPr>
                <p14:cNvContentPartPr/>
                <p14:nvPr/>
              </p14:nvContentPartPr>
              <p14:xfrm>
                <a:off x="4499170" y="387089"/>
                <a:ext cx="120240" cy="227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9E52BA-1F6C-6005-06FD-0B76E5DBE1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90530" y="378449"/>
                  <a:ext cx="13788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BEB53C5-F7B3-8BB9-1FCC-310E4AE1DBC6}"/>
                  </a:ext>
                </a:extLst>
              </p14:cNvPr>
              <p14:cNvContentPartPr/>
              <p14:nvPr/>
            </p14:nvContentPartPr>
            <p14:xfrm>
              <a:off x="4954210" y="359009"/>
              <a:ext cx="230400" cy="32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BEB53C5-F7B3-8BB9-1FCC-310E4AE1DBC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45570" y="350009"/>
                <a:ext cx="248040" cy="34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520E0CEA-BF3D-9275-C19A-4085B587DB53}"/>
              </a:ext>
            </a:extLst>
          </p:cNvPr>
          <p:cNvGrpSpPr/>
          <p:nvPr/>
        </p:nvGrpSpPr>
        <p:grpSpPr>
          <a:xfrm>
            <a:off x="5555050" y="234089"/>
            <a:ext cx="4813200" cy="468000"/>
            <a:chOff x="5555050" y="234089"/>
            <a:chExt cx="481320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D13C6A-0960-85D4-BB24-FD1AB57EFDC1}"/>
                    </a:ext>
                  </a:extLst>
                </p14:cNvPr>
                <p14:cNvContentPartPr/>
                <p14:nvPr/>
              </p14:nvContentPartPr>
              <p14:xfrm>
                <a:off x="5555050" y="484649"/>
                <a:ext cx="333360" cy="125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D13C6A-0960-85D4-BB24-FD1AB57EFD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46050" y="475649"/>
                  <a:ext cx="351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F0F458F-E94D-1545-8786-00A7619C934B}"/>
                    </a:ext>
                  </a:extLst>
                </p14:cNvPr>
                <p14:cNvContentPartPr/>
                <p14:nvPr/>
              </p14:nvContentPartPr>
              <p14:xfrm>
                <a:off x="6122770" y="482849"/>
                <a:ext cx="316080" cy="133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F0F458F-E94D-1545-8786-00A7619C934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13770" y="474209"/>
                  <a:ext cx="333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1059D34-1520-D2AF-CDB3-E4A1EF67E2B3}"/>
                    </a:ext>
                  </a:extLst>
                </p14:cNvPr>
                <p14:cNvContentPartPr/>
                <p14:nvPr/>
              </p14:nvContentPartPr>
              <p14:xfrm>
                <a:off x="6315730" y="472049"/>
                <a:ext cx="199080" cy="18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1059D34-1520-D2AF-CDB3-E4A1EF67E2B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06730" y="463409"/>
                  <a:ext cx="216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1BFB3A5-DCD4-A20E-03E5-DF886FE853D1}"/>
                    </a:ext>
                  </a:extLst>
                </p14:cNvPr>
                <p14:cNvContentPartPr/>
                <p14:nvPr/>
              </p14:nvContentPartPr>
              <p14:xfrm>
                <a:off x="6565930" y="315809"/>
                <a:ext cx="712440" cy="317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1BFB3A5-DCD4-A20E-03E5-DF886FE853D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57290" y="307169"/>
                  <a:ext cx="7300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9156F91-BB22-B180-14A4-5CA0D9EB5D3D}"/>
                    </a:ext>
                  </a:extLst>
                </p14:cNvPr>
                <p14:cNvContentPartPr/>
                <p14:nvPr/>
              </p14:nvContentPartPr>
              <p14:xfrm>
                <a:off x="6772930" y="405809"/>
                <a:ext cx="269280" cy="44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9156F91-BB22-B180-14A4-5CA0D9EB5D3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63930" y="396809"/>
                  <a:ext cx="286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41F497-EA09-7796-BC54-9FA7FAB3D973}"/>
                    </a:ext>
                  </a:extLst>
                </p14:cNvPr>
                <p14:cNvContentPartPr/>
                <p14:nvPr/>
              </p14:nvContentPartPr>
              <p14:xfrm>
                <a:off x="6731530" y="378809"/>
                <a:ext cx="21240" cy="5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41F497-EA09-7796-BC54-9FA7FAB3D9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22530" y="370169"/>
                  <a:ext cx="38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7095F1-B47A-13BC-02F6-C1BB36DE0A32}"/>
                    </a:ext>
                  </a:extLst>
                </p14:cNvPr>
                <p14:cNvContentPartPr/>
                <p14:nvPr/>
              </p14:nvContentPartPr>
              <p14:xfrm>
                <a:off x="7488250" y="234089"/>
                <a:ext cx="1336320" cy="370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7095F1-B47A-13BC-02F6-C1BB36DE0A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79250" y="225089"/>
                  <a:ext cx="13539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E8667A3-F4AD-B238-6036-B34A30C48B49}"/>
                    </a:ext>
                  </a:extLst>
                </p14:cNvPr>
                <p14:cNvContentPartPr/>
                <p14:nvPr/>
              </p14:nvContentPartPr>
              <p14:xfrm>
                <a:off x="9044170" y="401489"/>
                <a:ext cx="304560" cy="19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E8667A3-F4AD-B238-6036-B34A30C48B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35530" y="392849"/>
                  <a:ext cx="322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4817A74-9763-93AC-905A-54FAE4014924}"/>
                    </a:ext>
                  </a:extLst>
                </p14:cNvPr>
                <p14:cNvContentPartPr/>
                <p14:nvPr/>
              </p14:nvContentPartPr>
              <p14:xfrm>
                <a:off x="9094570" y="358649"/>
                <a:ext cx="35640" cy="10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4817A74-9763-93AC-905A-54FAE40149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85570" y="349649"/>
                  <a:ext cx="53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A5E78D5-83C5-40CB-1E9A-0A5DB79CF358}"/>
                    </a:ext>
                  </a:extLst>
                </p14:cNvPr>
                <p14:cNvContentPartPr/>
                <p14:nvPr/>
              </p14:nvContentPartPr>
              <p14:xfrm>
                <a:off x="9595690" y="383489"/>
                <a:ext cx="772560" cy="318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A5E78D5-83C5-40CB-1E9A-0A5DB79CF3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86690" y="374489"/>
                  <a:ext cx="79020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7971F3-CD80-67F6-0AB0-5769F741948E}"/>
              </a:ext>
            </a:extLst>
          </p:cNvPr>
          <p:cNvGrpSpPr/>
          <p:nvPr/>
        </p:nvGrpSpPr>
        <p:grpSpPr>
          <a:xfrm>
            <a:off x="936970" y="888929"/>
            <a:ext cx="1892520" cy="451440"/>
            <a:chOff x="936970" y="888929"/>
            <a:chExt cx="189252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660364A-BC98-332A-6049-CB721E046726}"/>
                    </a:ext>
                  </a:extLst>
                </p14:cNvPr>
                <p14:cNvContentPartPr/>
                <p14:nvPr/>
              </p14:nvContentPartPr>
              <p14:xfrm>
                <a:off x="936970" y="888929"/>
                <a:ext cx="986760" cy="451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660364A-BC98-332A-6049-CB721E04672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8330" y="880289"/>
                  <a:ext cx="100440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D44B94-FBB9-F673-3831-3D819C7C8DF3}"/>
                    </a:ext>
                  </a:extLst>
                </p14:cNvPr>
                <p14:cNvContentPartPr/>
                <p14:nvPr/>
              </p14:nvContentPartPr>
              <p14:xfrm>
                <a:off x="1842010" y="1011689"/>
                <a:ext cx="97200" cy="8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D44B94-FBB9-F673-3831-3D819C7C8DF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33370" y="1002689"/>
                  <a:ext cx="114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9A07DC-BC2D-0B0F-FFAE-B3210E921F42}"/>
                    </a:ext>
                  </a:extLst>
                </p14:cNvPr>
                <p14:cNvContentPartPr/>
                <p14:nvPr/>
              </p14:nvContentPartPr>
              <p14:xfrm>
                <a:off x="1161970" y="1053449"/>
                <a:ext cx="13680" cy="5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9A07DC-BC2D-0B0F-FFAE-B3210E921F4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53330" y="1044809"/>
                  <a:ext cx="31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0DB7B8B-71D3-788E-50C5-B8987514E411}"/>
                    </a:ext>
                  </a:extLst>
                </p14:cNvPr>
                <p14:cNvContentPartPr/>
                <p14:nvPr/>
              </p14:nvContentPartPr>
              <p14:xfrm>
                <a:off x="2166010" y="934649"/>
                <a:ext cx="663480" cy="363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0DB7B8B-71D3-788E-50C5-B8987514E41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57010" y="925649"/>
                  <a:ext cx="681120" cy="38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61E86B0-CA6F-8FC5-9FB0-7C9FCAD717FB}"/>
              </a:ext>
            </a:extLst>
          </p:cNvPr>
          <p:cNvGrpSpPr/>
          <p:nvPr/>
        </p:nvGrpSpPr>
        <p:grpSpPr>
          <a:xfrm>
            <a:off x="3075370" y="876329"/>
            <a:ext cx="445320" cy="299160"/>
            <a:chOff x="3075370" y="876329"/>
            <a:chExt cx="44532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2BCB79-98B3-5117-3B7C-AEE77CF9FA4C}"/>
                    </a:ext>
                  </a:extLst>
                </p14:cNvPr>
                <p14:cNvContentPartPr/>
                <p14:nvPr/>
              </p14:nvContentPartPr>
              <p14:xfrm>
                <a:off x="3115330" y="876329"/>
                <a:ext cx="405360" cy="299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2BCB79-98B3-5117-3B7C-AEE77CF9FA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06690" y="867689"/>
                  <a:ext cx="4230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9B658C8-9AF4-D68A-4820-3A4786802DC9}"/>
                    </a:ext>
                  </a:extLst>
                </p14:cNvPr>
                <p14:cNvContentPartPr/>
                <p14:nvPr/>
              </p14:nvContentPartPr>
              <p14:xfrm>
                <a:off x="3075370" y="994409"/>
                <a:ext cx="322200" cy="10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9B658C8-9AF4-D68A-4820-3A4786802DC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66370" y="985409"/>
                  <a:ext cx="33984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71A83A1-8C7E-40EA-4E93-4E6296304A51}"/>
                  </a:ext>
                </a:extLst>
              </p14:cNvPr>
              <p14:cNvContentPartPr/>
              <p14:nvPr/>
            </p14:nvContentPartPr>
            <p14:xfrm>
              <a:off x="3852250" y="902609"/>
              <a:ext cx="882360" cy="430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71A83A1-8C7E-40EA-4E93-4E6296304A5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43250" y="893969"/>
                <a:ext cx="90000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3D5F2D5-46B8-3F9F-1576-C7D0EC074645}"/>
                  </a:ext>
                </a:extLst>
              </p14:cNvPr>
              <p14:cNvContentPartPr/>
              <p14:nvPr/>
            </p14:nvContentPartPr>
            <p14:xfrm>
              <a:off x="7007650" y="1014209"/>
              <a:ext cx="749880" cy="314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3D5F2D5-46B8-3F9F-1576-C7D0EC07464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999010" y="1005569"/>
                <a:ext cx="767520" cy="33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209F1C87-D47A-4971-5EB4-7DFA66928115}"/>
              </a:ext>
            </a:extLst>
          </p:cNvPr>
          <p:cNvGrpSpPr/>
          <p:nvPr/>
        </p:nvGrpSpPr>
        <p:grpSpPr>
          <a:xfrm>
            <a:off x="7879210" y="766169"/>
            <a:ext cx="3679200" cy="529920"/>
            <a:chOff x="7879210" y="766169"/>
            <a:chExt cx="36792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9E18EB8-A3EE-3E62-E28B-E6652621B30C}"/>
                    </a:ext>
                  </a:extLst>
                </p14:cNvPr>
                <p14:cNvContentPartPr/>
                <p14:nvPr/>
              </p14:nvContentPartPr>
              <p14:xfrm>
                <a:off x="7879210" y="809729"/>
                <a:ext cx="373680" cy="283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9E18EB8-A3EE-3E62-E28B-E6652621B30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70210" y="800729"/>
                  <a:ext cx="391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266F769-7BCF-0FD2-207F-125C398C2D8B}"/>
                    </a:ext>
                  </a:extLst>
                </p14:cNvPr>
                <p14:cNvContentPartPr/>
                <p14:nvPr/>
              </p14:nvContentPartPr>
              <p14:xfrm>
                <a:off x="8398330" y="888929"/>
                <a:ext cx="688320" cy="355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266F769-7BCF-0FD2-207F-125C398C2D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89690" y="879929"/>
                  <a:ext cx="7059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C026DF-FDE4-24CD-8692-F0E64912C8D4}"/>
                    </a:ext>
                  </a:extLst>
                </p14:cNvPr>
                <p14:cNvContentPartPr/>
                <p14:nvPr/>
              </p14:nvContentPartPr>
              <p14:xfrm>
                <a:off x="9248290" y="766169"/>
                <a:ext cx="841680" cy="529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C026DF-FDE4-24CD-8692-F0E64912C8D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39650" y="757169"/>
                  <a:ext cx="85932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7A2103E-3B9B-EB58-0267-750FA5149F9F}"/>
                    </a:ext>
                  </a:extLst>
                </p14:cNvPr>
                <p14:cNvContentPartPr/>
                <p14:nvPr/>
              </p14:nvContentPartPr>
              <p14:xfrm>
                <a:off x="10340530" y="795689"/>
                <a:ext cx="155520" cy="363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7A2103E-3B9B-EB58-0267-750FA5149F9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31530" y="787049"/>
                  <a:ext cx="1731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9C56D03-A461-1BAC-C965-3AB7E4E526FA}"/>
                    </a:ext>
                  </a:extLst>
                </p14:cNvPr>
                <p14:cNvContentPartPr/>
                <p14:nvPr/>
              </p14:nvContentPartPr>
              <p14:xfrm>
                <a:off x="10523050" y="912329"/>
                <a:ext cx="819720" cy="364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9C56D03-A461-1BAC-C965-3AB7E4E526F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14050" y="903329"/>
                  <a:ext cx="8373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578207A-967B-C037-C056-D8B2A443714B}"/>
                    </a:ext>
                  </a:extLst>
                </p14:cNvPr>
                <p14:cNvContentPartPr/>
                <p14:nvPr/>
              </p14:nvContentPartPr>
              <p14:xfrm>
                <a:off x="11511970" y="797849"/>
                <a:ext cx="46440" cy="330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578207A-967B-C037-C056-D8B2A44371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503330" y="788849"/>
                  <a:ext cx="64080" cy="34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578AADC-8F46-7AC2-6B78-8667D579DB73}"/>
                  </a:ext>
                </a:extLst>
              </p14:cNvPr>
              <p14:cNvContentPartPr/>
              <p14:nvPr/>
            </p14:nvContentPartPr>
            <p14:xfrm>
              <a:off x="1690090" y="2039129"/>
              <a:ext cx="1442880" cy="460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578AADC-8F46-7AC2-6B78-8667D579DB7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681450" y="2030129"/>
                <a:ext cx="146052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34095D0D-0FE9-EA82-44A6-496FB0DB6550}"/>
              </a:ext>
            </a:extLst>
          </p:cNvPr>
          <p:cNvGrpSpPr/>
          <p:nvPr/>
        </p:nvGrpSpPr>
        <p:grpSpPr>
          <a:xfrm>
            <a:off x="1168090" y="1673729"/>
            <a:ext cx="554040" cy="474120"/>
            <a:chOff x="1168090" y="1673729"/>
            <a:chExt cx="55404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69EB228-9EDC-3D84-6B4A-458FE2A02F8B}"/>
                    </a:ext>
                  </a:extLst>
                </p14:cNvPr>
                <p14:cNvContentPartPr/>
                <p14:nvPr/>
              </p14:nvContentPartPr>
              <p14:xfrm>
                <a:off x="1168090" y="1879289"/>
                <a:ext cx="190440" cy="268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69EB228-9EDC-3D84-6B4A-458FE2A02F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59090" y="1870289"/>
                  <a:ext cx="2080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1AFB903-7B62-3A98-4D6D-34BF8B5277DA}"/>
                    </a:ext>
                  </a:extLst>
                </p14:cNvPr>
                <p14:cNvContentPartPr/>
                <p14:nvPr/>
              </p14:nvContentPartPr>
              <p14:xfrm>
                <a:off x="1393450" y="1743929"/>
                <a:ext cx="59040" cy="158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1AFB903-7B62-3A98-4D6D-34BF8B5277D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84450" y="1734929"/>
                  <a:ext cx="76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DB148DE-A643-17BD-7F73-F31A70F5CA50}"/>
                    </a:ext>
                  </a:extLst>
                </p14:cNvPr>
                <p14:cNvContentPartPr/>
                <p14:nvPr/>
              </p14:nvContentPartPr>
              <p14:xfrm>
                <a:off x="1380490" y="1727009"/>
                <a:ext cx="162360" cy="148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DB148DE-A643-17BD-7F73-F31A70F5CA5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71490" y="1718009"/>
                  <a:ext cx="180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DF92464-DF91-5BCE-0724-91865A890F85}"/>
                    </a:ext>
                  </a:extLst>
                </p14:cNvPr>
                <p14:cNvContentPartPr/>
                <p14:nvPr/>
              </p14:nvContentPartPr>
              <p14:xfrm>
                <a:off x="1450330" y="1673729"/>
                <a:ext cx="21240" cy="214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DF92464-DF91-5BCE-0724-91865A890F8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41330" y="1664729"/>
                  <a:ext cx="38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966BBC4-24FE-960F-4A89-B97CE04F9A2D}"/>
                    </a:ext>
                  </a:extLst>
                </p14:cNvPr>
                <p14:cNvContentPartPr/>
                <p14:nvPr/>
              </p14:nvContentPartPr>
              <p14:xfrm>
                <a:off x="1368250" y="1806569"/>
                <a:ext cx="192240" cy="24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966BBC4-24FE-960F-4A89-B97CE04F9A2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59610" y="1797569"/>
                  <a:ext cx="209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5D25C57-74BC-5B63-3D90-9078651F68B3}"/>
                    </a:ext>
                  </a:extLst>
                </p14:cNvPr>
                <p14:cNvContentPartPr/>
                <p14:nvPr/>
              </p14:nvContentPartPr>
              <p14:xfrm>
                <a:off x="1480570" y="1995569"/>
                <a:ext cx="149400" cy="89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5D25C57-74BC-5B63-3D90-9078651F68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71930" y="1986569"/>
                  <a:ext cx="167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7ED929E-8377-E59C-EAAA-F0CB8FEC7311}"/>
                    </a:ext>
                  </a:extLst>
                </p14:cNvPr>
                <p14:cNvContentPartPr/>
                <p14:nvPr/>
              </p14:nvContentPartPr>
              <p14:xfrm>
                <a:off x="1648330" y="1834649"/>
                <a:ext cx="73800" cy="91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7ED929E-8377-E59C-EAAA-F0CB8FEC731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39690" y="1826009"/>
                  <a:ext cx="9144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D0BFDB0-0FB5-D404-ABDD-D80BE0DC6C6B}"/>
              </a:ext>
            </a:extLst>
          </p:cNvPr>
          <p:cNvGrpSpPr/>
          <p:nvPr/>
        </p:nvGrpSpPr>
        <p:grpSpPr>
          <a:xfrm>
            <a:off x="1175650" y="2625929"/>
            <a:ext cx="2027520" cy="350280"/>
            <a:chOff x="1175650" y="2625929"/>
            <a:chExt cx="202752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CAFB284-A28E-F2A5-D2A2-337E7094F18B}"/>
                    </a:ext>
                  </a:extLst>
                </p14:cNvPr>
                <p14:cNvContentPartPr/>
                <p14:nvPr/>
              </p14:nvContentPartPr>
              <p14:xfrm>
                <a:off x="1175650" y="2675249"/>
                <a:ext cx="231840" cy="300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CAFB284-A28E-F2A5-D2A2-337E7094F1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6650" y="2666609"/>
                  <a:ext cx="2494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4717E0B-6502-3F11-72C5-ECD7AB79B255}"/>
                    </a:ext>
                  </a:extLst>
                </p14:cNvPr>
                <p14:cNvContentPartPr/>
                <p14:nvPr/>
              </p14:nvContentPartPr>
              <p14:xfrm>
                <a:off x="1461850" y="2804129"/>
                <a:ext cx="137880" cy="155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4717E0B-6502-3F11-72C5-ECD7AB79B25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53210" y="2795129"/>
                  <a:ext cx="155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0E8F0DC-8830-F746-D3E9-514F1D7E70A7}"/>
                    </a:ext>
                  </a:extLst>
                </p14:cNvPr>
                <p14:cNvContentPartPr/>
                <p14:nvPr/>
              </p14:nvContentPartPr>
              <p14:xfrm>
                <a:off x="1587850" y="2625929"/>
                <a:ext cx="81000" cy="121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0E8F0DC-8830-F746-D3E9-514F1D7E70A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79210" y="2616929"/>
                  <a:ext cx="98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AED8EB1-3CAD-FC59-6FB1-AB5B370E64E8}"/>
                    </a:ext>
                  </a:extLst>
                </p14:cNvPr>
                <p14:cNvContentPartPr/>
                <p14:nvPr/>
              </p14:nvContentPartPr>
              <p14:xfrm>
                <a:off x="1856410" y="2789369"/>
                <a:ext cx="1346760" cy="72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AED8EB1-3CAD-FC59-6FB1-AB5B370E64E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47410" y="2780729"/>
                  <a:ext cx="13644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984D66A-8841-338D-D229-566DF98D7938}"/>
              </a:ext>
            </a:extLst>
          </p:cNvPr>
          <p:cNvGrpSpPr/>
          <p:nvPr/>
        </p:nvGrpSpPr>
        <p:grpSpPr>
          <a:xfrm>
            <a:off x="4980130" y="805049"/>
            <a:ext cx="1710720" cy="589680"/>
            <a:chOff x="4980130" y="805049"/>
            <a:chExt cx="171072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BC2C2A5-FD9C-18D0-0BAD-E85D08CE3074}"/>
                    </a:ext>
                  </a:extLst>
                </p14:cNvPr>
                <p14:cNvContentPartPr/>
                <p14:nvPr/>
              </p14:nvContentPartPr>
              <p14:xfrm>
                <a:off x="4980130" y="835649"/>
                <a:ext cx="709200" cy="327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BC2C2A5-FD9C-18D0-0BAD-E85D08CE307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71490" y="827009"/>
                  <a:ext cx="7268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0D2323B-D44F-2B62-7684-5F5569534CBD}"/>
                    </a:ext>
                  </a:extLst>
                </p14:cNvPr>
                <p14:cNvContentPartPr/>
                <p14:nvPr/>
              </p14:nvContentPartPr>
              <p14:xfrm>
                <a:off x="6329410" y="966689"/>
                <a:ext cx="13320" cy="154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0D2323B-D44F-2B62-7684-5F5569534CB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20770" y="957689"/>
                  <a:ext cx="30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B7C2261-E9C7-1500-A9E2-554826C17A33}"/>
                    </a:ext>
                  </a:extLst>
                </p14:cNvPr>
                <p14:cNvContentPartPr/>
                <p14:nvPr/>
              </p14:nvContentPartPr>
              <p14:xfrm>
                <a:off x="6232570" y="881369"/>
                <a:ext cx="266040" cy="133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B7C2261-E9C7-1500-A9E2-554826C17A3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23930" y="872729"/>
                  <a:ext cx="283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3593184-E072-B9BB-8CC2-5F0AAFD573CD}"/>
                    </a:ext>
                  </a:extLst>
                </p14:cNvPr>
                <p14:cNvContentPartPr/>
                <p14:nvPr/>
              </p14:nvContentPartPr>
              <p14:xfrm>
                <a:off x="6456490" y="1112129"/>
                <a:ext cx="19440" cy="101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3593184-E072-B9BB-8CC2-5F0AAFD573C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47490" y="1103129"/>
                  <a:ext cx="37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442CF74-0F8F-3FC6-5ACD-D17427C644E1}"/>
                    </a:ext>
                  </a:extLst>
                </p14:cNvPr>
                <p14:cNvContentPartPr/>
                <p14:nvPr/>
              </p14:nvContentPartPr>
              <p14:xfrm>
                <a:off x="6448210" y="1107449"/>
                <a:ext cx="163440" cy="264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442CF74-0F8F-3FC6-5ACD-D17427C644E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39570" y="1098449"/>
                  <a:ext cx="1810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B6432D6-EFD9-95CB-AFCF-EBDA401AADB2}"/>
                    </a:ext>
                  </a:extLst>
                </p14:cNvPr>
                <p14:cNvContentPartPr/>
                <p14:nvPr/>
              </p14:nvContentPartPr>
              <p14:xfrm>
                <a:off x="6585370" y="1297169"/>
                <a:ext cx="105480" cy="73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B6432D6-EFD9-95CB-AFCF-EBDA401AADB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76730" y="1288169"/>
                  <a:ext cx="123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8ABE18E-0E6C-291A-C031-9171E8BAF75C}"/>
                    </a:ext>
                  </a:extLst>
                </p14:cNvPr>
                <p14:cNvContentPartPr/>
                <p14:nvPr/>
              </p14:nvContentPartPr>
              <p14:xfrm>
                <a:off x="5805250" y="906209"/>
                <a:ext cx="92880" cy="246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8ABE18E-0E6C-291A-C031-9171E8BAF75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96610" y="897209"/>
                  <a:ext cx="110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6022035-C902-BF77-37EE-8B877EAC1881}"/>
                    </a:ext>
                  </a:extLst>
                </p14:cNvPr>
                <p14:cNvContentPartPr/>
                <p14:nvPr/>
              </p14:nvContentPartPr>
              <p14:xfrm>
                <a:off x="5829370" y="880649"/>
                <a:ext cx="113400" cy="9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6022035-C902-BF77-37EE-8B877EAC188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20370" y="871649"/>
                  <a:ext cx="131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2CA8BBC-1D0E-E614-FFF4-A47FEC9D769C}"/>
                    </a:ext>
                  </a:extLst>
                </p14:cNvPr>
                <p14:cNvContentPartPr/>
                <p14:nvPr/>
              </p14:nvContentPartPr>
              <p14:xfrm>
                <a:off x="6041770" y="805049"/>
                <a:ext cx="54360" cy="96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2CA8BBC-1D0E-E614-FFF4-A47FEC9D769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33130" y="796409"/>
                  <a:ext cx="72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74F3263-74D3-AA1E-AB4A-CBFE83002854}"/>
                    </a:ext>
                  </a:extLst>
                </p14:cNvPr>
                <p14:cNvContentPartPr/>
                <p14:nvPr/>
              </p14:nvContentPartPr>
              <p14:xfrm>
                <a:off x="6045010" y="1179089"/>
                <a:ext cx="114840" cy="215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74F3263-74D3-AA1E-AB4A-CBFE8300285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36010" y="1170449"/>
                  <a:ext cx="13248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DF03F0C-1C3B-E86C-2338-8103FABCCD6A}"/>
              </a:ext>
            </a:extLst>
          </p:cNvPr>
          <p:cNvGrpSpPr/>
          <p:nvPr/>
        </p:nvGrpSpPr>
        <p:grpSpPr>
          <a:xfrm>
            <a:off x="3435730" y="2599289"/>
            <a:ext cx="334080" cy="375840"/>
            <a:chOff x="3435730" y="2599289"/>
            <a:chExt cx="33408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7DF48F9-F8A0-9439-C92F-39DC31A05315}"/>
                    </a:ext>
                  </a:extLst>
                </p14:cNvPr>
                <p14:cNvContentPartPr/>
                <p14:nvPr/>
              </p14:nvContentPartPr>
              <p14:xfrm>
                <a:off x="3435730" y="2750489"/>
                <a:ext cx="191160" cy="224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7DF48F9-F8A0-9439-C92F-39DC31A0531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26730" y="2741849"/>
                  <a:ext cx="208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026AA8F-D189-32B3-E256-BD363E258935}"/>
                    </a:ext>
                  </a:extLst>
                </p14:cNvPr>
                <p14:cNvContentPartPr/>
                <p14:nvPr/>
              </p14:nvContentPartPr>
              <p14:xfrm>
                <a:off x="3439690" y="2735729"/>
                <a:ext cx="163440" cy="31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026AA8F-D189-32B3-E256-BD363E25893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30690" y="2726729"/>
                  <a:ext cx="181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8D0F664-A17B-B1A7-6868-FCAAEA3BD0D0}"/>
                    </a:ext>
                  </a:extLst>
                </p14:cNvPr>
                <p14:cNvContentPartPr/>
                <p14:nvPr/>
              </p14:nvContentPartPr>
              <p14:xfrm>
                <a:off x="3680890" y="2599289"/>
                <a:ext cx="88920" cy="126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8D0F664-A17B-B1A7-6868-FCAAEA3BD0D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72250" y="2590289"/>
                  <a:ext cx="10656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D0B6D36-BEA7-EB10-18B9-E81F2A458B48}"/>
              </a:ext>
            </a:extLst>
          </p:cNvPr>
          <p:cNvGrpSpPr/>
          <p:nvPr/>
        </p:nvGrpSpPr>
        <p:grpSpPr>
          <a:xfrm>
            <a:off x="3398290" y="1827809"/>
            <a:ext cx="241920" cy="317520"/>
            <a:chOff x="3398290" y="1827809"/>
            <a:chExt cx="24192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88E3627-D671-55C8-70CC-438ADF5CB4DA}"/>
                    </a:ext>
                  </a:extLst>
                </p14:cNvPr>
                <p14:cNvContentPartPr/>
                <p14:nvPr/>
              </p14:nvContentPartPr>
              <p14:xfrm>
                <a:off x="3401530" y="1868129"/>
                <a:ext cx="188640" cy="277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88E3627-D671-55C8-70CC-438ADF5CB4D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92890" y="1859489"/>
                  <a:ext cx="2062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AE1DD67-58D3-12A5-5C3D-5FD594FD744F}"/>
                    </a:ext>
                  </a:extLst>
                </p14:cNvPr>
                <p14:cNvContentPartPr/>
                <p14:nvPr/>
              </p14:nvContentPartPr>
              <p14:xfrm>
                <a:off x="3398290" y="1827809"/>
                <a:ext cx="241920" cy="27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AE1DD67-58D3-12A5-5C3D-5FD594FD744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89650" y="1818809"/>
                  <a:ext cx="2595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0721A78-D7B5-0867-062D-4CC4E80A9B5D}"/>
              </a:ext>
            </a:extLst>
          </p:cNvPr>
          <p:cNvGrpSpPr/>
          <p:nvPr/>
        </p:nvGrpSpPr>
        <p:grpSpPr>
          <a:xfrm>
            <a:off x="3998050" y="2714849"/>
            <a:ext cx="640440" cy="295200"/>
            <a:chOff x="3998050" y="2714849"/>
            <a:chExt cx="64044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1D71C54-4922-4591-104E-99096300D59F}"/>
                    </a:ext>
                  </a:extLst>
                </p14:cNvPr>
                <p14:cNvContentPartPr/>
                <p14:nvPr/>
              </p14:nvContentPartPr>
              <p14:xfrm>
                <a:off x="3998050" y="2768129"/>
                <a:ext cx="157320" cy="200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1D71C54-4922-4591-104E-99096300D59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89050" y="2759489"/>
                  <a:ext cx="174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8049BBF-85C6-3DCF-7EC8-0628E8EB065D}"/>
                    </a:ext>
                  </a:extLst>
                </p14:cNvPr>
                <p14:cNvContentPartPr/>
                <p14:nvPr/>
              </p14:nvContentPartPr>
              <p14:xfrm>
                <a:off x="4143130" y="2739329"/>
                <a:ext cx="194400" cy="246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8049BBF-85C6-3DCF-7EC8-0628E8EB065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34490" y="2730689"/>
                  <a:ext cx="2120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8725982-F57C-C433-7D3C-EEFC259773A6}"/>
                    </a:ext>
                  </a:extLst>
                </p14:cNvPr>
                <p14:cNvContentPartPr/>
                <p14:nvPr/>
              </p14:nvContentPartPr>
              <p14:xfrm>
                <a:off x="4476490" y="2728169"/>
                <a:ext cx="142560" cy="281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8725982-F57C-C433-7D3C-EEFC259773A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67490" y="2719169"/>
                  <a:ext cx="1602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02220DB-BDCF-BEBB-B2AA-2E5A5A3F56B1}"/>
                    </a:ext>
                  </a:extLst>
                </p14:cNvPr>
                <p14:cNvContentPartPr/>
                <p14:nvPr/>
              </p14:nvContentPartPr>
              <p14:xfrm>
                <a:off x="4470370" y="2714849"/>
                <a:ext cx="168120" cy="36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02220DB-BDCF-BEBB-B2AA-2E5A5A3F56B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61730" y="2705849"/>
                  <a:ext cx="1857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4C9D9CC-CA48-EA7E-9D76-E0AE32E531DE}"/>
              </a:ext>
            </a:extLst>
          </p:cNvPr>
          <p:cNvGrpSpPr/>
          <p:nvPr/>
        </p:nvGrpSpPr>
        <p:grpSpPr>
          <a:xfrm>
            <a:off x="5042770" y="2544209"/>
            <a:ext cx="1609560" cy="436320"/>
            <a:chOff x="5042770" y="2544209"/>
            <a:chExt cx="160956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4540298-94A9-05E0-D7A8-531A1290CA3B}"/>
                    </a:ext>
                  </a:extLst>
                </p14:cNvPr>
                <p14:cNvContentPartPr/>
                <p14:nvPr/>
              </p14:nvContentPartPr>
              <p14:xfrm>
                <a:off x="5042770" y="2856689"/>
                <a:ext cx="263160" cy="123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4540298-94A9-05E0-D7A8-531A1290CA3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34130" y="2848049"/>
                  <a:ext cx="280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71C924C-2B7C-CF7A-9054-183F710F859D}"/>
                    </a:ext>
                  </a:extLst>
                </p14:cNvPr>
                <p14:cNvContentPartPr/>
                <p14:nvPr/>
              </p14:nvContentPartPr>
              <p14:xfrm>
                <a:off x="5558290" y="2688209"/>
                <a:ext cx="167040" cy="263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71C924C-2B7C-CF7A-9054-183F710F859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49290" y="2679209"/>
                  <a:ext cx="1846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469831B-3CDE-BD3A-0488-0381D0013A64}"/>
                    </a:ext>
                  </a:extLst>
                </p14:cNvPr>
                <p14:cNvContentPartPr/>
                <p14:nvPr/>
              </p14:nvContentPartPr>
              <p14:xfrm>
                <a:off x="5577010" y="2645729"/>
                <a:ext cx="221400" cy="49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469831B-3CDE-BD3A-0488-0381D0013A6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568370" y="2637089"/>
                  <a:ext cx="239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52E74AF-AAE8-C04B-EB05-9A0FE9746CDE}"/>
                    </a:ext>
                  </a:extLst>
                </p14:cNvPr>
                <p14:cNvContentPartPr/>
                <p14:nvPr/>
              </p14:nvContentPartPr>
              <p14:xfrm>
                <a:off x="5883730" y="2544209"/>
                <a:ext cx="19080" cy="93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52E74AF-AAE8-C04B-EB05-9A0FE9746CD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75090" y="2535569"/>
                  <a:ext cx="36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1992E96-3854-398D-2935-A2CB8716B7AE}"/>
                    </a:ext>
                  </a:extLst>
                </p14:cNvPr>
                <p14:cNvContentPartPr/>
                <p14:nvPr/>
              </p14:nvContentPartPr>
              <p14:xfrm>
                <a:off x="5930890" y="2645729"/>
                <a:ext cx="180360" cy="261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1992E96-3854-398D-2935-A2CB8716B7A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922250" y="2636729"/>
                  <a:ext cx="198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AB24BC6-BFC8-0D02-7991-292D6CCC9229}"/>
                    </a:ext>
                  </a:extLst>
                </p14:cNvPr>
                <p14:cNvContentPartPr/>
                <p14:nvPr/>
              </p14:nvContentPartPr>
              <p14:xfrm>
                <a:off x="6187570" y="2645729"/>
                <a:ext cx="160200" cy="181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AB24BC6-BFC8-0D02-7991-292D6CCC922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78570" y="2637089"/>
                  <a:ext cx="177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F5F5A2F-3A61-BEBE-422D-3967BE4EB436}"/>
                    </a:ext>
                  </a:extLst>
                </p14:cNvPr>
                <p14:cNvContentPartPr/>
                <p14:nvPr/>
              </p14:nvContentPartPr>
              <p14:xfrm>
                <a:off x="6441010" y="2606849"/>
                <a:ext cx="177480" cy="253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F5F5A2F-3A61-BEBE-422D-3967BE4EB43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32010" y="2597849"/>
                  <a:ext cx="1951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C592792-067B-481F-0B89-307885D79B77}"/>
                    </a:ext>
                  </a:extLst>
                </p14:cNvPr>
                <p14:cNvContentPartPr/>
                <p14:nvPr/>
              </p14:nvContentPartPr>
              <p14:xfrm>
                <a:off x="6461530" y="2611529"/>
                <a:ext cx="190800" cy="49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C592792-067B-481F-0B89-307885D79B7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52890" y="2602889"/>
                  <a:ext cx="2084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4D9BEF9-E96D-AC42-0596-C0507B1BCDFE}"/>
              </a:ext>
            </a:extLst>
          </p:cNvPr>
          <p:cNvGrpSpPr/>
          <p:nvPr/>
        </p:nvGrpSpPr>
        <p:grpSpPr>
          <a:xfrm>
            <a:off x="2428450" y="2083409"/>
            <a:ext cx="1033560" cy="729000"/>
            <a:chOff x="2428450" y="2083409"/>
            <a:chExt cx="1033560" cy="72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BE01E1D-ED13-CE71-C074-868F7BA11C1F}"/>
                    </a:ext>
                  </a:extLst>
                </p14:cNvPr>
                <p14:cNvContentPartPr/>
                <p14:nvPr/>
              </p14:nvContentPartPr>
              <p14:xfrm>
                <a:off x="2431330" y="2083409"/>
                <a:ext cx="11880" cy="147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BE01E1D-ED13-CE71-C074-868F7BA11C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22330" y="2074409"/>
                  <a:ext cx="29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84080E8-0356-1479-A4CF-D394BEC408BC}"/>
                    </a:ext>
                  </a:extLst>
                </p14:cNvPr>
                <p14:cNvContentPartPr/>
                <p14:nvPr/>
              </p14:nvContentPartPr>
              <p14:xfrm>
                <a:off x="2453290" y="2297609"/>
                <a:ext cx="10440" cy="133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84080E8-0356-1479-A4CF-D394BEC408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44650" y="2288609"/>
                  <a:ext cx="28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72BB96B-AA27-35A5-0DCC-6C52CF47F94B}"/>
                    </a:ext>
                  </a:extLst>
                </p14:cNvPr>
                <p14:cNvContentPartPr/>
                <p14:nvPr/>
              </p14:nvContentPartPr>
              <p14:xfrm>
                <a:off x="2469850" y="2548169"/>
                <a:ext cx="6480" cy="191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72BB96B-AA27-35A5-0DCC-6C52CF47F94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60850" y="2539169"/>
                  <a:ext cx="24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AEA645A-0280-7D78-D45B-491856DD2669}"/>
                    </a:ext>
                  </a:extLst>
                </p14:cNvPr>
                <p14:cNvContentPartPr/>
                <p14:nvPr/>
              </p14:nvContentPartPr>
              <p14:xfrm>
                <a:off x="2428450" y="2741129"/>
                <a:ext cx="98640" cy="71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AEA645A-0280-7D78-D45B-491856DD266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19810" y="2732129"/>
                  <a:ext cx="116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E91C0E7-B0A3-202E-8AA3-06F0A7EBE055}"/>
                    </a:ext>
                  </a:extLst>
                </p14:cNvPr>
                <p14:cNvContentPartPr/>
                <p14:nvPr/>
              </p14:nvContentPartPr>
              <p14:xfrm>
                <a:off x="2689810" y="2320289"/>
                <a:ext cx="578160" cy="192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E91C0E7-B0A3-202E-8AA3-06F0A7EBE05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81170" y="2311649"/>
                  <a:ext cx="595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5941E88-58DD-C4D5-922E-172B9641D0A4}"/>
                    </a:ext>
                  </a:extLst>
                </p14:cNvPr>
                <p14:cNvContentPartPr/>
                <p14:nvPr/>
              </p14:nvContentPartPr>
              <p14:xfrm>
                <a:off x="3319090" y="2303729"/>
                <a:ext cx="142920" cy="235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5941E88-58DD-C4D5-922E-172B9641D0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10450" y="2294729"/>
                  <a:ext cx="16056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BF704C4-7255-EF71-2DFD-7FDC0259A849}"/>
              </a:ext>
            </a:extLst>
          </p:cNvPr>
          <p:cNvGrpSpPr/>
          <p:nvPr/>
        </p:nvGrpSpPr>
        <p:grpSpPr>
          <a:xfrm>
            <a:off x="961810" y="3677129"/>
            <a:ext cx="685080" cy="414000"/>
            <a:chOff x="961810" y="3677129"/>
            <a:chExt cx="68508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88CBD96-7C8E-2BAE-F32C-709BBAEDC2DB}"/>
                    </a:ext>
                  </a:extLst>
                </p14:cNvPr>
                <p14:cNvContentPartPr/>
                <p14:nvPr/>
              </p14:nvContentPartPr>
              <p14:xfrm>
                <a:off x="994930" y="3769289"/>
                <a:ext cx="91440" cy="321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88CBD96-7C8E-2BAE-F32C-709BBAEDC2D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6290" y="3760649"/>
                  <a:ext cx="1090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DB4BA6B-C181-0913-B001-0E4929E9AA47}"/>
                    </a:ext>
                  </a:extLst>
                </p14:cNvPr>
                <p14:cNvContentPartPr/>
                <p14:nvPr/>
              </p14:nvContentPartPr>
              <p14:xfrm>
                <a:off x="961810" y="3749849"/>
                <a:ext cx="237600" cy="58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DB4BA6B-C181-0913-B001-0E4929E9AA4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52810" y="3741209"/>
                  <a:ext cx="255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43CB0D2-DB06-FD3E-16D0-B575551F10A3}"/>
                    </a:ext>
                  </a:extLst>
                </p14:cNvPr>
                <p14:cNvContentPartPr/>
                <p14:nvPr/>
              </p14:nvContentPartPr>
              <p14:xfrm>
                <a:off x="1209850" y="3677129"/>
                <a:ext cx="437040" cy="372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43CB0D2-DB06-FD3E-16D0-B575551F10A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00850" y="3668489"/>
                  <a:ext cx="45468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E05A350-DD61-ECD9-EC17-5D856DE336AD}"/>
              </a:ext>
            </a:extLst>
          </p:cNvPr>
          <p:cNvGrpSpPr/>
          <p:nvPr/>
        </p:nvGrpSpPr>
        <p:grpSpPr>
          <a:xfrm>
            <a:off x="1965130" y="3622049"/>
            <a:ext cx="927360" cy="462600"/>
            <a:chOff x="1965130" y="3622049"/>
            <a:chExt cx="92736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D306E88-6820-8373-8D0E-EA8439458079}"/>
                    </a:ext>
                  </a:extLst>
                </p14:cNvPr>
                <p14:cNvContentPartPr/>
                <p14:nvPr/>
              </p14:nvContentPartPr>
              <p14:xfrm>
                <a:off x="1965130" y="3762449"/>
                <a:ext cx="281880" cy="322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D306E88-6820-8373-8D0E-EA843945807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956130" y="3753449"/>
                  <a:ext cx="2995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F4026C8-E085-BEC4-AF6F-439BDB902B39}"/>
                    </a:ext>
                  </a:extLst>
                </p14:cNvPr>
                <p14:cNvContentPartPr/>
                <p14:nvPr/>
              </p14:nvContentPartPr>
              <p14:xfrm>
                <a:off x="2293810" y="3681089"/>
                <a:ext cx="95400" cy="156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F4026C8-E085-BEC4-AF6F-439BDB902B3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85170" y="3672449"/>
                  <a:ext cx="113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F7CC4BB-0A8B-010E-17A0-A62DA989C420}"/>
                    </a:ext>
                  </a:extLst>
                </p14:cNvPr>
                <p14:cNvContentPartPr/>
                <p14:nvPr/>
              </p14:nvContentPartPr>
              <p14:xfrm>
                <a:off x="2306770" y="3681449"/>
                <a:ext cx="131400" cy="163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F7CC4BB-0A8B-010E-17A0-A62DA989C42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297770" y="3672809"/>
                  <a:ext cx="149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F9ED053-543A-7597-A4D7-B93E244E70CB}"/>
                    </a:ext>
                  </a:extLst>
                </p14:cNvPr>
                <p14:cNvContentPartPr/>
                <p14:nvPr/>
              </p14:nvContentPartPr>
              <p14:xfrm>
                <a:off x="2383450" y="3622049"/>
                <a:ext cx="25560" cy="278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F9ED053-543A-7597-A4D7-B93E244E70C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74450" y="3613049"/>
                  <a:ext cx="432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EC79620-41B6-A8E2-5901-1E4BA19E30FD}"/>
                    </a:ext>
                  </a:extLst>
                </p14:cNvPr>
                <p14:cNvContentPartPr/>
                <p14:nvPr/>
              </p14:nvContentPartPr>
              <p14:xfrm>
                <a:off x="2295970" y="3766409"/>
                <a:ext cx="188640" cy="14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EC79620-41B6-A8E2-5901-1E4BA19E30F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86970" y="3757409"/>
                  <a:ext cx="206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8C9F2F8-2FF1-5FD0-B807-6E44D05BB5C9}"/>
                    </a:ext>
                  </a:extLst>
                </p14:cNvPr>
                <p14:cNvContentPartPr/>
                <p14:nvPr/>
              </p14:nvContentPartPr>
              <p14:xfrm>
                <a:off x="2586850" y="3907529"/>
                <a:ext cx="167400" cy="124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8C9F2F8-2FF1-5FD0-B807-6E44D05BB5C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77850" y="3898529"/>
                  <a:ext cx="185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EE8598E-59A6-1A0B-300D-E0C10F9F4926}"/>
                    </a:ext>
                  </a:extLst>
                </p14:cNvPr>
                <p14:cNvContentPartPr/>
                <p14:nvPr/>
              </p14:nvContentPartPr>
              <p14:xfrm>
                <a:off x="2726530" y="3728609"/>
                <a:ext cx="165960" cy="120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EE8598E-59A6-1A0B-300D-E0C10F9F492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717890" y="3719609"/>
                  <a:ext cx="1836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9522F58-2C46-B2E6-A0B2-09A3E8A1E41D}"/>
              </a:ext>
            </a:extLst>
          </p:cNvPr>
          <p:cNvGrpSpPr/>
          <p:nvPr/>
        </p:nvGrpSpPr>
        <p:grpSpPr>
          <a:xfrm>
            <a:off x="3237730" y="3558329"/>
            <a:ext cx="1360800" cy="460080"/>
            <a:chOff x="3237730" y="3558329"/>
            <a:chExt cx="136080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6E4E313-4A29-E2E0-D11E-F118C996232D}"/>
                    </a:ext>
                  </a:extLst>
                </p14:cNvPr>
                <p14:cNvContentPartPr/>
                <p14:nvPr/>
              </p14:nvContentPartPr>
              <p14:xfrm>
                <a:off x="3237730" y="3558329"/>
                <a:ext cx="770760" cy="460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6E4E313-4A29-E2E0-D11E-F118C996232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28730" y="3549329"/>
                  <a:ext cx="7884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4184336-5005-D091-6002-E46D1497650E}"/>
                    </a:ext>
                  </a:extLst>
                </p14:cNvPr>
                <p14:cNvContentPartPr/>
                <p14:nvPr/>
              </p14:nvContentPartPr>
              <p14:xfrm>
                <a:off x="4251490" y="3778289"/>
                <a:ext cx="347040" cy="181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4184336-5005-D091-6002-E46D1497650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42850" y="3769649"/>
                  <a:ext cx="364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1097074-C094-705A-0660-D13EF7905874}"/>
                    </a:ext>
                  </a:extLst>
                </p14:cNvPr>
                <p14:cNvContentPartPr/>
                <p14:nvPr/>
              </p14:nvContentPartPr>
              <p14:xfrm>
                <a:off x="4397650" y="3667049"/>
                <a:ext cx="17640" cy="12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1097074-C094-705A-0660-D13EF790587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89010" y="3658409"/>
                  <a:ext cx="352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FC9B353-35D5-53CA-CC60-E21AD68C7DE3}"/>
              </a:ext>
            </a:extLst>
          </p:cNvPr>
          <p:cNvGrpSpPr/>
          <p:nvPr/>
        </p:nvGrpSpPr>
        <p:grpSpPr>
          <a:xfrm>
            <a:off x="4870690" y="3332609"/>
            <a:ext cx="2065320" cy="588600"/>
            <a:chOff x="4870690" y="3332609"/>
            <a:chExt cx="206532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D05C952-0802-5F48-BD37-84AEEE3FA52C}"/>
                    </a:ext>
                  </a:extLst>
                </p14:cNvPr>
                <p14:cNvContentPartPr/>
                <p14:nvPr/>
              </p14:nvContentPartPr>
              <p14:xfrm>
                <a:off x="4870690" y="3478409"/>
                <a:ext cx="828360" cy="442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D05C952-0802-5F48-BD37-84AEEE3FA52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61690" y="3469769"/>
                  <a:ext cx="8460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5C2B768-4FAE-2ADD-BBA3-70F834AB8BE3}"/>
                    </a:ext>
                  </a:extLst>
                </p14:cNvPr>
                <p14:cNvContentPartPr/>
                <p14:nvPr/>
              </p14:nvContentPartPr>
              <p14:xfrm>
                <a:off x="5278210" y="3559409"/>
                <a:ext cx="322200" cy="108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5C2B768-4FAE-2ADD-BBA3-70F834AB8BE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69210" y="3550769"/>
                  <a:ext cx="339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66C109A-04E7-8606-696C-88DCF7AD0D30}"/>
                    </a:ext>
                  </a:extLst>
                </p14:cNvPr>
                <p14:cNvContentPartPr/>
                <p14:nvPr/>
              </p14:nvContentPartPr>
              <p14:xfrm>
                <a:off x="5753410" y="3332609"/>
                <a:ext cx="1013400" cy="465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66C109A-04E7-8606-696C-88DCF7AD0D3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44770" y="3323609"/>
                  <a:ext cx="103104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81B4358-63BF-7A57-316E-DAA2F6B1C771}"/>
                    </a:ext>
                  </a:extLst>
                </p14:cNvPr>
                <p14:cNvContentPartPr/>
                <p14:nvPr/>
              </p14:nvContentPartPr>
              <p14:xfrm>
                <a:off x="5866090" y="3527729"/>
                <a:ext cx="466200" cy="86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81B4358-63BF-7A57-316E-DAA2F6B1C77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857450" y="3519089"/>
                  <a:ext cx="483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9427076-ED81-F427-EF24-3212E91D7B85}"/>
                    </a:ext>
                  </a:extLst>
                </p14:cNvPr>
                <p14:cNvContentPartPr/>
                <p14:nvPr/>
              </p14:nvContentPartPr>
              <p14:xfrm>
                <a:off x="6887770" y="3782969"/>
                <a:ext cx="48240" cy="35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9427076-ED81-F427-EF24-3212E91D7B8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878770" y="3773969"/>
                  <a:ext cx="6588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4EB7F44-1183-894F-BEA2-3D84C41AAE55}"/>
                  </a:ext>
                </a:extLst>
              </p14:cNvPr>
              <p14:cNvContentPartPr/>
              <p14:nvPr/>
            </p14:nvContentPartPr>
            <p14:xfrm>
              <a:off x="7549810" y="3682169"/>
              <a:ext cx="1216080" cy="1551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4EB7F44-1183-894F-BEA2-3D84C41AAE5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541170" y="3673529"/>
                <a:ext cx="12337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69E5788-84FE-52DA-9E0C-A6E9A1D2E4B8}"/>
                  </a:ext>
                </a:extLst>
              </p14:cNvPr>
              <p14:cNvContentPartPr/>
              <p14:nvPr/>
            </p14:nvContentPartPr>
            <p14:xfrm>
              <a:off x="8572930" y="3631049"/>
              <a:ext cx="24840" cy="165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69E5788-84FE-52DA-9E0C-A6E9A1D2E4B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564290" y="3622409"/>
                <a:ext cx="4248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31C27D1-77A5-819E-F870-E27B8E493F1E}"/>
              </a:ext>
            </a:extLst>
          </p:cNvPr>
          <p:cNvGrpSpPr/>
          <p:nvPr/>
        </p:nvGrpSpPr>
        <p:grpSpPr>
          <a:xfrm>
            <a:off x="9058570" y="3453569"/>
            <a:ext cx="2792520" cy="516960"/>
            <a:chOff x="9058570" y="3453569"/>
            <a:chExt cx="279252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55C91BA-E9C7-3090-ABBD-B898E99DAFC9}"/>
                    </a:ext>
                  </a:extLst>
                </p14:cNvPr>
                <p14:cNvContentPartPr/>
                <p14:nvPr/>
              </p14:nvContentPartPr>
              <p14:xfrm>
                <a:off x="9058570" y="3453569"/>
                <a:ext cx="745200" cy="363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55C91BA-E9C7-3090-ABBD-B898E99DAFC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049930" y="3444569"/>
                  <a:ext cx="7628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78F25BD-73A3-18DC-8D0D-735C90467CEC}"/>
                    </a:ext>
                  </a:extLst>
                </p14:cNvPr>
                <p14:cNvContentPartPr/>
                <p14:nvPr/>
              </p14:nvContentPartPr>
              <p14:xfrm>
                <a:off x="9449170" y="3618449"/>
                <a:ext cx="284400" cy="29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78F25BD-73A3-18DC-8D0D-735C90467CE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40170" y="3609449"/>
                  <a:ext cx="302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4FE825F-CE25-44C8-232D-B62BB3041523}"/>
                    </a:ext>
                  </a:extLst>
                </p14:cNvPr>
                <p14:cNvContentPartPr/>
                <p14:nvPr/>
              </p14:nvContentPartPr>
              <p14:xfrm>
                <a:off x="9330730" y="3526649"/>
                <a:ext cx="16560" cy="5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4FE825F-CE25-44C8-232D-B62BB304152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322090" y="3517649"/>
                  <a:ext cx="34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B403693-9261-1781-ECB2-8DF2BFE8CE83}"/>
                    </a:ext>
                  </a:extLst>
                </p14:cNvPr>
                <p14:cNvContentPartPr/>
                <p14:nvPr/>
              </p14:nvContentPartPr>
              <p14:xfrm>
                <a:off x="9994930" y="3551129"/>
                <a:ext cx="937440" cy="419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B403693-9261-1781-ECB2-8DF2BFE8CE8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86290" y="3542489"/>
                  <a:ext cx="9550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FDACB5E-2AFD-04C4-0EBA-3EF267A7A0D4}"/>
                    </a:ext>
                  </a:extLst>
                </p14:cNvPr>
                <p14:cNvContentPartPr/>
                <p14:nvPr/>
              </p14:nvContentPartPr>
              <p14:xfrm>
                <a:off x="10994290" y="3527009"/>
                <a:ext cx="700920" cy="304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FDACB5E-2AFD-04C4-0EBA-3EF267A7A0D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985290" y="3518369"/>
                  <a:ext cx="7185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E8D60DC-7C09-140E-2576-2B80540498D0}"/>
                    </a:ext>
                  </a:extLst>
                </p14:cNvPr>
                <p14:cNvContentPartPr/>
                <p14:nvPr/>
              </p14:nvContentPartPr>
              <p14:xfrm>
                <a:off x="11497570" y="3641489"/>
                <a:ext cx="164520" cy="34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E8D60DC-7C09-140E-2576-2B80540498D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488930" y="3632489"/>
                  <a:ext cx="182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8630DEA-7BC5-817D-71AE-0AFCB1F3093E}"/>
                    </a:ext>
                  </a:extLst>
                </p14:cNvPr>
                <p14:cNvContentPartPr/>
                <p14:nvPr/>
              </p14:nvContentPartPr>
              <p14:xfrm>
                <a:off x="11208850" y="3614489"/>
                <a:ext cx="263160" cy="35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8630DEA-7BC5-817D-71AE-0AFCB1F3093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200210" y="3605849"/>
                  <a:ext cx="280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9FDE41C-B376-71C6-C3B4-DC9358920000}"/>
                    </a:ext>
                  </a:extLst>
                </p14:cNvPr>
                <p14:cNvContentPartPr/>
                <p14:nvPr/>
              </p14:nvContentPartPr>
              <p14:xfrm>
                <a:off x="11722570" y="3492809"/>
                <a:ext cx="44280" cy="91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9FDE41C-B376-71C6-C3B4-DC935892000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713930" y="3483809"/>
                  <a:ext cx="61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52BC4F4-F7A6-B6E1-2D7F-DDAA30227057}"/>
                    </a:ext>
                  </a:extLst>
                </p14:cNvPr>
                <p14:cNvContentPartPr/>
                <p14:nvPr/>
              </p14:nvContentPartPr>
              <p14:xfrm>
                <a:off x="11820130" y="3485969"/>
                <a:ext cx="30960" cy="124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52BC4F4-F7A6-B6E1-2D7F-DDAA3022705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811130" y="3476969"/>
                  <a:ext cx="486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5B45FBE-386B-C533-4323-5A01E5FEC156}"/>
              </a:ext>
            </a:extLst>
          </p:cNvPr>
          <p:cNvGrpSpPr/>
          <p:nvPr/>
        </p:nvGrpSpPr>
        <p:grpSpPr>
          <a:xfrm>
            <a:off x="7315810" y="3321809"/>
            <a:ext cx="281520" cy="499680"/>
            <a:chOff x="7315810" y="3321809"/>
            <a:chExt cx="28152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CEB7A55-8CC6-DE3A-5AB7-B3A712AB1E23}"/>
                    </a:ext>
                  </a:extLst>
                </p14:cNvPr>
                <p14:cNvContentPartPr/>
                <p14:nvPr/>
              </p14:nvContentPartPr>
              <p14:xfrm>
                <a:off x="7315810" y="3321809"/>
                <a:ext cx="84600" cy="140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CEB7A55-8CC6-DE3A-5AB7-B3A712AB1E2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06810" y="3312809"/>
                  <a:ext cx="102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1A6DAB0-A604-79C4-8AC9-690F9EAC6CBC}"/>
                    </a:ext>
                  </a:extLst>
                </p14:cNvPr>
                <p14:cNvContentPartPr/>
                <p14:nvPr/>
              </p14:nvContentPartPr>
              <p14:xfrm>
                <a:off x="7405090" y="3327929"/>
                <a:ext cx="87840" cy="175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1A6DAB0-A604-79C4-8AC9-690F9EAC6CB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96090" y="3319289"/>
                  <a:ext cx="105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16300A0-9D20-7643-A61C-41CE40934535}"/>
                    </a:ext>
                  </a:extLst>
                </p14:cNvPr>
                <p14:cNvContentPartPr/>
                <p14:nvPr/>
              </p14:nvContentPartPr>
              <p14:xfrm>
                <a:off x="7451530" y="3550769"/>
                <a:ext cx="108360" cy="234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16300A0-9D20-7643-A61C-41CE4093453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42890" y="3542129"/>
                  <a:ext cx="1260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9A8EE07-DF9A-A2C2-6F78-D6100BAE5F38}"/>
                    </a:ext>
                  </a:extLst>
                </p14:cNvPr>
                <p14:cNvContentPartPr/>
                <p14:nvPr/>
              </p14:nvContentPartPr>
              <p14:xfrm>
                <a:off x="7376650" y="3800609"/>
                <a:ext cx="146520" cy="20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9A8EE07-DF9A-A2C2-6F78-D6100BAE5F3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68010" y="3791969"/>
                  <a:ext cx="164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C0CDE68-7133-CC35-10A5-4C3E5FBF0870}"/>
                    </a:ext>
                  </a:extLst>
                </p14:cNvPr>
                <p14:cNvContentPartPr/>
                <p14:nvPr/>
              </p14:nvContentPartPr>
              <p14:xfrm>
                <a:off x="7464490" y="3551129"/>
                <a:ext cx="132840" cy="29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C0CDE68-7133-CC35-10A5-4C3E5FBF087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55490" y="3542129"/>
                  <a:ext cx="1504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284D7AF-9233-0DFB-F0B4-BDBFB47FCDC9}"/>
              </a:ext>
            </a:extLst>
          </p:cNvPr>
          <p:cNvGrpSpPr/>
          <p:nvPr/>
        </p:nvGrpSpPr>
        <p:grpSpPr>
          <a:xfrm>
            <a:off x="1139290" y="4563809"/>
            <a:ext cx="838800" cy="320760"/>
            <a:chOff x="1139290" y="4563809"/>
            <a:chExt cx="83880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0C44911-A58F-0BA9-6E3F-31B36E73328A}"/>
                    </a:ext>
                  </a:extLst>
                </p14:cNvPr>
                <p14:cNvContentPartPr/>
                <p14:nvPr/>
              </p14:nvContentPartPr>
              <p14:xfrm>
                <a:off x="1139290" y="4563809"/>
                <a:ext cx="788760" cy="320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0C44911-A58F-0BA9-6E3F-31B36E73328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30650" y="4554809"/>
                  <a:ext cx="8064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CE3A2E2-C2D9-113D-E964-87EED8C2C716}"/>
                    </a:ext>
                  </a:extLst>
                </p14:cNvPr>
                <p14:cNvContentPartPr/>
                <p14:nvPr/>
              </p14:nvContentPartPr>
              <p14:xfrm>
                <a:off x="1781170" y="4694129"/>
                <a:ext cx="196920" cy="19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CE3A2E2-C2D9-113D-E964-87EED8C2C71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72170" y="4685129"/>
                  <a:ext cx="21456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7862E03D-4791-8607-EF32-3DD4A8944178}"/>
              </a:ext>
            </a:extLst>
          </p:cNvPr>
          <p:cNvGrpSpPr/>
          <p:nvPr/>
        </p:nvGrpSpPr>
        <p:grpSpPr>
          <a:xfrm>
            <a:off x="2406490" y="4560929"/>
            <a:ext cx="473760" cy="298800"/>
            <a:chOff x="2406490" y="4560929"/>
            <a:chExt cx="47376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1E3C98B-026E-13E4-D9AB-C9263475E73F}"/>
                    </a:ext>
                  </a:extLst>
                </p14:cNvPr>
                <p14:cNvContentPartPr/>
                <p14:nvPr/>
              </p14:nvContentPartPr>
              <p14:xfrm>
                <a:off x="2406490" y="4560929"/>
                <a:ext cx="25920" cy="298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1E3C98B-026E-13E4-D9AB-C9263475E73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97850" y="4551929"/>
                  <a:ext cx="43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B25FB57-6751-D71A-8A34-B5242B7B31A9}"/>
                    </a:ext>
                  </a:extLst>
                </p14:cNvPr>
                <p14:cNvContentPartPr/>
                <p14:nvPr/>
              </p14:nvContentPartPr>
              <p14:xfrm>
                <a:off x="2536810" y="4610969"/>
                <a:ext cx="117720" cy="206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B25FB57-6751-D71A-8A34-B5242B7B31A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528170" y="4602329"/>
                  <a:ext cx="135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704310E-A9F4-CCA4-DDFD-B4F1FFE06EE8}"/>
                    </a:ext>
                  </a:extLst>
                </p14:cNvPr>
                <p14:cNvContentPartPr/>
                <p14:nvPr/>
              </p14:nvContentPartPr>
              <p14:xfrm>
                <a:off x="2725450" y="4589369"/>
                <a:ext cx="154800" cy="209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704310E-A9F4-CCA4-DDFD-B4F1FFE06EE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716450" y="4580369"/>
                  <a:ext cx="17244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D1C1B49-F53A-05B1-98B6-C1C054FE0F80}"/>
              </a:ext>
            </a:extLst>
          </p:cNvPr>
          <p:cNvGrpSpPr/>
          <p:nvPr/>
        </p:nvGrpSpPr>
        <p:grpSpPr>
          <a:xfrm>
            <a:off x="3151330" y="4566689"/>
            <a:ext cx="1070640" cy="243000"/>
            <a:chOff x="3151330" y="4566689"/>
            <a:chExt cx="107064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E0AB30C-25B7-0222-3ADF-82DD1ABDF091}"/>
                    </a:ext>
                  </a:extLst>
                </p14:cNvPr>
                <p14:cNvContentPartPr/>
                <p14:nvPr/>
              </p14:nvContentPartPr>
              <p14:xfrm>
                <a:off x="3151330" y="4653809"/>
                <a:ext cx="1070640" cy="155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E0AB30C-25B7-0222-3ADF-82DD1ABDF09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142330" y="4644809"/>
                  <a:ext cx="1088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455B165-99EF-75ED-B429-1DC646732B9A}"/>
                    </a:ext>
                  </a:extLst>
                </p14:cNvPr>
                <p14:cNvContentPartPr/>
                <p14:nvPr/>
              </p14:nvContentPartPr>
              <p14:xfrm>
                <a:off x="3196690" y="4566689"/>
                <a:ext cx="47160" cy="27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455B165-99EF-75ED-B429-1DC646732B9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188050" y="4557689"/>
                  <a:ext cx="6480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C050BF75-DB1F-A15D-4BBA-F443FBD6023C}"/>
                  </a:ext>
                </a:extLst>
              </p14:cNvPr>
              <p14:cNvContentPartPr/>
              <p14:nvPr/>
            </p14:nvContentPartPr>
            <p14:xfrm>
              <a:off x="4561450" y="4693409"/>
              <a:ext cx="344520" cy="745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C050BF75-DB1F-A15D-4BBA-F443FBD6023C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552810" y="4684409"/>
                <a:ext cx="3621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1D1B187F-D255-58F8-0396-2D8CE42800B6}"/>
                  </a:ext>
                </a:extLst>
              </p14:cNvPr>
              <p14:cNvContentPartPr/>
              <p14:nvPr/>
            </p14:nvContentPartPr>
            <p14:xfrm>
              <a:off x="5172370" y="4464449"/>
              <a:ext cx="945720" cy="3088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1D1B187F-D255-58F8-0396-2D8CE42800B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163730" y="4455809"/>
                <a:ext cx="963360" cy="32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7C304A6-5681-B9A5-4CC3-77A3983154ED}"/>
              </a:ext>
            </a:extLst>
          </p:cNvPr>
          <p:cNvGrpSpPr/>
          <p:nvPr/>
        </p:nvGrpSpPr>
        <p:grpSpPr>
          <a:xfrm>
            <a:off x="6428410" y="4298489"/>
            <a:ext cx="708480" cy="438840"/>
            <a:chOff x="6428410" y="4298489"/>
            <a:chExt cx="70848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F8FBAAD-D67B-85A2-300D-531A68EC88AA}"/>
                    </a:ext>
                  </a:extLst>
                </p14:cNvPr>
                <p14:cNvContentPartPr/>
                <p14:nvPr/>
              </p14:nvContentPartPr>
              <p14:xfrm>
                <a:off x="6428410" y="4298489"/>
                <a:ext cx="708480" cy="438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F8FBAAD-D67B-85A2-300D-531A68EC88A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419770" y="4289489"/>
                  <a:ext cx="7261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B0178B7-40B1-A3E2-E511-E6A5DADD6CA0}"/>
                    </a:ext>
                  </a:extLst>
                </p14:cNvPr>
                <p14:cNvContentPartPr/>
                <p14:nvPr/>
              </p14:nvContentPartPr>
              <p14:xfrm>
                <a:off x="6852850" y="4479929"/>
                <a:ext cx="257400" cy="19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B0178B7-40B1-A3E2-E511-E6A5DADD6CA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44210" y="4470929"/>
                  <a:ext cx="275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D4DA457-B714-021E-E1E4-0C527A75DE46}"/>
                    </a:ext>
                  </a:extLst>
                </p14:cNvPr>
                <p14:cNvContentPartPr/>
                <p14:nvPr/>
              </p14:nvContentPartPr>
              <p14:xfrm>
                <a:off x="6715330" y="4436729"/>
                <a:ext cx="12960" cy="4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D4DA457-B714-021E-E1E4-0C527A75DE4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706330" y="4428089"/>
                  <a:ext cx="306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BD5FE3C-9B36-79E8-5F47-4BCD13309E90}"/>
              </a:ext>
            </a:extLst>
          </p:cNvPr>
          <p:cNvGrpSpPr/>
          <p:nvPr/>
        </p:nvGrpSpPr>
        <p:grpSpPr>
          <a:xfrm>
            <a:off x="7492210" y="4494329"/>
            <a:ext cx="707400" cy="223920"/>
            <a:chOff x="7492210" y="4494329"/>
            <a:chExt cx="70740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5F15AEB-2D31-80A2-DFCB-2143B0369A1D}"/>
                    </a:ext>
                  </a:extLst>
                </p14:cNvPr>
                <p14:cNvContentPartPr/>
                <p14:nvPr/>
              </p14:nvContentPartPr>
              <p14:xfrm>
                <a:off x="7572850" y="4524929"/>
                <a:ext cx="24120" cy="181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5F15AEB-2D31-80A2-DFCB-2143B0369A1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564210" y="4515929"/>
                  <a:ext cx="41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02183C0-ED41-5DC5-8393-9F920A950877}"/>
                    </a:ext>
                  </a:extLst>
                </p14:cNvPr>
                <p14:cNvContentPartPr/>
                <p14:nvPr/>
              </p14:nvContentPartPr>
              <p14:xfrm>
                <a:off x="7492210" y="4511609"/>
                <a:ext cx="260280" cy="73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02183C0-ED41-5DC5-8393-9F920A95087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483210" y="4502969"/>
                  <a:ext cx="277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4B6C542-89BC-3A29-C7D3-2F1012641DC6}"/>
                    </a:ext>
                  </a:extLst>
                </p14:cNvPr>
                <p14:cNvContentPartPr/>
                <p14:nvPr/>
              </p14:nvContentPartPr>
              <p14:xfrm>
                <a:off x="8037610" y="4494329"/>
                <a:ext cx="162000" cy="223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4B6C542-89BC-3A29-C7D3-2F1012641DC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028610" y="4485689"/>
                  <a:ext cx="17964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E3894EC-8CCB-E865-1FCC-946194EEE72B}"/>
              </a:ext>
            </a:extLst>
          </p:cNvPr>
          <p:cNvGrpSpPr/>
          <p:nvPr/>
        </p:nvGrpSpPr>
        <p:grpSpPr>
          <a:xfrm>
            <a:off x="8318770" y="4263929"/>
            <a:ext cx="1371240" cy="451800"/>
            <a:chOff x="8318770" y="4263929"/>
            <a:chExt cx="137124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47325AF-ABA5-4CB6-3771-D2E1E690C70B}"/>
                    </a:ext>
                  </a:extLst>
                </p14:cNvPr>
                <p14:cNvContentPartPr/>
                <p14:nvPr/>
              </p14:nvContentPartPr>
              <p14:xfrm>
                <a:off x="8318770" y="4263929"/>
                <a:ext cx="1371240" cy="451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47325AF-ABA5-4CB6-3771-D2E1E690C70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310130" y="4254929"/>
                  <a:ext cx="138888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E652ED4-9A17-057C-C9AE-85AF41E42754}"/>
                    </a:ext>
                  </a:extLst>
                </p14:cNvPr>
                <p14:cNvContentPartPr/>
                <p14:nvPr/>
              </p14:nvContentPartPr>
              <p14:xfrm>
                <a:off x="9210490" y="4426649"/>
                <a:ext cx="308520" cy="32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E652ED4-9A17-057C-C9AE-85AF41E4275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201850" y="4418009"/>
                  <a:ext cx="326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606EC08-09A2-2453-4E7D-64D91675468E}"/>
                    </a:ext>
                  </a:extLst>
                </p14:cNvPr>
                <p14:cNvContentPartPr/>
                <p14:nvPr/>
              </p14:nvContentPartPr>
              <p14:xfrm>
                <a:off x="8822050" y="4410089"/>
                <a:ext cx="15120" cy="30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606EC08-09A2-2453-4E7D-64D91675468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813410" y="4401449"/>
                  <a:ext cx="32760" cy="4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619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6D3C66C-233E-CB02-3CE7-AB2B0DC27A99}"/>
              </a:ext>
            </a:extLst>
          </p:cNvPr>
          <p:cNvGrpSpPr/>
          <p:nvPr/>
        </p:nvGrpSpPr>
        <p:grpSpPr>
          <a:xfrm>
            <a:off x="710890" y="151649"/>
            <a:ext cx="3156120" cy="577080"/>
            <a:chOff x="710890" y="151649"/>
            <a:chExt cx="315612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57B40F9-A285-25D6-96A2-B94BA8D91BA1}"/>
                    </a:ext>
                  </a:extLst>
                </p14:cNvPr>
                <p14:cNvContentPartPr/>
                <p14:nvPr/>
              </p14:nvContentPartPr>
              <p14:xfrm>
                <a:off x="710890" y="249929"/>
                <a:ext cx="441720" cy="325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57B40F9-A285-25D6-96A2-B94BA8D91BA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2250" y="241289"/>
                  <a:ext cx="4593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BF6FC6C-9A52-E761-B3A0-F0A59AD5BAD7}"/>
                    </a:ext>
                  </a:extLst>
                </p14:cNvPr>
                <p14:cNvContentPartPr/>
                <p14:nvPr/>
              </p14:nvContentPartPr>
              <p14:xfrm>
                <a:off x="951370" y="365849"/>
                <a:ext cx="228960" cy="265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BF6FC6C-9A52-E761-B3A0-F0A59AD5BA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2730" y="356849"/>
                  <a:ext cx="246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3DCE4E5-4A50-A9BC-1E69-73213DF2E031}"/>
                    </a:ext>
                  </a:extLst>
                </p14:cNvPr>
                <p14:cNvContentPartPr/>
                <p14:nvPr/>
              </p14:nvContentPartPr>
              <p14:xfrm>
                <a:off x="1230010" y="151649"/>
                <a:ext cx="993960" cy="577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3DCE4E5-4A50-A9BC-1E69-73213DF2E0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1370" y="143009"/>
                  <a:ext cx="101160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322221A-B030-3897-C0FE-6F11594A842B}"/>
                    </a:ext>
                  </a:extLst>
                </p14:cNvPr>
                <p14:cNvContentPartPr/>
                <p14:nvPr/>
              </p14:nvContentPartPr>
              <p14:xfrm>
                <a:off x="2577850" y="229409"/>
                <a:ext cx="96480" cy="306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322221A-B030-3897-C0FE-6F11594A84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69210" y="220769"/>
                  <a:ext cx="1141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A51C3B7-CC78-477B-FD9B-188A634A27FC}"/>
                    </a:ext>
                  </a:extLst>
                </p14:cNvPr>
                <p14:cNvContentPartPr/>
                <p14:nvPr/>
              </p14:nvContentPartPr>
              <p14:xfrm>
                <a:off x="2601250" y="186569"/>
                <a:ext cx="135720" cy="28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A51C3B7-CC78-477B-FD9B-188A634A27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92610" y="177569"/>
                  <a:ext cx="153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C936A2-677E-E525-159D-A7C472C95C3E}"/>
                    </a:ext>
                  </a:extLst>
                </p14:cNvPr>
                <p14:cNvContentPartPr/>
                <p14:nvPr/>
              </p14:nvContentPartPr>
              <p14:xfrm>
                <a:off x="2730490" y="368729"/>
                <a:ext cx="1136520" cy="196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C936A2-677E-E525-159D-A7C472C95C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21850" y="360089"/>
                  <a:ext cx="1154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B68C1AE-9974-1DF7-7997-B9831367688B}"/>
                    </a:ext>
                  </a:extLst>
                </p14:cNvPr>
                <p14:cNvContentPartPr/>
                <p14:nvPr/>
              </p14:nvContentPartPr>
              <p14:xfrm>
                <a:off x="3023170" y="435329"/>
                <a:ext cx="86760" cy="44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B68C1AE-9974-1DF7-7997-B9831367688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14530" y="426689"/>
                  <a:ext cx="10440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D04052-FF36-A0F0-86FD-B69F8C832409}"/>
              </a:ext>
            </a:extLst>
          </p:cNvPr>
          <p:cNvGrpSpPr/>
          <p:nvPr/>
        </p:nvGrpSpPr>
        <p:grpSpPr>
          <a:xfrm>
            <a:off x="4074730" y="356489"/>
            <a:ext cx="33480" cy="189360"/>
            <a:chOff x="4074730" y="356489"/>
            <a:chExt cx="3348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BF33E10-F0E0-9FAE-C0DC-11C74BDEFBA7}"/>
                    </a:ext>
                  </a:extLst>
                </p14:cNvPr>
                <p14:cNvContentPartPr/>
                <p14:nvPr/>
              </p14:nvContentPartPr>
              <p14:xfrm>
                <a:off x="4074730" y="356489"/>
                <a:ext cx="30240" cy="35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BF33E10-F0E0-9FAE-C0DC-11C74BDEFB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66090" y="347849"/>
                  <a:ext cx="47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0F0282-D213-481C-219D-ACDE78BD9052}"/>
                    </a:ext>
                  </a:extLst>
                </p14:cNvPr>
                <p14:cNvContentPartPr/>
                <p14:nvPr/>
              </p14:nvContentPartPr>
              <p14:xfrm>
                <a:off x="4086610" y="492569"/>
                <a:ext cx="21600" cy="53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0F0282-D213-481C-219D-ACDE78BD90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77970" y="483929"/>
                  <a:ext cx="3924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E5B506-B0B4-7221-E76E-D1549621651D}"/>
              </a:ext>
            </a:extLst>
          </p:cNvPr>
          <p:cNvGrpSpPr/>
          <p:nvPr/>
        </p:nvGrpSpPr>
        <p:grpSpPr>
          <a:xfrm>
            <a:off x="4822090" y="310049"/>
            <a:ext cx="483840" cy="381240"/>
            <a:chOff x="4822090" y="310049"/>
            <a:chExt cx="48384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DB7AC5B-163C-FDF8-0BFE-FEC6560C7168}"/>
                    </a:ext>
                  </a:extLst>
                </p14:cNvPr>
                <p14:cNvContentPartPr/>
                <p14:nvPr/>
              </p14:nvContentPartPr>
              <p14:xfrm>
                <a:off x="4822090" y="320489"/>
                <a:ext cx="249120" cy="37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DB7AC5B-163C-FDF8-0BFE-FEC6560C71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13090" y="311849"/>
                  <a:ext cx="2667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9057AAA-0B15-AA80-7AF5-9C3823090CEB}"/>
                    </a:ext>
                  </a:extLst>
                </p14:cNvPr>
                <p14:cNvContentPartPr/>
                <p14:nvPr/>
              </p14:nvContentPartPr>
              <p14:xfrm>
                <a:off x="4822090" y="310049"/>
                <a:ext cx="264960" cy="41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9057AAA-0B15-AA80-7AF5-9C3823090CE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13450" y="301049"/>
                  <a:ext cx="282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08036BC-D4EA-EE7B-C028-81F1442C204C}"/>
                    </a:ext>
                  </a:extLst>
                </p14:cNvPr>
                <p14:cNvContentPartPr/>
                <p14:nvPr/>
              </p14:nvContentPartPr>
              <p14:xfrm>
                <a:off x="5177050" y="585449"/>
                <a:ext cx="128880" cy="88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08036BC-D4EA-EE7B-C028-81F1442C20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68050" y="576809"/>
                  <a:ext cx="14652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085019-D1E7-BB1F-8972-D285789164AA}"/>
              </a:ext>
            </a:extLst>
          </p:cNvPr>
          <p:cNvGrpSpPr/>
          <p:nvPr/>
        </p:nvGrpSpPr>
        <p:grpSpPr>
          <a:xfrm>
            <a:off x="5373250" y="127169"/>
            <a:ext cx="390960" cy="205200"/>
            <a:chOff x="5373250" y="127169"/>
            <a:chExt cx="39096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DFE9872-60D6-F8B9-DF49-F2633E20E51C}"/>
                    </a:ext>
                  </a:extLst>
                </p14:cNvPr>
                <p14:cNvContentPartPr/>
                <p14:nvPr/>
              </p14:nvContentPartPr>
              <p14:xfrm>
                <a:off x="5373250" y="135449"/>
                <a:ext cx="3960" cy="162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DFE9872-60D6-F8B9-DF49-F2633E20E5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64250" y="126449"/>
                  <a:ext cx="21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A7445F0-DE35-0D4A-5C9A-2DBF2A97E33A}"/>
                    </a:ext>
                  </a:extLst>
                </p14:cNvPr>
                <p14:cNvContentPartPr/>
                <p14:nvPr/>
              </p14:nvContentPartPr>
              <p14:xfrm>
                <a:off x="5452810" y="127169"/>
                <a:ext cx="27720" cy="189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A7445F0-DE35-0D4A-5C9A-2DBF2A97E33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43810" y="118169"/>
                  <a:ext cx="45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1EC7D1F-D220-1E5C-800B-C02F34453F83}"/>
                    </a:ext>
                  </a:extLst>
                </p14:cNvPr>
                <p14:cNvContentPartPr/>
                <p14:nvPr/>
              </p14:nvContentPartPr>
              <p14:xfrm>
                <a:off x="5567290" y="137249"/>
                <a:ext cx="72000" cy="195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1EC7D1F-D220-1E5C-800B-C02F34453F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58650" y="128249"/>
                  <a:ext cx="89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05E684C-A811-2B6C-2813-0D667F853191}"/>
                    </a:ext>
                  </a:extLst>
                </p14:cNvPr>
                <p14:cNvContentPartPr/>
                <p14:nvPr/>
              </p14:nvContentPartPr>
              <p14:xfrm>
                <a:off x="5600410" y="129689"/>
                <a:ext cx="163800" cy="27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05E684C-A811-2B6C-2813-0D667F8531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91770" y="121049"/>
                  <a:ext cx="1814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AA8D686-58D8-3D90-C24B-8BE15847E1F2}"/>
                  </a:ext>
                </a:extLst>
              </p14:cNvPr>
              <p14:cNvContentPartPr/>
              <p14:nvPr/>
            </p14:nvContentPartPr>
            <p14:xfrm>
              <a:off x="2053690" y="1837529"/>
              <a:ext cx="2067480" cy="91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AA8D686-58D8-3D90-C24B-8BE15847E1F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45050" y="1828889"/>
                <a:ext cx="20851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C4F0B33-8705-AA4B-E628-BDF4A7BB3E34}"/>
                  </a:ext>
                </a:extLst>
              </p14:cNvPr>
              <p14:cNvContentPartPr/>
              <p14:nvPr/>
            </p14:nvContentPartPr>
            <p14:xfrm>
              <a:off x="2131450" y="2679209"/>
              <a:ext cx="2046600" cy="96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C4F0B33-8705-AA4B-E628-BDF4A7BB3E3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22810" y="2670209"/>
                <a:ext cx="20642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300AD5A-76EB-C56D-CE16-DFC9A9AC20F3}"/>
                  </a:ext>
                </a:extLst>
              </p14:cNvPr>
              <p14:cNvContentPartPr/>
              <p14:nvPr/>
            </p14:nvContentPartPr>
            <p14:xfrm>
              <a:off x="1404970" y="2773169"/>
              <a:ext cx="149400" cy="125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300AD5A-76EB-C56D-CE16-DFC9A9AC20F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96330" y="2764529"/>
                <a:ext cx="167040" cy="14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8A669C1A-ACFB-16A4-7885-07524A9D7A60}"/>
              </a:ext>
            </a:extLst>
          </p:cNvPr>
          <p:cNvGrpSpPr/>
          <p:nvPr/>
        </p:nvGrpSpPr>
        <p:grpSpPr>
          <a:xfrm>
            <a:off x="707650" y="1746809"/>
            <a:ext cx="1238040" cy="326520"/>
            <a:chOff x="707650" y="1746809"/>
            <a:chExt cx="123804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8E6DEB5-9011-F31E-88A2-DD84ED37F657}"/>
                    </a:ext>
                  </a:extLst>
                </p14:cNvPr>
                <p14:cNvContentPartPr/>
                <p14:nvPr/>
              </p14:nvContentPartPr>
              <p14:xfrm>
                <a:off x="707650" y="1771289"/>
                <a:ext cx="206640" cy="172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8E6DEB5-9011-F31E-88A2-DD84ED37F6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8650" y="1762649"/>
                  <a:ext cx="224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9D25C14-2ACD-7405-66C7-696330850562}"/>
                    </a:ext>
                  </a:extLst>
                </p14:cNvPr>
                <p14:cNvContentPartPr/>
                <p14:nvPr/>
              </p14:nvContentPartPr>
              <p14:xfrm>
                <a:off x="999250" y="1937969"/>
                <a:ext cx="12600" cy="45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9D25C14-2ACD-7405-66C7-69633085056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0250" y="1929329"/>
                  <a:ext cx="30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8A33C7E-EF75-B5EF-4976-A9C2B587A101}"/>
                    </a:ext>
                  </a:extLst>
                </p14:cNvPr>
                <p14:cNvContentPartPr/>
                <p14:nvPr/>
              </p14:nvContentPartPr>
              <p14:xfrm>
                <a:off x="1062970" y="1794689"/>
                <a:ext cx="127440" cy="176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8A33C7E-EF75-B5EF-4976-A9C2B587A1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4330" y="1785689"/>
                  <a:ext cx="145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1553A70-887A-1191-8FFF-997BFED03E7A}"/>
                    </a:ext>
                  </a:extLst>
                </p14:cNvPr>
                <p14:cNvContentPartPr/>
                <p14:nvPr/>
              </p14:nvContentPartPr>
              <p14:xfrm>
                <a:off x="1255930" y="1784249"/>
                <a:ext cx="143280" cy="195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1553A70-887A-1191-8FFF-997BFED03E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46930" y="1775609"/>
                  <a:ext cx="160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9C5093C-6656-2EAA-5E8B-1F7E367749D9}"/>
                    </a:ext>
                  </a:extLst>
                </p14:cNvPr>
                <p14:cNvContentPartPr/>
                <p14:nvPr/>
              </p14:nvContentPartPr>
              <p14:xfrm>
                <a:off x="1437010" y="1746809"/>
                <a:ext cx="211680" cy="272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9C5093C-6656-2EAA-5E8B-1F7E367749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28010" y="1738169"/>
                  <a:ext cx="2293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EC96F89-11DE-7957-F99D-BE3393F70BBF}"/>
                    </a:ext>
                  </a:extLst>
                </p14:cNvPr>
                <p14:cNvContentPartPr/>
                <p14:nvPr/>
              </p14:nvContentPartPr>
              <p14:xfrm>
                <a:off x="1699810" y="1896569"/>
                <a:ext cx="152280" cy="156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EC96F89-11DE-7957-F99D-BE3393F70BB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90810" y="1887569"/>
                  <a:ext cx="169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6D320CE-4B9C-EE9C-8584-61B91B6B656A}"/>
                    </a:ext>
                  </a:extLst>
                </p14:cNvPr>
                <p14:cNvContentPartPr/>
                <p14:nvPr/>
              </p14:nvContentPartPr>
              <p14:xfrm>
                <a:off x="1827250" y="1791449"/>
                <a:ext cx="118440" cy="281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6D320CE-4B9C-EE9C-8584-61B91B6B65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18610" y="1782809"/>
                  <a:ext cx="13608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C684D7B-5F55-3B6A-8997-85ED00F0B881}"/>
              </a:ext>
            </a:extLst>
          </p:cNvPr>
          <p:cNvGrpSpPr/>
          <p:nvPr/>
        </p:nvGrpSpPr>
        <p:grpSpPr>
          <a:xfrm>
            <a:off x="4325290" y="1589489"/>
            <a:ext cx="1047240" cy="342720"/>
            <a:chOff x="4325290" y="1589489"/>
            <a:chExt cx="104724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E863B50-202E-D244-2D81-88037C24115F}"/>
                    </a:ext>
                  </a:extLst>
                </p14:cNvPr>
                <p14:cNvContentPartPr/>
                <p14:nvPr/>
              </p14:nvContentPartPr>
              <p14:xfrm>
                <a:off x="4325290" y="1728449"/>
                <a:ext cx="105120" cy="192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E863B50-202E-D244-2D81-88037C24115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16290" y="1719809"/>
                  <a:ext cx="122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B16C558-507F-6A5E-E4EC-294DF88319BC}"/>
                    </a:ext>
                  </a:extLst>
                </p14:cNvPr>
                <p14:cNvContentPartPr/>
                <p14:nvPr/>
              </p14:nvContentPartPr>
              <p14:xfrm>
                <a:off x="4334650" y="1721969"/>
                <a:ext cx="158400" cy="30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B16C558-507F-6A5E-E4EC-294DF88319B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25650" y="1713329"/>
                  <a:ext cx="176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39FA860-5044-7B97-00DF-BE9428B7E65D}"/>
                    </a:ext>
                  </a:extLst>
                </p14:cNvPr>
                <p14:cNvContentPartPr/>
                <p14:nvPr/>
              </p14:nvContentPartPr>
              <p14:xfrm>
                <a:off x="4628050" y="1773449"/>
                <a:ext cx="167760" cy="2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39FA860-5044-7B97-00DF-BE9428B7E6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19410" y="1764809"/>
                  <a:ext cx="185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34667D2-71F9-F82C-77E7-EC7D6E76BAFD}"/>
                    </a:ext>
                  </a:extLst>
                </p14:cNvPr>
                <p14:cNvContentPartPr/>
                <p14:nvPr/>
              </p14:nvContentPartPr>
              <p14:xfrm>
                <a:off x="4651450" y="1837529"/>
                <a:ext cx="139680" cy="14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34667D2-71F9-F82C-77E7-EC7D6E76BAF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42450" y="1828529"/>
                  <a:ext cx="157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328D724-2021-CDDD-96B4-C8E6483399FF}"/>
                    </a:ext>
                  </a:extLst>
                </p14:cNvPr>
                <p14:cNvContentPartPr/>
                <p14:nvPr/>
              </p14:nvContentPartPr>
              <p14:xfrm>
                <a:off x="5053930" y="1589489"/>
                <a:ext cx="18360" cy="178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328D724-2021-CDDD-96B4-C8E6483399F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45290" y="1580849"/>
                  <a:ext cx="36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96F4104-FD2B-C6C8-D35C-FF4ECE82BC6C}"/>
                    </a:ext>
                  </a:extLst>
                </p14:cNvPr>
                <p14:cNvContentPartPr/>
                <p14:nvPr/>
              </p14:nvContentPartPr>
              <p14:xfrm>
                <a:off x="5109370" y="1593809"/>
                <a:ext cx="210960" cy="277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96F4104-FD2B-C6C8-D35C-FF4ECE82BC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00370" y="1585169"/>
                  <a:ext cx="2286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8F083F7-32C5-E791-35DB-72FEEDAE61BD}"/>
                    </a:ext>
                  </a:extLst>
                </p14:cNvPr>
                <p14:cNvContentPartPr/>
                <p14:nvPr/>
              </p14:nvContentPartPr>
              <p14:xfrm>
                <a:off x="5295490" y="1775609"/>
                <a:ext cx="77040" cy="156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8F083F7-32C5-E791-35DB-72FEEDAE61B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86490" y="1766969"/>
                  <a:ext cx="9468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A1C43EA-3442-7906-6E26-16584AE81066}"/>
              </a:ext>
            </a:extLst>
          </p:cNvPr>
          <p:cNvGrpSpPr/>
          <p:nvPr/>
        </p:nvGrpSpPr>
        <p:grpSpPr>
          <a:xfrm>
            <a:off x="4322050" y="2493449"/>
            <a:ext cx="1220040" cy="353520"/>
            <a:chOff x="4322050" y="2493449"/>
            <a:chExt cx="122004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C03D69-1C81-85BB-F166-D7AA8CC4F811}"/>
                    </a:ext>
                  </a:extLst>
                </p14:cNvPr>
                <p14:cNvContentPartPr/>
                <p14:nvPr/>
              </p14:nvContentPartPr>
              <p14:xfrm>
                <a:off x="4322050" y="2618369"/>
                <a:ext cx="102960" cy="19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C03D69-1C81-85BB-F166-D7AA8CC4F81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13410" y="2609369"/>
                  <a:ext cx="120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EE1263C-FDC5-B48E-98D6-ABAFBAC7004D}"/>
                    </a:ext>
                  </a:extLst>
                </p14:cNvPr>
                <p14:cNvContentPartPr/>
                <p14:nvPr/>
              </p14:nvContentPartPr>
              <p14:xfrm>
                <a:off x="4329250" y="2605409"/>
                <a:ext cx="143280" cy="43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EE1263C-FDC5-B48E-98D6-ABAFBAC7004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20250" y="2596409"/>
                  <a:ext cx="160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E65EBEA-1C19-2CA7-2F7D-75D36B1DBF5E}"/>
                    </a:ext>
                  </a:extLst>
                </p14:cNvPr>
                <p14:cNvContentPartPr/>
                <p14:nvPr/>
              </p14:nvContentPartPr>
              <p14:xfrm>
                <a:off x="4593130" y="2548169"/>
                <a:ext cx="19080" cy="33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E65EBEA-1C19-2CA7-2F7D-75D36B1DBF5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84490" y="2539169"/>
                  <a:ext cx="36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6391FEF-94DF-D34E-0FD5-C3B8CB0A655B}"/>
                    </a:ext>
                  </a:extLst>
                </p14:cNvPr>
                <p14:cNvContentPartPr/>
                <p14:nvPr/>
              </p14:nvContentPartPr>
              <p14:xfrm>
                <a:off x="4727770" y="2613689"/>
                <a:ext cx="163800" cy="54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6391FEF-94DF-D34E-0FD5-C3B8CB0A655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19130" y="2604689"/>
                  <a:ext cx="181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82E1A8E-255E-088A-370A-7196D1B24E72}"/>
                    </a:ext>
                  </a:extLst>
                </p14:cNvPr>
                <p14:cNvContentPartPr/>
                <p14:nvPr/>
              </p14:nvContentPartPr>
              <p14:xfrm>
                <a:off x="4737130" y="2745449"/>
                <a:ext cx="142920" cy="15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82E1A8E-255E-088A-370A-7196D1B24E7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28490" y="2736449"/>
                  <a:ext cx="160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D31B2D3-8199-82D6-A57A-82F10AF019F4}"/>
                    </a:ext>
                  </a:extLst>
                </p14:cNvPr>
                <p14:cNvContentPartPr/>
                <p14:nvPr/>
              </p14:nvContentPartPr>
              <p14:xfrm>
                <a:off x="5114050" y="2493449"/>
                <a:ext cx="83520" cy="203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D31B2D3-8199-82D6-A57A-82F10AF019F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05410" y="2484449"/>
                  <a:ext cx="101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A34665-9298-F71A-68AC-1A341F55096B}"/>
                    </a:ext>
                  </a:extLst>
                </p14:cNvPr>
                <p14:cNvContentPartPr/>
                <p14:nvPr/>
              </p14:nvContentPartPr>
              <p14:xfrm>
                <a:off x="5169130" y="2493449"/>
                <a:ext cx="270000" cy="34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A34665-9298-F71A-68AC-1A341F55096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60490" y="2484809"/>
                  <a:ext cx="2876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0BB21D4-FCFD-C82A-C138-E738F60AAF16}"/>
                    </a:ext>
                  </a:extLst>
                </p14:cNvPr>
                <p14:cNvContentPartPr/>
                <p14:nvPr/>
              </p14:nvContentPartPr>
              <p14:xfrm>
                <a:off x="5382970" y="2696489"/>
                <a:ext cx="159120" cy="150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0BB21D4-FCFD-C82A-C138-E738F60AAF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74330" y="2687489"/>
                  <a:ext cx="17676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7862254-FBE5-0767-7CBF-FF2AC158180D}"/>
                  </a:ext>
                </a:extLst>
              </p14:cNvPr>
              <p14:cNvContentPartPr/>
              <p14:nvPr/>
            </p14:nvContentPartPr>
            <p14:xfrm>
              <a:off x="2953330" y="1983329"/>
              <a:ext cx="7560" cy="122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7862254-FBE5-0767-7CBF-FF2AC158180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44330" y="1974329"/>
                <a:ext cx="252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1E0B9A0-1B0D-E7DB-44D7-B8E98331ECD8}"/>
                  </a:ext>
                </a:extLst>
              </p14:cNvPr>
              <p14:cNvContentPartPr/>
              <p14:nvPr/>
            </p14:nvContentPartPr>
            <p14:xfrm>
              <a:off x="2945410" y="2255849"/>
              <a:ext cx="15480" cy="115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1E0B9A0-1B0D-E7DB-44D7-B8E98331ECD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936770" y="2247209"/>
                <a:ext cx="331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56D67C2-AB1F-778E-A8D9-B39C7BDC0A16}"/>
                  </a:ext>
                </a:extLst>
              </p14:cNvPr>
              <p14:cNvContentPartPr/>
              <p14:nvPr/>
            </p14:nvContentPartPr>
            <p14:xfrm>
              <a:off x="2911570" y="2535569"/>
              <a:ext cx="104040" cy="218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56D67C2-AB1F-778E-A8D9-B39C7BDC0A1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902930" y="2526569"/>
                <a:ext cx="12168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48BFE570-6CC3-8777-37F3-987F734D1186}"/>
              </a:ext>
            </a:extLst>
          </p:cNvPr>
          <p:cNvGrpSpPr/>
          <p:nvPr/>
        </p:nvGrpSpPr>
        <p:grpSpPr>
          <a:xfrm>
            <a:off x="5838370" y="1917449"/>
            <a:ext cx="1102680" cy="288360"/>
            <a:chOff x="5838370" y="1917449"/>
            <a:chExt cx="110268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8F14E82-946F-7E46-3466-BD7C854B166A}"/>
                    </a:ext>
                  </a:extLst>
                </p14:cNvPr>
                <p14:cNvContentPartPr/>
                <p14:nvPr/>
              </p14:nvContentPartPr>
              <p14:xfrm>
                <a:off x="5838370" y="1957409"/>
                <a:ext cx="230400" cy="229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8F14E82-946F-7E46-3466-BD7C854B166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29370" y="1948409"/>
                  <a:ext cx="248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475B18F-1C24-CE43-55B4-2218C9C753DF}"/>
                    </a:ext>
                  </a:extLst>
                </p14:cNvPr>
                <p14:cNvContentPartPr/>
                <p14:nvPr/>
              </p14:nvContentPartPr>
              <p14:xfrm>
                <a:off x="6117010" y="1917449"/>
                <a:ext cx="146160" cy="277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475B18F-1C24-CE43-55B4-2218C9C753D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08370" y="1908449"/>
                  <a:ext cx="163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92E899F-E011-0ADF-996A-77B6BAF9CDCB}"/>
                    </a:ext>
                  </a:extLst>
                </p14:cNvPr>
                <p14:cNvContentPartPr/>
                <p14:nvPr/>
              </p14:nvContentPartPr>
              <p14:xfrm>
                <a:off x="6383770" y="2044529"/>
                <a:ext cx="203040" cy="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92E899F-E011-0ADF-996A-77B6BAF9CDC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75130" y="2035529"/>
                  <a:ext cx="22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A7EFBEF-A139-C980-EEAB-9BD3602D9905}"/>
                    </a:ext>
                  </a:extLst>
                </p14:cNvPr>
                <p14:cNvContentPartPr/>
                <p14:nvPr/>
              </p14:nvContentPartPr>
              <p14:xfrm>
                <a:off x="6376930" y="2110769"/>
                <a:ext cx="196560" cy="43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A7EFBEF-A139-C980-EEAB-9BD3602D990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67930" y="2102129"/>
                  <a:ext cx="214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8341FB6-D8B1-E56C-C159-0DC990E2780E}"/>
                    </a:ext>
                  </a:extLst>
                </p14:cNvPr>
                <p14:cNvContentPartPr/>
                <p14:nvPr/>
              </p14:nvContentPartPr>
              <p14:xfrm>
                <a:off x="6745930" y="1936889"/>
                <a:ext cx="195120" cy="124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8341FB6-D8B1-E56C-C159-0DC990E278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37290" y="1927889"/>
                  <a:ext cx="212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C04D27D-4AC4-EEE4-B75A-2D4C74F179A0}"/>
                    </a:ext>
                  </a:extLst>
                </p14:cNvPr>
                <p14:cNvContentPartPr/>
                <p14:nvPr/>
              </p14:nvContentPartPr>
              <p14:xfrm>
                <a:off x="6791290" y="2075129"/>
                <a:ext cx="107280" cy="130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C04D27D-4AC4-EEE4-B75A-2D4C74F179A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82650" y="2066489"/>
                  <a:ext cx="12492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EF64A89-DB12-4937-7092-FB622D4A51E7}"/>
                  </a:ext>
                </a:extLst>
              </p14:cNvPr>
              <p14:cNvContentPartPr/>
              <p14:nvPr/>
            </p14:nvContentPartPr>
            <p14:xfrm>
              <a:off x="7099450" y="2161169"/>
              <a:ext cx="85680" cy="144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EF64A89-DB12-4937-7092-FB622D4A51E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090450" y="2152529"/>
                <a:ext cx="10332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77ACD882-B38F-3EFA-CC43-4988057063EF}"/>
              </a:ext>
            </a:extLst>
          </p:cNvPr>
          <p:cNvGrpSpPr/>
          <p:nvPr/>
        </p:nvGrpSpPr>
        <p:grpSpPr>
          <a:xfrm>
            <a:off x="7510570" y="1613249"/>
            <a:ext cx="2810880" cy="637560"/>
            <a:chOff x="7510570" y="1613249"/>
            <a:chExt cx="281088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C13B26F-8ABE-6398-41C7-65D3BD00C4B8}"/>
                    </a:ext>
                  </a:extLst>
                </p14:cNvPr>
                <p14:cNvContentPartPr/>
                <p14:nvPr/>
              </p14:nvContentPartPr>
              <p14:xfrm>
                <a:off x="7510570" y="1874249"/>
                <a:ext cx="15840" cy="265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C13B26F-8ABE-6398-41C7-65D3BD00C4B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01570" y="1865249"/>
                  <a:ext cx="33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AFDF305-3660-6E20-1C53-38F2403E42D1}"/>
                    </a:ext>
                  </a:extLst>
                </p14:cNvPr>
                <p14:cNvContentPartPr/>
                <p14:nvPr/>
              </p14:nvContentPartPr>
              <p14:xfrm>
                <a:off x="7638010" y="1890809"/>
                <a:ext cx="166680" cy="242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AFDF305-3660-6E20-1C53-38F2403E42D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29370" y="1881809"/>
                  <a:ext cx="1843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E64EC05-5EE2-1481-54A0-A80C39F4B0BE}"/>
                    </a:ext>
                  </a:extLst>
                </p14:cNvPr>
                <p14:cNvContentPartPr/>
                <p14:nvPr/>
              </p14:nvContentPartPr>
              <p14:xfrm>
                <a:off x="7848250" y="2018609"/>
                <a:ext cx="107280" cy="1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E64EC05-5EE2-1481-54A0-A80C39F4B0B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39250" y="2009969"/>
                  <a:ext cx="124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B275AA9-003A-BF36-0685-0BDECFAB0E1E}"/>
                    </a:ext>
                  </a:extLst>
                </p14:cNvPr>
                <p14:cNvContentPartPr/>
                <p14:nvPr/>
              </p14:nvContentPartPr>
              <p14:xfrm>
                <a:off x="8048410" y="1722329"/>
                <a:ext cx="551160" cy="528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B275AA9-003A-BF36-0685-0BDECFAB0E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39770" y="1713329"/>
                  <a:ext cx="56880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C2B1264-DBB0-322F-6C2F-CBD62DC4C89C}"/>
                    </a:ext>
                  </a:extLst>
                </p14:cNvPr>
                <p14:cNvContentPartPr/>
                <p14:nvPr/>
              </p14:nvContentPartPr>
              <p14:xfrm>
                <a:off x="8736730" y="1613249"/>
                <a:ext cx="1584720" cy="438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C2B1264-DBB0-322F-6C2F-CBD62DC4C89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28090" y="1604249"/>
                  <a:ext cx="16023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A6D06CF-2C51-EA8D-665A-BD8011B9BE67}"/>
                    </a:ext>
                  </a:extLst>
                </p14:cNvPr>
                <p14:cNvContentPartPr/>
                <p14:nvPr/>
              </p14:nvContentPartPr>
              <p14:xfrm>
                <a:off x="10039570" y="1837529"/>
                <a:ext cx="25920" cy="5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A6D06CF-2C51-EA8D-665A-BD8011B9BE6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30570" y="1828889"/>
                  <a:ext cx="43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159EB20-5C1E-D3D6-3F4F-9330E8580721}"/>
                    </a:ext>
                  </a:extLst>
                </p14:cNvPr>
                <p14:cNvContentPartPr/>
                <p14:nvPr/>
              </p14:nvContentPartPr>
              <p14:xfrm>
                <a:off x="9808090" y="1781369"/>
                <a:ext cx="288720" cy="23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159EB20-5C1E-D3D6-3F4F-9330E858072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99090" y="1772369"/>
                  <a:ext cx="306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82C953B-B101-11F4-605B-08C9CCEC9C04}"/>
                    </a:ext>
                  </a:extLst>
                </p14:cNvPr>
                <p14:cNvContentPartPr/>
                <p14:nvPr/>
              </p14:nvContentPartPr>
              <p14:xfrm>
                <a:off x="9754810" y="1791449"/>
                <a:ext cx="19440" cy="4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82C953B-B101-11F4-605B-08C9CCEC9C0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46170" y="1782809"/>
                  <a:ext cx="37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582E07B-0D28-B66A-079B-7C476313AD67}"/>
                    </a:ext>
                  </a:extLst>
                </p14:cNvPr>
                <p14:cNvContentPartPr/>
                <p14:nvPr/>
              </p14:nvContentPartPr>
              <p14:xfrm>
                <a:off x="8777050" y="1806929"/>
                <a:ext cx="375840" cy="32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582E07B-0D28-B66A-079B-7C476313AD6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68050" y="1798289"/>
                  <a:ext cx="3934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FA9E496-AAC3-64D2-4162-B61714D6E9CF}"/>
              </a:ext>
            </a:extLst>
          </p:cNvPr>
          <p:cNvGrpSpPr/>
          <p:nvPr/>
        </p:nvGrpSpPr>
        <p:grpSpPr>
          <a:xfrm>
            <a:off x="10528450" y="1718729"/>
            <a:ext cx="1452600" cy="509040"/>
            <a:chOff x="10528450" y="1718729"/>
            <a:chExt cx="145260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BB14DE8-AA1C-7A06-B883-256D360B63A7}"/>
                    </a:ext>
                  </a:extLst>
                </p14:cNvPr>
                <p14:cNvContentPartPr/>
                <p14:nvPr/>
              </p14:nvContentPartPr>
              <p14:xfrm>
                <a:off x="10528450" y="1718729"/>
                <a:ext cx="150120" cy="423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BB14DE8-AA1C-7A06-B883-256D360B63A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19810" y="1710089"/>
                  <a:ext cx="1677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086052E-DF74-2664-D568-99C1B823FAD1}"/>
                    </a:ext>
                  </a:extLst>
                </p14:cNvPr>
                <p14:cNvContentPartPr/>
                <p14:nvPr/>
              </p14:nvContentPartPr>
              <p14:xfrm>
                <a:off x="10627450" y="1855889"/>
                <a:ext cx="179640" cy="186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086052E-DF74-2664-D568-99C1B823FAD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18810" y="1847249"/>
                  <a:ext cx="197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CEDA24E-59AE-2860-2474-6F54238B1A35}"/>
                    </a:ext>
                  </a:extLst>
                </p14:cNvPr>
                <p14:cNvContentPartPr/>
                <p14:nvPr/>
              </p14:nvContentPartPr>
              <p14:xfrm>
                <a:off x="10807450" y="1883249"/>
                <a:ext cx="403920" cy="344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CEDA24E-59AE-2860-2474-6F54238B1A3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798810" y="1874249"/>
                  <a:ext cx="4215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43915E1-4FA7-902A-B645-43FE5370D360}"/>
                    </a:ext>
                  </a:extLst>
                </p14:cNvPr>
                <p14:cNvContentPartPr/>
                <p14:nvPr/>
              </p14:nvContentPartPr>
              <p14:xfrm>
                <a:off x="11279410" y="1863449"/>
                <a:ext cx="202680" cy="163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43915E1-4FA7-902A-B645-43FE5370D36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270410" y="1854449"/>
                  <a:ext cx="220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20EA654-069D-7A42-AFD8-EFCBA49D989E}"/>
                    </a:ext>
                  </a:extLst>
                </p14:cNvPr>
                <p14:cNvContentPartPr/>
                <p14:nvPr/>
              </p14:nvContentPartPr>
              <p14:xfrm>
                <a:off x="11523130" y="1888289"/>
                <a:ext cx="221040" cy="155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20EA654-069D-7A42-AFD8-EFCBA49D989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14130" y="1879649"/>
                  <a:ext cx="238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3FA5A45-BC8A-E4DE-96A7-89AAB52C432B}"/>
                    </a:ext>
                  </a:extLst>
                </p14:cNvPr>
                <p14:cNvContentPartPr/>
                <p14:nvPr/>
              </p14:nvContentPartPr>
              <p14:xfrm>
                <a:off x="11780170" y="1776329"/>
                <a:ext cx="123120" cy="262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3FA5A45-BC8A-E4DE-96A7-89AAB52C43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771170" y="1767689"/>
                  <a:ext cx="1407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F8A364E-3AE8-6432-1A9F-E347A6C50248}"/>
                    </a:ext>
                  </a:extLst>
                </p14:cNvPr>
                <p14:cNvContentPartPr/>
                <p14:nvPr/>
              </p14:nvContentPartPr>
              <p14:xfrm>
                <a:off x="11875210" y="1737809"/>
                <a:ext cx="105840" cy="448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F8A364E-3AE8-6432-1A9F-E347A6C5024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866210" y="1729169"/>
                  <a:ext cx="123480" cy="46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C5BEE54-FF56-213F-A31E-00B855E86621}"/>
              </a:ext>
            </a:extLst>
          </p:cNvPr>
          <p:cNvGrpSpPr/>
          <p:nvPr/>
        </p:nvGrpSpPr>
        <p:grpSpPr>
          <a:xfrm>
            <a:off x="7550170" y="2539529"/>
            <a:ext cx="1274400" cy="293040"/>
            <a:chOff x="7550170" y="2539529"/>
            <a:chExt cx="127440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1A3EEC1-CB7B-5489-E0CA-F4E93AE17EE4}"/>
                    </a:ext>
                  </a:extLst>
                </p14:cNvPr>
                <p14:cNvContentPartPr/>
                <p14:nvPr/>
              </p14:nvContentPartPr>
              <p14:xfrm>
                <a:off x="7604530" y="2580209"/>
                <a:ext cx="27720" cy="236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1A3EEC1-CB7B-5489-E0CA-F4E93AE17EE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95890" y="2571569"/>
                  <a:ext cx="45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3CF81DD-4D2C-B250-7967-1A313D0FA1DB}"/>
                    </a:ext>
                  </a:extLst>
                </p14:cNvPr>
                <p14:cNvContentPartPr/>
                <p14:nvPr/>
              </p14:nvContentPartPr>
              <p14:xfrm>
                <a:off x="7550170" y="2551049"/>
                <a:ext cx="245160" cy="106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3CF81DD-4D2C-B250-7967-1A313D0FA1D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41530" y="2542409"/>
                  <a:ext cx="262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34A9BC4-7FB2-E555-F3B5-CD60A08679A3}"/>
                    </a:ext>
                  </a:extLst>
                </p14:cNvPr>
                <p14:cNvContentPartPr/>
                <p14:nvPr/>
              </p14:nvContentPartPr>
              <p14:xfrm>
                <a:off x="7949770" y="2673089"/>
                <a:ext cx="174960" cy="24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34A9BC4-7FB2-E555-F3B5-CD60A08679A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40770" y="2664089"/>
                  <a:ext cx="192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1883FA4-BC40-8C53-E4A3-B724736CD6F9}"/>
                    </a:ext>
                  </a:extLst>
                </p14:cNvPr>
                <p14:cNvContentPartPr/>
                <p14:nvPr/>
              </p14:nvContentPartPr>
              <p14:xfrm>
                <a:off x="7952290" y="2776409"/>
                <a:ext cx="166680" cy="20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1883FA4-BC40-8C53-E4A3-B724736CD6F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43290" y="2767769"/>
                  <a:ext cx="184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B0B045C-946D-FF62-44AA-590E8F345031}"/>
                    </a:ext>
                  </a:extLst>
                </p14:cNvPr>
                <p14:cNvContentPartPr/>
                <p14:nvPr/>
              </p14:nvContentPartPr>
              <p14:xfrm>
                <a:off x="8359450" y="2552129"/>
                <a:ext cx="36360" cy="261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B0B045C-946D-FF62-44AA-590E8F34503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50810" y="2543129"/>
                  <a:ext cx="54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897AECB-85C9-ECBA-B669-3D016F4C97BD}"/>
                    </a:ext>
                  </a:extLst>
                </p14:cNvPr>
                <p14:cNvContentPartPr/>
                <p14:nvPr/>
              </p14:nvContentPartPr>
              <p14:xfrm>
                <a:off x="8262250" y="2539529"/>
                <a:ext cx="155520" cy="206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897AECB-85C9-ECBA-B669-3D016F4C97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53610" y="2530529"/>
                  <a:ext cx="173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AD84326-1E31-3F13-3FD6-3266AA6F837D}"/>
                    </a:ext>
                  </a:extLst>
                </p14:cNvPr>
                <p14:cNvContentPartPr/>
                <p14:nvPr/>
              </p14:nvContentPartPr>
              <p14:xfrm>
                <a:off x="8499130" y="2801609"/>
                <a:ext cx="37800" cy="1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AD84326-1E31-3F13-3FD6-3266AA6F837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90490" y="2792609"/>
                  <a:ext cx="55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D2871F2-D38E-2917-DB51-6CAA8DCC790E}"/>
                    </a:ext>
                  </a:extLst>
                </p14:cNvPr>
                <p14:cNvContentPartPr/>
                <p14:nvPr/>
              </p14:nvContentPartPr>
              <p14:xfrm>
                <a:off x="8635210" y="2563289"/>
                <a:ext cx="189360" cy="269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D2871F2-D38E-2917-DB51-6CAA8DCC79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26210" y="2554289"/>
                  <a:ext cx="20700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6BCE431-595A-F35D-A187-F38F4997E755}"/>
                  </a:ext>
                </a:extLst>
              </p14:cNvPr>
              <p14:cNvContentPartPr/>
              <p14:nvPr/>
            </p14:nvContentPartPr>
            <p14:xfrm>
              <a:off x="9102490" y="2534489"/>
              <a:ext cx="108720" cy="2728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6BCE431-595A-F35D-A187-F38F4997E75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093490" y="2525849"/>
                <a:ext cx="12636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DD83E6E-DDB4-B1BC-20E6-B9135DCA60BB}"/>
              </a:ext>
            </a:extLst>
          </p:cNvPr>
          <p:cNvGrpSpPr/>
          <p:nvPr/>
        </p:nvGrpSpPr>
        <p:grpSpPr>
          <a:xfrm>
            <a:off x="79450" y="2048849"/>
            <a:ext cx="665280" cy="713160"/>
            <a:chOff x="79450" y="2048849"/>
            <a:chExt cx="665280" cy="71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E82CDEA-71C3-8676-B8CF-FD0A50ABE3D7}"/>
                    </a:ext>
                  </a:extLst>
                </p14:cNvPr>
                <p14:cNvContentPartPr/>
                <p14:nvPr/>
              </p14:nvContentPartPr>
              <p14:xfrm>
                <a:off x="519010" y="2048849"/>
                <a:ext cx="225720" cy="713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E82CDEA-71C3-8676-B8CF-FD0A50ABE3D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0370" y="2039849"/>
                  <a:ext cx="243360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2941FF7-A480-8D2C-FC53-6ED48D64CD5B}"/>
                    </a:ext>
                  </a:extLst>
                </p14:cNvPr>
                <p14:cNvContentPartPr/>
                <p14:nvPr/>
              </p14:nvContentPartPr>
              <p14:xfrm>
                <a:off x="79450" y="2534849"/>
                <a:ext cx="79560" cy="208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2941FF7-A480-8D2C-FC53-6ED48D64CD5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0810" y="2526209"/>
                  <a:ext cx="97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949774E-8BC6-8107-31D5-37E2B8627F60}"/>
                    </a:ext>
                  </a:extLst>
                </p14:cNvPr>
                <p14:cNvContentPartPr/>
                <p14:nvPr/>
              </p14:nvContentPartPr>
              <p14:xfrm>
                <a:off x="315610" y="2491649"/>
                <a:ext cx="87840" cy="94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949774E-8BC6-8107-31D5-37E2B8627F6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6610" y="2483009"/>
                  <a:ext cx="105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6CD799D-41D1-3D3A-EA21-04368E19C2F5}"/>
                    </a:ext>
                  </a:extLst>
                </p14:cNvPr>
                <p14:cNvContentPartPr/>
                <p14:nvPr/>
              </p14:nvContentPartPr>
              <p14:xfrm>
                <a:off x="412450" y="2295809"/>
                <a:ext cx="47880" cy="248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6CD799D-41D1-3D3A-EA21-04368E19C2F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3450" y="2286809"/>
                  <a:ext cx="65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F4A923D-2B8B-0B7D-E4E1-AD169EB2D5DC}"/>
                    </a:ext>
                  </a:extLst>
                </p14:cNvPr>
                <p14:cNvContentPartPr/>
                <p14:nvPr/>
              </p14:nvContentPartPr>
              <p14:xfrm>
                <a:off x="466450" y="2298689"/>
                <a:ext cx="69840" cy="231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F4A923D-2B8B-0B7D-E4E1-AD169EB2D5D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7450" y="2289689"/>
                  <a:ext cx="87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1CE776F-A152-373D-E57A-85AFDDE40BA3}"/>
                    </a:ext>
                  </a:extLst>
                </p14:cNvPr>
                <p14:cNvContentPartPr/>
                <p14:nvPr/>
              </p14:nvContentPartPr>
              <p14:xfrm>
                <a:off x="184930" y="2561849"/>
                <a:ext cx="136080" cy="145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1CE776F-A152-373D-E57A-85AFDDE40BA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5930" y="2552849"/>
                  <a:ext cx="153720" cy="16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939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A9A58-2750-F8E3-8F81-E4168C352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209" y="1033670"/>
            <a:ext cx="5784708" cy="48673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A70FBD0-8555-D7F7-6933-50347140AED7}"/>
              </a:ext>
            </a:extLst>
          </p:cNvPr>
          <p:cNvGrpSpPr/>
          <p:nvPr/>
        </p:nvGrpSpPr>
        <p:grpSpPr>
          <a:xfrm>
            <a:off x="468610" y="103409"/>
            <a:ext cx="4220640" cy="478440"/>
            <a:chOff x="468610" y="103409"/>
            <a:chExt cx="422064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41F9237-55DC-D0E0-5E84-9C60CABB8E66}"/>
                    </a:ext>
                  </a:extLst>
                </p14:cNvPr>
                <p14:cNvContentPartPr/>
                <p14:nvPr/>
              </p14:nvContentPartPr>
              <p14:xfrm>
                <a:off x="468610" y="103409"/>
                <a:ext cx="1266840" cy="293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41F9237-55DC-D0E0-5E84-9C60CABB8E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9970" y="94769"/>
                  <a:ext cx="1284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6C34AC9-7705-A4AD-DFEB-565783222BF5}"/>
                    </a:ext>
                  </a:extLst>
                </p14:cNvPr>
                <p14:cNvContentPartPr/>
                <p14:nvPr/>
              </p14:nvContentPartPr>
              <p14:xfrm>
                <a:off x="934450" y="142649"/>
                <a:ext cx="457560" cy="128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6C34AC9-7705-A4AD-DFEB-565783222BF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5810" y="133649"/>
                  <a:ext cx="475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F3D7E5A-8E7C-00F2-8E82-EDC66B891F8C}"/>
                    </a:ext>
                  </a:extLst>
                </p14:cNvPr>
                <p14:cNvContentPartPr/>
                <p14:nvPr/>
              </p14:nvContentPartPr>
              <p14:xfrm>
                <a:off x="1927330" y="309329"/>
                <a:ext cx="1109520" cy="92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F3D7E5A-8E7C-00F2-8E82-EDC66B891F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18690" y="300689"/>
                  <a:ext cx="1127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41E2690-9A46-D86D-A9C8-4084DC85EFDF}"/>
                    </a:ext>
                  </a:extLst>
                </p14:cNvPr>
                <p14:cNvContentPartPr/>
                <p14:nvPr/>
              </p14:nvContentPartPr>
              <p14:xfrm>
                <a:off x="1947130" y="178649"/>
                <a:ext cx="81000" cy="13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41E2690-9A46-D86D-A9C8-4084DC85EF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38490" y="169649"/>
                  <a:ext cx="98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EE40F5A-6566-0213-3CC2-CCAE3DDCB883}"/>
                    </a:ext>
                  </a:extLst>
                </p14:cNvPr>
                <p14:cNvContentPartPr/>
                <p14:nvPr/>
              </p14:nvContentPartPr>
              <p14:xfrm>
                <a:off x="3320890" y="280169"/>
                <a:ext cx="324360" cy="109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EE40F5A-6566-0213-3CC2-CCAE3DDCB8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11890" y="271169"/>
                  <a:ext cx="342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2A5E03C-6D5F-1E04-2014-27D8B5A45B0A}"/>
                    </a:ext>
                  </a:extLst>
                </p14:cNvPr>
                <p14:cNvContentPartPr/>
                <p14:nvPr/>
              </p14:nvContentPartPr>
              <p14:xfrm>
                <a:off x="3526810" y="306449"/>
                <a:ext cx="133200" cy="106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2A5E03C-6D5F-1E04-2014-27D8B5A45B0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18170" y="297809"/>
                  <a:ext cx="150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D809914-35F2-F4DA-56CB-4DA830EE3A0C}"/>
                    </a:ext>
                  </a:extLst>
                </p14:cNvPr>
                <p14:cNvContentPartPr/>
                <p14:nvPr/>
              </p14:nvContentPartPr>
              <p14:xfrm>
                <a:off x="3802570" y="112049"/>
                <a:ext cx="886680" cy="46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D809914-35F2-F4DA-56CB-4DA830EE3A0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93930" y="103409"/>
                  <a:ext cx="9043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A9CE949-05CF-7C14-94EA-F1CD61B7FAC4}"/>
                    </a:ext>
                  </a:extLst>
                </p14:cNvPr>
                <p14:cNvContentPartPr/>
                <p14:nvPr/>
              </p14:nvContentPartPr>
              <p14:xfrm>
                <a:off x="3640930" y="364409"/>
                <a:ext cx="176040" cy="43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A9CE949-05CF-7C14-94EA-F1CD61B7FAC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31930" y="355769"/>
                  <a:ext cx="19368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0AC5119-DCAA-0780-0230-6B9BF22C0D45}"/>
                  </a:ext>
                </a:extLst>
              </p14:cNvPr>
              <p14:cNvContentPartPr/>
              <p14:nvPr/>
            </p14:nvContentPartPr>
            <p14:xfrm>
              <a:off x="4913890" y="271529"/>
              <a:ext cx="24120" cy="41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0AC5119-DCAA-0780-0230-6B9BF22C0D4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04890" y="262529"/>
                <a:ext cx="417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C4AD638-180C-827B-127E-535787AE1E12}"/>
                  </a:ext>
                </a:extLst>
              </p14:cNvPr>
              <p14:cNvContentPartPr/>
              <p14:nvPr/>
            </p14:nvContentPartPr>
            <p14:xfrm>
              <a:off x="4920010" y="391409"/>
              <a:ext cx="4248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C4AD638-180C-827B-127E-535787AE1E1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11370" y="382409"/>
                <a:ext cx="6012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49F4BD2-5BA7-F8F6-BEAF-B25E2601398E}"/>
              </a:ext>
            </a:extLst>
          </p:cNvPr>
          <p:cNvGrpSpPr/>
          <p:nvPr/>
        </p:nvGrpSpPr>
        <p:grpSpPr>
          <a:xfrm>
            <a:off x="5418970" y="154529"/>
            <a:ext cx="359640" cy="279360"/>
            <a:chOff x="5418970" y="154529"/>
            <a:chExt cx="35964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F1EED0D-4D56-E35F-095D-119B3531FAEC}"/>
                    </a:ext>
                  </a:extLst>
                </p14:cNvPr>
                <p14:cNvContentPartPr/>
                <p14:nvPr/>
              </p14:nvContentPartPr>
              <p14:xfrm>
                <a:off x="5418970" y="154529"/>
                <a:ext cx="198000" cy="279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F1EED0D-4D56-E35F-095D-119B3531FAE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09970" y="145529"/>
                  <a:ext cx="2156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B087EA5-43C2-5736-7917-F6CEF0116CA2}"/>
                    </a:ext>
                  </a:extLst>
                </p14:cNvPr>
                <p14:cNvContentPartPr/>
                <p14:nvPr/>
              </p14:nvContentPartPr>
              <p14:xfrm>
                <a:off x="5664490" y="360809"/>
                <a:ext cx="114120" cy="69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B087EA5-43C2-5736-7917-F6CEF0116CA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55490" y="352169"/>
                  <a:ext cx="13176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F9F5EB-C7B8-D150-1D48-039D0F0F64D7}"/>
              </a:ext>
            </a:extLst>
          </p:cNvPr>
          <p:cNvGrpSpPr/>
          <p:nvPr/>
        </p:nvGrpSpPr>
        <p:grpSpPr>
          <a:xfrm>
            <a:off x="5819290" y="95129"/>
            <a:ext cx="308160" cy="185400"/>
            <a:chOff x="5819290" y="95129"/>
            <a:chExt cx="30816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C1499B9-53A5-932B-9B1F-F5737176C905}"/>
                    </a:ext>
                  </a:extLst>
                </p14:cNvPr>
                <p14:cNvContentPartPr/>
                <p14:nvPr/>
              </p14:nvContentPartPr>
              <p14:xfrm>
                <a:off x="5819290" y="95129"/>
                <a:ext cx="119160" cy="65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C1499B9-53A5-932B-9B1F-F5737176C90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10650" y="86129"/>
                  <a:ext cx="136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EC1334B-6A03-6138-D532-AEAAEA0788E0}"/>
                    </a:ext>
                  </a:extLst>
                </p14:cNvPr>
                <p14:cNvContentPartPr/>
                <p14:nvPr/>
              </p14:nvContentPartPr>
              <p14:xfrm>
                <a:off x="5852050" y="162449"/>
                <a:ext cx="67680" cy="118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EC1334B-6A03-6138-D532-AEAAEA0788E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43410" y="153809"/>
                  <a:ext cx="85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FA5A51C-8690-FF4F-A29D-A2BF3C02BD16}"/>
                    </a:ext>
                  </a:extLst>
                </p14:cNvPr>
                <p14:cNvContentPartPr/>
                <p14:nvPr/>
              </p14:nvContentPartPr>
              <p14:xfrm>
                <a:off x="6005770" y="108809"/>
                <a:ext cx="121680" cy="142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FA5A51C-8690-FF4F-A29D-A2BF3C02BD1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97130" y="100169"/>
                  <a:ext cx="13932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8562DC-FB0D-5C5F-A562-4766AB6E565E}"/>
              </a:ext>
            </a:extLst>
          </p:cNvPr>
          <p:cNvGrpSpPr/>
          <p:nvPr/>
        </p:nvGrpSpPr>
        <p:grpSpPr>
          <a:xfrm>
            <a:off x="7438210" y="959489"/>
            <a:ext cx="193320" cy="201960"/>
            <a:chOff x="7438210" y="959489"/>
            <a:chExt cx="19332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1A79266-8C73-4714-FF79-5A3D143A5FFD}"/>
                    </a:ext>
                  </a:extLst>
                </p14:cNvPr>
                <p14:cNvContentPartPr/>
                <p14:nvPr/>
              </p14:nvContentPartPr>
              <p14:xfrm>
                <a:off x="7438210" y="963809"/>
                <a:ext cx="178920" cy="197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1A79266-8C73-4714-FF79-5A3D143A5F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29570" y="955169"/>
                  <a:ext cx="196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7CDF8F0-EFCA-B0C6-1CFC-D7E143FEC02C}"/>
                    </a:ext>
                  </a:extLst>
                </p14:cNvPr>
                <p14:cNvContentPartPr/>
                <p14:nvPr/>
              </p14:nvContentPartPr>
              <p14:xfrm>
                <a:off x="7456570" y="959489"/>
                <a:ext cx="174960" cy="23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7CDF8F0-EFCA-B0C6-1CFC-D7E143FEC02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47570" y="950849"/>
                  <a:ext cx="19260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06B1EDB-144D-BF27-6909-6E3F9B5AD881}"/>
                  </a:ext>
                </a:extLst>
              </p14:cNvPr>
              <p14:cNvContentPartPr/>
              <p14:nvPr/>
            </p14:nvContentPartPr>
            <p14:xfrm>
              <a:off x="9459970" y="1792169"/>
              <a:ext cx="118440" cy="472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06B1EDB-144D-BF27-6909-6E3F9B5AD88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451330" y="1783529"/>
                <a:ext cx="136080" cy="49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0623B4B1-EF9D-9E10-D447-90F9EA86EC00}"/>
              </a:ext>
            </a:extLst>
          </p:cNvPr>
          <p:cNvGrpSpPr/>
          <p:nvPr/>
        </p:nvGrpSpPr>
        <p:grpSpPr>
          <a:xfrm>
            <a:off x="9755890" y="1866329"/>
            <a:ext cx="918720" cy="263520"/>
            <a:chOff x="9755890" y="1866329"/>
            <a:chExt cx="91872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49462B0-77AE-7656-7144-FBBDB40AE9E8}"/>
                    </a:ext>
                  </a:extLst>
                </p14:cNvPr>
                <p14:cNvContentPartPr/>
                <p14:nvPr/>
              </p14:nvContentPartPr>
              <p14:xfrm>
                <a:off x="9755890" y="1889009"/>
                <a:ext cx="160560" cy="232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49462B0-77AE-7656-7144-FBBDB40AE9E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47250" y="1880369"/>
                  <a:ext cx="178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B0A54A0-58DA-2694-19F8-183C9CC49781}"/>
                    </a:ext>
                  </a:extLst>
                </p14:cNvPr>
                <p14:cNvContentPartPr/>
                <p14:nvPr/>
              </p14:nvContentPartPr>
              <p14:xfrm>
                <a:off x="9939130" y="1866329"/>
                <a:ext cx="162720" cy="263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B0A54A0-58DA-2694-19F8-183C9CC4978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30130" y="1857329"/>
                  <a:ext cx="1803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6A032E-982B-1F96-7872-8FBFF945C4BE}"/>
                    </a:ext>
                  </a:extLst>
                </p14:cNvPr>
                <p14:cNvContentPartPr/>
                <p14:nvPr/>
              </p14:nvContentPartPr>
              <p14:xfrm>
                <a:off x="10254850" y="2007809"/>
                <a:ext cx="175680" cy="23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6A032E-982B-1F96-7872-8FBFF945C4B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45850" y="1999169"/>
                  <a:ext cx="193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8E2034D-EACA-E181-85FF-FF94EC6BBF3A}"/>
                    </a:ext>
                  </a:extLst>
                </p14:cNvPr>
                <p14:cNvContentPartPr/>
                <p14:nvPr/>
              </p14:nvContentPartPr>
              <p14:xfrm>
                <a:off x="10273210" y="2092769"/>
                <a:ext cx="120600" cy="18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8E2034D-EACA-E181-85FF-FF94EC6BBF3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64210" y="2084129"/>
                  <a:ext cx="138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2839C37-3BEE-516B-EE3C-668BB17A985D}"/>
                    </a:ext>
                  </a:extLst>
                </p14:cNvPr>
                <p14:cNvContentPartPr/>
                <p14:nvPr/>
              </p14:nvContentPartPr>
              <p14:xfrm>
                <a:off x="10530970" y="1901969"/>
                <a:ext cx="143640" cy="216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2839C37-3BEE-516B-EE3C-668BB17A985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22330" y="1893329"/>
                  <a:ext cx="16128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7161BD-326C-0DFE-52EF-F12BE21BFA5B}"/>
                  </a:ext>
                </a:extLst>
              </p14:cNvPr>
              <p14:cNvContentPartPr/>
              <p14:nvPr/>
            </p14:nvContentPartPr>
            <p14:xfrm>
              <a:off x="5820370" y="1793249"/>
              <a:ext cx="27360" cy="407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7161BD-326C-0DFE-52EF-F12BE21BFA5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66730" y="1685609"/>
                <a:ext cx="135000" cy="62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3DEB3C04-5C18-D16B-F5DB-5638A50208FB}"/>
              </a:ext>
            </a:extLst>
          </p:cNvPr>
          <p:cNvGrpSpPr/>
          <p:nvPr/>
        </p:nvGrpSpPr>
        <p:grpSpPr>
          <a:xfrm>
            <a:off x="9858490" y="2388689"/>
            <a:ext cx="1679400" cy="890640"/>
            <a:chOff x="9858490" y="2388689"/>
            <a:chExt cx="1679400" cy="89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304C56F-2620-A6B1-9578-0A49A999CCA2}"/>
                    </a:ext>
                  </a:extLst>
                </p14:cNvPr>
                <p14:cNvContentPartPr/>
                <p14:nvPr/>
              </p14:nvContentPartPr>
              <p14:xfrm>
                <a:off x="9859210" y="2511809"/>
                <a:ext cx="171360" cy="262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304C56F-2620-A6B1-9578-0A49A999CCA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50570" y="2502809"/>
                  <a:ext cx="189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FF7304D-6EAD-D78C-5B3C-6FDE335E4836}"/>
                    </a:ext>
                  </a:extLst>
                </p14:cNvPr>
                <p14:cNvContentPartPr/>
                <p14:nvPr/>
              </p14:nvContentPartPr>
              <p14:xfrm>
                <a:off x="10099330" y="2627009"/>
                <a:ext cx="162360" cy="4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FF7304D-6EAD-D78C-5B3C-6FDE335E483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90690" y="2618369"/>
                  <a:ext cx="180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42A169D-C121-D622-9E06-12B1FFE756BC}"/>
                    </a:ext>
                  </a:extLst>
                </p14:cNvPr>
                <p14:cNvContentPartPr/>
                <p14:nvPr/>
              </p14:nvContentPartPr>
              <p14:xfrm>
                <a:off x="10330450" y="2388689"/>
                <a:ext cx="672480" cy="545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42A169D-C121-D622-9E06-12B1FFE756B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21450" y="2380049"/>
                  <a:ext cx="6901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181E73F-5771-DA18-5B09-86637BC838A3}"/>
                    </a:ext>
                  </a:extLst>
                </p14:cNvPr>
                <p14:cNvContentPartPr/>
                <p14:nvPr/>
              </p14:nvContentPartPr>
              <p14:xfrm>
                <a:off x="9863170" y="2967209"/>
                <a:ext cx="179640" cy="290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81E73F-5771-DA18-5B09-86637BC838A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54530" y="2958209"/>
                  <a:ext cx="1972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92CF6BC-C1CA-F0DB-6B75-075FA9BB9D13}"/>
                    </a:ext>
                  </a:extLst>
                </p14:cNvPr>
                <p14:cNvContentPartPr/>
                <p14:nvPr/>
              </p14:nvContentPartPr>
              <p14:xfrm>
                <a:off x="9858490" y="3071249"/>
                <a:ext cx="248040" cy="10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92CF6BC-C1CA-F0DB-6B75-075FA9BB9D1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49490" y="3062249"/>
                  <a:ext cx="265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E6F93E1-0727-4BEA-7D15-D545AEA91D09}"/>
                    </a:ext>
                  </a:extLst>
                </p14:cNvPr>
                <p14:cNvContentPartPr/>
                <p14:nvPr/>
              </p14:nvContentPartPr>
              <p14:xfrm>
                <a:off x="10048930" y="2891249"/>
                <a:ext cx="1488960" cy="388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E6F93E1-0727-4BEA-7D15-D545AEA91D0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39930" y="2882609"/>
                  <a:ext cx="15066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8E0A9CA-A84E-AE52-EC28-D9D0FF4A1620}"/>
                    </a:ext>
                  </a:extLst>
                </p14:cNvPr>
                <p14:cNvContentPartPr/>
                <p14:nvPr/>
              </p14:nvContentPartPr>
              <p14:xfrm>
                <a:off x="11174290" y="3033089"/>
                <a:ext cx="35640" cy="15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8E0A9CA-A84E-AE52-EC28-D9D0FF4A162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65290" y="3024449"/>
                  <a:ext cx="53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0F4A77E-D8EA-B6A3-570E-30E06EA54074}"/>
                    </a:ext>
                  </a:extLst>
                </p14:cNvPr>
                <p14:cNvContentPartPr/>
                <p14:nvPr/>
              </p14:nvContentPartPr>
              <p14:xfrm>
                <a:off x="10929130" y="3004289"/>
                <a:ext cx="320760" cy="25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0F4A77E-D8EA-B6A3-570E-30E06EA5407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20130" y="2995649"/>
                  <a:ext cx="338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60BD0CE-C877-7813-9CF7-205BB5C05440}"/>
                    </a:ext>
                  </a:extLst>
                </p14:cNvPr>
                <p14:cNvContentPartPr/>
                <p14:nvPr/>
              </p14:nvContentPartPr>
              <p14:xfrm>
                <a:off x="10864690" y="2990609"/>
                <a:ext cx="16560" cy="21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60BD0CE-C877-7813-9CF7-205BB5C0544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56050" y="2981969"/>
                  <a:ext cx="342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F7385F-F4C9-7D48-F747-97209FF5C3FE}"/>
              </a:ext>
            </a:extLst>
          </p:cNvPr>
          <p:cNvGrpSpPr/>
          <p:nvPr/>
        </p:nvGrpSpPr>
        <p:grpSpPr>
          <a:xfrm>
            <a:off x="10215970" y="3476969"/>
            <a:ext cx="866520" cy="307440"/>
            <a:chOff x="10215970" y="3476969"/>
            <a:chExt cx="86652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0F8762D-1FF8-88C2-9569-0C1C101D9B40}"/>
                    </a:ext>
                  </a:extLst>
                </p14:cNvPr>
                <p14:cNvContentPartPr/>
                <p14:nvPr/>
              </p14:nvContentPartPr>
              <p14:xfrm>
                <a:off x="10215970" y="3476969"/>
                <a:ext cx="69120" cy="277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0F8762D-1FF8-88C2-9569-0C1C101D9B4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06970" y="3468329"/>
                  <a:ext cx="86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C8FC66F-9EDF-6EF8-3D69-D40A4D01D980}"/>
                    </a:ext>
                  </a:extLst>
                </p14:cNvPr>
                <p14:cNvContentPartPr/>
                <p14:nvPr/>
              </p14:nvContentPartPr>
              <p14:xfrm>
                <a:off x="10324330" y="3501809"/>
                <a:ext cx="658440" cy="232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C8FC66F-9EDF-6EF8-3D69-D40A4D01D98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15330" y="3493169"/>
                  <a:ext cx="676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BED7A0C-A0A5-311A-999C-5173BE97561F}"/>
                    </a:ext>
                  </a:extLst>
                </p14:cNvPr>
                <p14:cNvContentPartPr/>
                <p14:nvPr/>
              </p14:nvContentPartPr>
              <p14:xfrm>
                <a:off x="11009050" y="3492809"/>
                <a:ext cx="73440" cy="291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BED7A0C-A0A5-311A-999C-5173BE97561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00410" y="3483809"/>
                  <a:ext cx="91080" cy="30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E5ADB4F-94D3-B7E6-B7AA-803C3FE81361}"/>
                  </a:ext>
                </a:extLst>
              </p14:cNvPr>
              <p14:cNvContentPartPr/>
              <p14:nvPr/>
            </p14:nvContentPartPr>
            <p14:xfrm>
              <a:off x="3184090" y="1715129"/>
              <a:ext cx="201960" cy="594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E5ADB4F-94D3-B7E6-B7AA-803C3FE8136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175450" y="1706129"/>
                <a:ext cx="219600" cy="61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E550E6D1-579D-B811-8860-FF13CD54F8E5}"/>
              </a:ext>
            </a:extLst>
          </p:cNvPr>
          <p:cNvGrpSpPr/>
          <p:nvPr/>
        </p:nvGrpSpPr>
        <p:grpSpPr>
          <a:xfrm>
            <a:off x="581650" y="1729169"/>
            <a:ext cx="2309760" cy="502200"/>
            <a:chOff x="581650" y="1729169"/>
            <a:chExt cx="230976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974EDA6-0023-4C25-9074-A9003238B3FA}"/>
                    </a:ext>
                  </a:extLst>
                </p14:cNvPr>
                <p14:cNvContentPartPr/>
                <p14:nvPr/>
              </p14:nvContentPartPr>
              <p14:xfrm>
                <a:off x="671290" y="1853009"/>
                <a:ext cx="15840" cy="264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974EDA6-0023-4C25-9074-A9003238B3F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2290" y="1844009"/>
                  <a:ext cx="3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CCDF9FE-81A5-6039-82D9-AEECA0312250}"/>
                    </a:ext>
                  </a:extLst>
                </p14:cNvPr>
                <p14:cNvContentPartPr/>
                <p14:nvPr/>
              </p14:nvContentPartPr>
              <p14:xfrm>
                <a:off x="581650" y="1854809"/>
                <a:ext cx="176760" cy="190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CCDF9FE-81A5-6039-82D9-AEECA031225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3010" y="1846169"/>
                  <a:ext cx="194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8F1EB04-7640-BD9E-A124-75CF9AC46CEF}"/>
                    </a:ext>
                  </a:extLst>
                </p14:cNvPr>
                <p14:cNvContentPartPr/>
                <p14:nvPr/>
              </p14:nvContentPartPr>
              <p14:xfrm>
                <a:off x="812410" y="1907009"/>
                <a:ext cx="95760" cy="226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8F1EB04-7640-BD9E-A124-75CF9AC46C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3410" y="1898369"/>
                  <a:ext cx="113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DBAE612-602E-DCB2-408C-6688CC431907}"/>
                    </a:ext>
                  </a:extLst>
                </p14:cNvPr>
                <p14:cNvContentPartPr/>
                <p14:nvPr/>
              </p14:nvContentPartPr>
              <p14:xfrm>
                <a:off x="1033810" y="1857329"/>
                <a:ext cx="112320" cy="267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DBAE612-602E-DCB2-408C-6688CC43190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4810" y="1848329"/>
                  <a:ext cx="1299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A58E15A-4500-3C27-657D-ECBDC5864589}"/>
                    </a:ext>
                  </a:extLst>
                </p14:cNvPr>
                <p14:cNvContentPartPr/>
                <p14:nvPr/>
              </p14:nvContentPartPr>
              <p14:xfrm>
                <a:off x="1189690" y="2030129"/>
                <a:ext cx="103680" cy="102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A58E15A-4500-3C27-657D-ECBDC586458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80690" y="2021489"/>
                  <a:ext cx="121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919CE3C-3E26-A7F7-04C9-6297DFE48282}"/>
                    </a:ext>
                  </a:extLst>
                </p14:cNvPr>
                <p14:cNvContentPartPr/>
                <p14:nvPr/>
              </p14:nvContentPartPr>
              <p14:xfrm>
                <a:off x="1331890" y="1875689"/>
                <a:ext cx="165600" cy="257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919CE3C-3E26-A7F7-04C9-6297DFE4828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22890" y="1867049"/>
                  <a:ext cx="1832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C9112D9-20CF-B7B3-DF90-F69F9F1C789B}"/>
                    </a:ext>
                  </a:extLst>
                </p14:cNvPr>
                <p14:cNvContentPartPr/>
                <p14:nvPr/>
              </p14:nvContentPartPr>
              <p14:xfrm>
                <a:off x="1703050" y="1795409"/>
                <a:ext cx="165600" cy="43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C9112D9-20CF-B7B3-DF90-F69F9F1C789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94050" y="1786409"/>
                  <a:ext cx="18324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C54A048-A575-D8A0-AC57-6B7D050A2D4A}"/>
                    </a:ext>
                  </a:extLst>
                </p14:cNvPr>
                <p14:cNvContentPartPr/>
                <p14:nvPr/>
              </p14:nvContentPartPr>
              <p14:xfrm>
                <a:off x="1881970" y="1813409"/>
                <a:ext cx="799920" cy="288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C54A048-A575-D8A0-AC57-6B7D050A2D4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73330" y="1804769"/>
                  <a:ext cx="8175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25F82AF-634D-92EF-E256-62C446024C74}"/>
                    </a:ext>
                  </a:extLst>
                </p14:cNvPr>
                <p14:cNvContentPartPr/>
                <p14:nvPr/>
              </p14:nvContentPartPr>
              <p14:xfrm>
                <a:off x="2791690" y="1729169"/>
                <a:ext cx="99720" cy="45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25F82AF-634D-92EF-E256-62C446024C7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83050" y="1720529"/>
                  <a:ext cx="117360" cy="47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7398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9D3E68-501F-01C4-6F3B-AA78970AF6E7}"/>
                  </a:ext>
                </a:extLst>
              </p14:cNvPr>
              <p14:cNvContentPartPr/>
              <p14:nvPr/>
            </p14:nvContentPartPr>
            <p14:xfrm>
              <a:off x="935530" y="351089"/>
              <a:ext cx="1014480" cy="492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9D3E68-501F-01C4-6F3B-AA78970AF6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6530" y="342449"/>
                <a:ext cx="1032120" cy="51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0821D6F9-B21F-CA66-4A17-791B639C33DC}"/>
              </a:ext>
            </a:extLst>
          </p:cNvPr>
          <p:cNvGrpSpPr/>
          <p:nvPr/>
        </p:nvGrpSpPr>
        <p:grpSpPr>
          <a:xfrm>
            <a:off x="2265010" y="195209"/>
            <a:ext cx="6821640" cy="590040"/>
            <a:chOff x="2265010" y="195209"/>
            <a:chExt cx="682164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D4DA569-DC4A-D9C0-8D7A-56367A6A159F}"/>
                    </a:ext>
                  </a:extLst>
                </p14:cNvPr>
                <p14:cNvContentPartPr/>
                <p14:nvPr/>
              </p14:nvContentPartPr>
              <p14:xfrm>
                <a:off x="2265010" y="195209"/>
                <a:ext cx="1866600" cy="519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D4DA569-DC4A-D9C0-8D7A-56367A6A15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56370" y="186209"/>
                  <a:ext cx="188424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AE1B8E4-CA21-FCED-BFA1-FA96F39E90E3}"/>
                    </a:ext>
                  </a:extLst>
                </p14:cNvPr>
                <p14:cNvContentPartPr/>
                <p14:nvPr/>
              </p14:nvContentPartPr>
              <p14:xfrm>
                <a:off x="3834250" y="377009"/>
                <a:ext cx="118080" cy="7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AE1B8E4-CA21-FCED-BFA1-FA96F39E90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25610" y="368369"/>
                  <a:ext cx="135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09ED5AE-7263-8AE6-162B-6A865425E894}"/>
                    </a:ext>
                  </a:extLst>
                </p14:cNvPr>
                <p14:cNvContentPartPr/>
                <p14:nvPr/>
              </p14:nvContentPartPr>
              <p14:xfrm>
                <a:off x="3616090" y="352529"/>
                <a:ext cx="17640" cy="7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09ED5AE-7263-8AE6-162B-6A865425E8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07090" y="343529"/>
                  <a:ext cx="35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210CBA8-1E95-F14C-04A7-74D2B6DCB458}"/>
                    </a:ext>
                  </a:extLst>
                </p14:cNvPr>
                <p14:cNvContentPartPr/>
                <p14:nvPr/>
              </p14:nvContentPartPr>
              <p14:xfrm>
                <a:off x="2958730" y="354329"/>
                <a:ext cx="481320" cy="53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210CBA8-1E95-F14C-04A7-74D2B6DCB4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49730" y="345329"/>
                  <a:ext cx="498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0B44709-8852-47DD-A494-0E54F73834BC}"/>
                    </a:ext>
                  </a:extLst>
                </p14:cNvPr>
                <p14:cNvContentPartPr/>
                <p14:nvPr/>
              </p14:nvContentPartPr>
              <p14:xfrm>
                <a:off x="4500970" y="324449"/>
                <a:ext cx="338400" cy="46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0B44709-8852-47DD-A494-0E54F73834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92330" y="315449"/>
                  <a:ext cx="3560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85492DC-8F5F-4709-F02C-184F0694A72B}"/>
                    </a:ext>
                  </a:extLst>
                </p14:cNvPr>
                <p14:cNvContentPartPr/>
                <p14:nvPr/>
              </p14:nvContentPartPr>
              <p14:xfrm>
                <a:off x="5174170" y="447569"/>
                <a:ext cx="435600" cy="138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85492DC-8F5F-4709-F02C-184F0694A7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65170" y="438929"/>
                  <a:ext cx="453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39BBBF7-62F3-F5BC-3BE4-6DC422A31AB1}"/>
                    </a:ext>
                  </a:extLst>
                </p14:cNvPr>
                <p14:cNvContentPartPr/>
                <p14:nvPr/>
              </p14:nvContentPartPr>
              <p14:xfrm>
                <a:off x="5913610" y="403289"/>
                <a:ext cx="385920" cy="165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39BBBF7-62F3-F5BC-3BE4-6DC422A31AB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04610" y="394289"/>
                  <a:ext cx="403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872FB86-F768-D564-25EA-4BA233915963}"/>
                    </a:ext>
                  </a:extLst>
                </p14:cNvPr>
                <p14:cNvContentPartPr/>
                <p14:nvPr/>
              </p14:nvContentPartPr>
              <p14:xfrm>
                <a:off x="6088930" y="411569"/>
                <a:ext cx="228600" cy="211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872FB86-F768-D564-25EA-4BA2339159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79930" y="402569"/>
                  <a:ext cx="246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BB2B78-F073-46CB-C620-B621FB35D2BF}"/>
                    </a:ext>
                  </a:extLst>
                </p14:cNvPr>
                <p14:cNvContentPartPr/>
                <p14:nvPr/>
              </p14:nvContentPartPr>
              <p14:xfrm>
                <a:off x="6363970" y="226169"/>
                <a:ext cx="833760" cy="378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BB2B78-F073-46CB-C620-B621FB35D2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54970" y="217169"/>
                  <a:ext cx="8514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4C056E8-5C07-1892-64D0-9CA83A071E04}"/>
                    </a:ext>
                  </a:extLst>
                </p14:cNvPr>
                <p14:cNvContentPartPr/>
                <p14:nvPr/>
              </p14:nvContentPartPr>
              <p14:xfrm>
                <a:off x="6690130" y="339929"/>
                <a:ext cx="315000" cy="10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4C056E8-5C07-1892-64D0-9CA83A071E0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81490" y="331289"/>
                  <a:ext cx="332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28E174B-01E2-BF7D-0108-94E726044BB3}"/>
                    </a:ext>
                  </a:extLst>
                </p14:cNvPr>
                <p14:cNvContentPartPr/>
                <p14:nvPr/>
              </p14:nvContentPartPr>
              <p14:xfrm>
                <a:off x="6559810" y="269369"/>
                <a:ext cx="34560" cy="3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28E174B-01E2-BF7D-0108-94E726044B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51170" y="260729"/>
                  <a:ext cx="52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AE1149-6104-0462-F565-2A7FEE8383E0}"/>
                    </a:ext>
                  </a:extLst>
                </p14:cNvPr>
                <p14:cNvContentPartPr/>
                <p14:nvPr/>
              </p14:nvContentPartPr>
              <p14:xfrm>
                <a:off x="7448650" y="246329"/>
                <a:ext cx="1638000" cy="349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AE1149-6104-0462-F565-2A7FEE8383E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39650" y="237329"/>
                  <a:ext cx="165564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4DD3A3-96A7-B6E1-98E7-3C6D106A4A7C}"/>
              </a:ext>
            </a:extLst>
          </p:cNvPr>
          <p:cNvGrpSpPr/>
          <p:nvPr/>
        </p:nvGrpSpPr>
        <p:grpSpPr>
          <a:xfrm>
            <a:off x="9372490" y="176849"/>
            <a:ext cx="1144800" cy="436680"/>
            <a:chOff x="9372490" y="176849"/>
            <a:chExt cx="114480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AF6D725-4D48-DBF6-ED64-2CEF3DD02F9E}"/>
                    </a:ext>
                  </a:extLst>
                </p14:cNvPr>
                <p14:cNvContentPartPr/>
                <p14:nvPr/>
              </p14:nvContentPartPr>
              <p14:xfrm>
                <a:off x="9372490" y="176849"/>
                <a:ext cx="908640" cy="413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AF6D725-4D48-DBF6-ED64-2CEF3DD02F9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63850" y="167849"/>
                  <a:ext cx="92628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1DDEF0-2D03-FAD6-1098-81C77D7094C4}"/>
                    </a:ext>
                  </a:extLst>
                </p14:cNvPr>
                <p14:cNvContentPartPr/>
                <p14:nvPr/>
              </p14:nvContentPartPr>
              <p14:xfrm>
                <a:off x="10505770" y="598769"/>
                <a:ext cx="11520" cy="14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1DDEF0-2D03-FAD6-1098-81C77D7094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96770" y="590129"/>
                  <a:ext cx="291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AA1556-55C0-8701-EB50-5DA59387C712}"/>
              </a:ext>
            </a:extLst>
          </p:cNvPr>
          <p:cNvGrpSpPr/>
          <p:nvPr/>
        </p:nvGrpSpPr>
        <p:grpSpPr>
          <a:xfrm>
            <a:off x="1212730" y="2292569"/>
            <a:ext cx="2175480" cy="330480"/>
            <a:chOff x="1212730" y="2292569"/>
            <a:chExt cx="217548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7A0292E-1413-CB87-7654-B7AD62870578}"/>
                    </a:ext>
                  </a:extLst>
                </p14:cNvPr>
                <p14:cNvContentPartPr/>
                <p14:nvPr/>
              </p14:nvContentPartPr>
              <p14:xfrm>
                <a:off x="1866130" y="2417489"/>
                <a:ext cx="1522080" cy="112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7A0292E-1413-CB87-7654-B7AD6287057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57130" y="2408849"/>
                  <a:ext cx="1539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30754E6-C8EB-8576-774A-2F65F14FA981}"/>
                    </a:ext>
                  </a:extLst>
                </p14:cNvPr>
                <p14:cNvContentPartPr/>
                <p14:nvPr/>
              </p14:nvContentPartPr>
              <p14:xfrm>
                <a:off x="1212730" y="2358089"/>
                <a:ext cx="216720" cy="263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30754E6-C8EB-8576-774A-2F65F14FA98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04090" y="2349449"/>
                  <a:ext cx="2343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51A6295-6831-D9D7-A573-8E11C871755F}"/>
                    </a:ext>
                  </a:extLst>
                </p14:cNvPr>
                <p14:cNvContentPartPr/>
                <p14:nvPr/>
              </p14:nvContentPartPr>
              <p14:xfrm>
                <a:off x="1490650" y="2516129"/>
                <a:ext cx="160560" cy="106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51A6295-6831-D9D7-A573-8E11C87175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1650" y="2507129"/>
                  <a:ext cx="178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F97DEB-37AD-341C-503D-40E21B179552}"/>
                    </a:ext>
                  </a:extLst>
                </p14:cNvPr>
                <p14:cNvContentPartPr/>
                <p14:nvPr/>
              </p14:nvContentPartPr>
              <p14:xfrm>
                <a:off x="1639330" y="2292569"/>
                <a:ext cx="131760" cy="71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F97DEB-37AD-341C-503D-40E21B17955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30330" y="2283569"/>
                  <a:ext cx="14940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33EA061-F926-2D45-E57E-2C891FAF3FC8}"/>
                  </a:ext>
                </a:extLst>
              </p14:cNvPr>
              <p14:cNvContentPartPr/>
              <p14:nvPr/>
            </p14:nvContentPartPr>
            <p14:xfrm>
              <a:off x="1730770" y="1187009"/>
              <a:ext cx="1450440" cy="275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33EA061-F926-2D45-E57E-2C891FAF3FC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21770" y="1178369"/>
                <a:ext cx="1468080" cy="29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EF8122E9-D04F-F07A-BA66-3C61D5F7F968}"/>
              </a:ext>
            </a:extLst>
          </p:cNvPr>
          <p:cNvGrpSpPr/>
          <p:nvPr/>
        </p:nvGrpSpPr>
        <p:grpSpPr>
          <a:xfrm>
            <a:off x="946690" y="1117529"/>
            <a:ext cx="633240" cy="422640"/>
            <a:chOff x="946690" y="1117529"/>
            <a:chExt cx="63324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7DDD63-C80C-17C8-EC99-4C8F3C39D8D2}"/>
                    </a:ext>
                  </a:extLst>
                </p14:cNvPr>
                <p14:cNvContentPartPr/>
                <p14:nvPr/>
              </p14:nvContentPartPr>
              <p14:xfrm>
                <a:off x="1012930" y="1310489"/>
                <a:ext cx="11880" cy="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7DDD63-C80C-17C8-EC99-4C8F3C39D8D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4290" y="1301849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41AD897-17B4-1A03-DEF4-31D5D28E6C18}"/>
                    </a:ext>
                  </a:extLst>
                </p14:cNvPr>
                <p14:cNvContentPartPr/>
                <p14:nvPr/>
              </p14:nvContentPartPr>
              <p14:xfrm>
                <a:off x="946690" y="1291769"/>
                <a:ext cx="200880" cy="248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41AD897-17B4-1A03-DEF4-31D5D28E6C1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8050" y="1283129"/>
                  <a:ext cx="218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2C8C12D-C4B9-2307-B68E-D8F53D4AF5BC}"/>
                    </a:ext>
                  </a:extLst>
                </p14:cNvPr>
                <p14:cNvContentPartPr/>
                <p14:nvPr/>
              </p14:nvContentPartPr>
              <p14:xfrm>
                <a:off x="1167370" y="1128689"/>
                <a:ext cx="69480" cy="202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2C8C12D-C4B9-2307-B68E-D8F53D4AF5B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58730" y="1120049"/>
                  <a:ext cx="87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8298C77-AE6B-B891-985D-58290A784BA3}"/>
                    </a:ext>
                  </a:extLst>
                </p14:cNvPr>
                <p14:cNvContentPartPr/>
                <p14:nvPr/>
              </p14:nvContentPartPr>
              <p14:xfrm>
                <a:off x="1124530" y="1146689"/>
                <a:ext cx="122400" cy="125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8298C77-AE6B-B891-985D-58290A784BA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5530" y="1138049"/>
                  <a:ext cx="140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39BAC28-0B2D-AA63-CC33-D6CA3E32B2AD}"/>
                    </a:ext>
                  </a:extLst>
                </p14:cNvPr>
                <p14:cNvContentPartPr/>
                <p14:nvPr/>
              </p14:nvContentPartPr>
              <p14:xfrm>
                <a:off x="1155130" y="1201049"/>
                <a:ext cx="128520" cy="71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39BAC28-0B2D-AA63-CC33-D6CA3E32B2A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46130" y="1192049"/>
                  <a:ext cx="146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FEF4985-55CD-FBC4-A25E-C5C72FE4E241}"/>
                    </a:ext>
                  </a:extLst>
                </p14:cNvPr>
                <p14:cNvContentPartPr/>
                <p14:nvPr/>
              </p14:nvContentPartPr>
              <p14:xfrm>
                <a:off x="1172770" y="1117529"/>
                <a:ext cx="97920" cy="195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FEF4985-55CD-FBC4-A25E-C5C72FE4E24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64130" y="1108889"/>
                  <a:ext cx="115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DC0D0F6-593D-CC00-5B15-D5858A2C4D43}"/>
                    </a:ext>
                  </a:extLst>
                </p14:cNvPr>
                <p14:cNvContentPartPr/>
                <p14:nvPr/>
              </p14:nvContentPartPr>
              <p14:xfrm>
                <a:off x="1285810" y="1348649"/>
                <a:ext cx="184320" cy="165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DC0D0F6-593D-CC00-5B15-D5858A2C4D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76810" y="1339649"/>
                  <a:ext cx="201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4FAA509-8F69-D50D-B15C-D79C53F23758}"/>
                    </a:ext>
                  </a:extLst>
                </p14:cNvPr>
                <p14:cNvContentPartPr/>
                <p14:nvPr/>
              </p14:nvContentPartPr>
              <p14:xfrm>
                <a:off x="1437010" y="1144889"/>
                <a:ext cx="142920" cy="136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4FAA509-8F69-D50D-B15C-D79C53F2375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28010" y="1136249"/>
                  <a:ext cx="16056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F0448B7-3B67-1F5E-A1AF-A87F5185FFAD}"/>
                  </a:ext>
                </a:extLst>
              </p14:cNvPr>
              <p14:cNvContentPartPr/>
              <p14:nvPr/>
            </p14:nvContentPartPr>
            <p14:xfrm>
              <a:off x="1791970" y="1284209"/>
              <a:ext cx="1348560" cy="69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F0448B7-3B67-1F5E-A1AF-A87F5185FFA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37970" y="1176569"/>
                <a:ext cx="14562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E52CFD4-F1F4-0AD6-E8E3-19AABD238C13}"/>
                  </a:ext>
                </a:extLst>
              </p14:cNvPr>
              <p14:cNvContentPartPr/>
              <p14:nvPr/>
            </p14:nvContentPartPr>
            <p14:xfrm>
              <a:off x="2416930" y="1441529"/>
              <a:ext cx="117720" cy="1017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E52CFD4-F1F4-0AD6-E8E3-19AABD238C1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08290" y="1432889"/>
                <a:ext cx="135360" cy="10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C55BE20-C2E3-5B03-9D47-6AD9EDA73176}"/>
                  </a:ext>
                </a:extLst>
              </p14:cNvPr>
              <p14:cNvContentPartPr/>
              <p14:nvPr/>
            </p14:nvContentPartPr>
            <p14:xfrm>
              <a:off x="2684770" y="1786049"/>
              <a:ext cx="1065600" cy="174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C55BE20-C2E3-5B03-9D47-6AD9EDA7317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76130" y="1777049"/>
                <a:ext cx="10832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6E069F7-18A0-7335-2B8D-DCA690856938}"/>
                  </a:ext>
                </a:extLst>
              </p14:cNvPr>
              <p14:cNvContentPartPr/>
              <p14:nvPr/>
            </p14:nvContentPartPr>
            <p14:xfrm>
              <a:off x="5058970" y="1241729"/>
              <a:ext cx="21960" cy="1169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6E069F7-18A0-7335-2B8D-DCA69085693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50330" y="1232729"/>
                <a:ext cx="39600" cy="11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2052821-6E79-4FF7-4825-BCFC3AEF7FFF}"/>
                  </a:ext>
                </a:extLst>
              </p14:cNvPr>
              <p14:cNvContentPartPr/>
              <p14:nvPr/>
            </p14:nvContentPartPr>
            <p14:xfrm>
              <a:off x="5044570" y="1138409"/>
              <a:ext cx="1742400" cy="1251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2052821-6E79-4FF7-4825-BCFC3AEF7FF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35570" y="1129409"/>
                <a:ext cx="1760040" cy="12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58AC958-FEF4-F4BB-8177-99FB6A902ACC}"/>
                  </a:ext>
                </a:extLst>
              </p14:cNvPr>
              <p14:cNvContentPartPr/>
              <p14:nvPr/>
            </p14:nvContentPartPr>
            <p14:xfrm>
              <a:off x="7642330" y="2183129"/>
              <a:ext cx="1089360" cy="339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58AC958-FEF4-F4BB-8177-99FB6A902AC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33690" y="2174129"/>
                <a:ext cx="11070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5253388-78FC-5877-352E-58F65CDECBD2}"/>
                  </a:ext>
                </a:extLst>
              </p14:cNvPr>
              <p14:cNvContentPartPr/>
              <p14:nvPr/>
            </p14:nvContentPartPr>
            <p14:xfrm>
              <a:off x="6850690" y="2258369"/>
              <a:ext cx="274320" cy="126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5253388-78FC-5877-352E-58F65CDECBD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841690" y="2249729"/>
                <a:ext cx="2919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3531099-4187-494B-6A74-A9132B3D6377}"/>
                  </a:ext>
                </a:extLst>
              </p14:cNvPr>
              <p14:cNvContentPartPr/>
              <p14:nvPr/>
            </p14:nvContentPartPr>
            <p14:xfrm>
              <a:off x="7288090" y="2093129"/>
              <a:ext cx="173520" cy="298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3531099-4187-494B-6A74-A9132B3D637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279090" y="2084489"/>
                <a:ext cx="19116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EE88B346-B6A1-DC47-829E-1A01F09DAD00}"/>
              </a:ext>
            </a:extLst>
          </p:cNvPr>
          <p:cNvGrpSpPr/>
          <p:nvPr/>
        </p:nvGrpSpPr>
        <p:grpSpPr>
          <a:xfrm>
            <a:off x="5200090" y="1186649"/>
            <a:ext cx="1532880" cy="1725120"/>
            <a:chOff x="5200090" y="1186649"/>
            <a:chExt cx="1532880" cy="172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1C6B38D-E26D-ED94-1D23-F18C940D6453}"/>
                    </a:ext>
                  </a:extLst>
                </p14:cNvPr>
                <p14:cNvContentPartPr/>
                <p14:nvPr/>
              </p14:nvContentPartPr>
              <p14:xfrm>
                <a:off x="5200090" y="1186649"/>
                <a:ext cx="1532880" cy="1141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1C6B38D-E26D-ED94-1D23-F18C940D64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91450" y="1177649"/>
                  <a:ext cx="1550520" cy="11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E35FADA-1E92-8CBB-64F2-39597FAC8A0D}"/>
                    </a:ext>
                  </a:extLst>
                </p14:cNvPr>
                <p14:cNvContentPartPr/>
                <p14:nvPr/>
              </p14:nvContentPartPr>
              <p14:xfrm>
                <a:off x="5861410" y="2272049"/>
                <a:ext cx="34560" cy="184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E35FADA-1E92-8CBB-64F2-39597FAC8A0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52770" y="2263409"/>
                  <a:ext cx="52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2EE63D-089A-091C-4EC8-304FE8886BEA}"/>
                    </a:ext>
                  </a:extLst>
                </p14:cNvPr>
                <p14:cNvContentPartPr/>
                <p14:nvPr/>
              </p14:nvContentPartPr>
              <p14:xfrm>
                <a:off x="5816770" y="2570849"/>
                <a:ext cx="84960" cy="221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2EE63D-089A-091C-4EC8-304FE8886B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07770" y="2561849"/>
                  <a:ext cx="1026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5A76FDA-24EB-18A1-93C7-B7FBA1C60871}"/>
                    </a:ext>
                  </a:extLst>
                </p14:cNvPr>
                <p14:cNvContentPartPr/>
                <p14:nvPr/>
              </p14:nvContentPartPr>
              <p14:xfrm>
                <a:off x="5830810" y="2616929"/>
                <a:ext cx="98640" cy="78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5A76FDA-24EB-18A1-93C7-B7FBA1C6087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21810" y="2607929"/>
                  <a:ext cx="116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9CB71B5-998A-66CB-D305-D0E8A4914848}"/>
                    </a:ext>
                  </a:extLst>
                </p14:cNvPr>
                <p14:cNvContentPartPr/>
                <p14:nvPr/>
              </p14:nvContentPartPr>
              <p14:xfrm>
                <a:off x="5840530" y="2548529"/>
                <a:ext cx="72000" cy="36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9CB71B5-998A-66CB-D305-D0E8A491484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31530" y="2539529"/>
                  <a:ext cx="89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B8F916C-4156-B2F2-E063-5F4B30F55028}"/>
                    </a:ext>
                  </a:extLst>
                </p14:cNvPr>
                <p14:cNvContentPartPr/>
                <p14:nvPr/>
              </p14:nvContentPartPr>
              <p14:xfrm>
                <a:off x="5962570" y="2730329"/>
                <a:ext cx="144360" cy="181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B8F916C-4156-B2F2-E063-5F4B30F5502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53570" y="2721329"/>
                  <a:ext cx="16200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8A57D15-63F7-081E-525C-051A828C9637}"/>
                  </a:ext>
                </a:extLst>
              </p14:cNvPr>
              <p14:cNvContentPartPr/>
              <p14:nvPr/>
            </p14:nvContentPartPr>
            <p14:xfrm>
              <a:off x="5682490" y="1270889"/>
              <a:ext cx="394560" cy="843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8A57D15-63F7-081E-525C-051A828C963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28490" y="1163249"/>
                <a:ext cx="502200" cy="10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2F403B9-B784-7E33-C297-9983DE43928C}"/>
                  </a:ext>
                </a:extLst>
              </p14:cNvPr>
              <p14:cNvContentPartPr/>
              <p14:nvPr/>
            </p14:nvContentPartPr>
            <p14:xfrm>
              <a:off x="5625250" y="2093489"/>
              <a:ext cx="295560" cy="1501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2F403B9-B784-7E33-C297-9983DE43928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1610" y="1985849"/>
                <a:ext cx="40320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85C461F-F78F-F5A6-2323-9706507E85B5}"/>
                  </a:ext>
                </a:extLst>
              </p14:cNvPr>
              <p14:cNvContentPartPr/>
              <p14:nvPr/>
            </p14:nvContentPartPr>
            <p14:xfrm>
              <a:off x="5872210" y="2158289"/>
              <a:ext cx="348120" cy="109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85C461F-F78F-F5A6-2323-9706507E85B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818570" y="2050649"/>
                <a:ext cx="4557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C99FAD7-E822-689B-0E24-AFEC7B7C29C1}"/>
                  </a:ext>
                </a:extLst>
              </p14:cNvPr>
              <p14:cNvContentPartPr/>
              <p14:nvPr/>
            </p14:nvContentPartPr>
            <p14:xfrm>
              <a:off x="6287650" y="2272049"/>
              <a:ext cx="72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C99FAD7-E822-689B-0E24-AFEC7B7C29C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34010" y="2164409"/>
                <a:ext cx="1083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C812197-2785-5E16-4096-BA1A6EC97448}"/>
                  </a:ext>
                </a:extLst>
              </p14:cNvPr>
              <p14:cNvContentPartPr/>
              <p14:nvPr/>
            </p14:nvContentPartPr>
            <p14:xfrm>
              <a:off x="5510770" y="2265209"/>
              <a:ext cx="77040" cy="18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C812197-2785-5E16-4096-BA1A6EC9744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56770" y="2157209"/>
                <a:ext cx="1846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10076C7-7141-593C-9FD8-9F3A6005EF3A}"/>
                  </a:ext>
                </a:extLst>
              </p14:cNvPr>
              <p14:cNvContentPartPr/>
              <p14:nvPr/>
            </p14:nvContentPartPr>
            <p14:xfrm>
              <a:off x="5021890" y="959849"/>
              <a:ext cx="110880" cy="365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10076C7-7141-593C-9FD8-9F3A6005EF3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012890" y="950849"/>
                <a:ext cx="128520" cy="38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CF24A401-707D-EECC-7B62-5E13416B9B5A}"/>
              </a:ext>
            </a:extLst>
          </p:cNvPr>
          <p:cNvGrpSpPr/>
          <p:nvPr/>
        </p:nvGrpSpPr>
        <p:grpSpPr>
          <a:xfrm>
            <a:off x="5135650" y="851849"/>
            <a:ext cx="746640" cy="244800"/>
            <a:chOff x="5135650" y="851849"/>
            <a:chExt cx="74664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72A2B0A-54B5-7EE5-81E7-4BF51A34E0FF}"/>
                    </a:ext>
                  </a:extLst>
                </p14:cNvPr>
                <p14:cNvContentPartPr/>
                <p14:nvPr/>
              </p14:nvContentPartPr>
              <p14:xfrm>
                <a:off x="5183170" y="861929"/>
                <a:ext cx="59400" cy="210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72A2B0A-54B5-7EE5-81E7-4BF51A34E0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74530" y="853289"/>
                  <a:ext cx="77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9979A7-6D2A-2FB0-6895-7FBC2EFABD7D}"/>
                    </a:ext>
                  </a:extLst>
                </p14:cNvPr>
                <p14:cNvContentPartPr/>
                <p14:nvPr/>
              </p14:nvContentPartPr>
              <p14:xfrm>
                <a:off x="5284690" y="851849"/>
                <a:ext cx="42120" cy="208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9979A7-6D2A-2FB0-6895-7FBC2EFABD7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75690" y="843209"/>
                  <a:ext cx="59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FFCA045-ECD9-1064-7277-2E2DB6C7469A}"/>
                    </a:ext>
                  </a:extLst>
                </p14:cNvPr>
                <p14:cNvContentPartPr/>
                <p14:nvPr/>
              </p14:nvContentPartPr>
              <p14:xfrm>
                <a:off x="5135650" y="903689"/>
                <a:ext cx="252000" cy="3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FFCA045-ECD9-1064-7277-2E2DB6C7469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27010" y="894689"/>
                  <a:ext cx="269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2C1E25B-D176-CE89-82AF-1B06B06FF9F9}"/>
                    </a:ext>
                  </a:extLst>
                </p14:cNvPr>
                <p14:cNvContentPartPr/>
                <p14:nvPr/>
              </p14:nvContentPartPr>
              <p14:xfrm>
                <a:off x="5141410" y="965609"/>
                <a:ext cx="250200" cy="36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2C1E25B-D176-CE89-82AF-1B06B06FF9F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32410" y="956609"/>
                  <a:ext cx="267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C7BFACF-1E92-6A1E-FE51-B57547F5C12A}"/>
                    </a:ext>
                  </a:extLst>
                </p14:cNvPr>
                <p14:cNvContentPartPr/>
                <p14:nvPr/>
              </p14:nvContentPartPr>
              <p14:xfrm>
                <a:off x="5499250" y="857249"/>
                <a:ext cx="155160" cy="239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C7BFACF-1E92-6A1E-FE51-B57547F5C12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90610" y="848249"/>
                  <a:ext cx="172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89A9066-4C6F-0EF7-0318-05D1778DF1F4}"/>
                    </a:ext>
                  </a:extLst>
                </p14:cNvPr>
                <p14:cNvContentPartPr/>
                <p14:nvPr/>
              </p14:nvContentPartPr>
              <p14:xfrm>
                <a:off x="5763850" y="875249"/>
                <a:ext cx="45360" cy="61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89A9066-4C6F-0EF7-0318-05D1778DF1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54850" y="866249"/>
                  <a:ext cx="63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0C51A72-52A3-EC70-A51B-2FD78B4D8E53}"/>
                    </a:ext>
                  </a:extLst>
                </p14:cNvPr>
                <p14:cNvContentPartPr/>
                <p14:nvPr/>
              </p14:nvContentPartPr>
              <p14:xfrm>
                <a:off x="5831170" y="969209"/>
                <a:ext cx="51120" cy="109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0C51A72-52A3-EC70-A51B-2FD78B4D8E5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22530" y="960209"/>
                  <a:ext cx="6876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5634444-EA53-597F-D105-D7B35B276B5B}"/>
                  </a:ext>
                </a:extLst>
              </p14:cNvPr>
              <p14:cNvContentPartPr/>
              <p14:nvPr/>
            </p14:nvContentPartPr>
            <p14:xfrm>
              <a:off x="9110770" y="1130129"/>
              <a:ext cx="1371240" cy="349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5634444-EA53-597F-D105-D7B35B276B5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101770" y="1121489"/>
                <a:ext cx="13888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233BF35-3F94-AF07-E3D6-58414970B926}"/>
                  </a:ext>
                </a:extLst>
              </p14:cNvPr>
              <p14:cNvContentPartPr/>
              <p14:nvPr/>
            </p14:nvContentPartPr>
            <p14:xfrm>
              <a:off x="10746610" y="1134809"/>
              <a:ext cx="223560" cy="302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233BF35-3F94-AF07-E3D6-58414970B92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737610" y="1125809"/>
                <a:ext cx="2412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50AA6BD-A6AE-A641-8D61-D01E9407B89E}"/>
                  </a:ext>
                </a:extLst>
              </p14:cNvPr>
              <p14:cNvContentPartPr/>
              <p14:nvPr/>
            </p14:nvContentPartPr>
            <p14:xfrm>
              <a:off x="11085370" y="1106729"/>
              <a:ext cx="58680" cy="132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50AA6BD-A6AE-A641-8D61-D01E9407B89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076370" y="1097729"/>
                <a:ext cx="763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1F657E3-73A5-4F72-0C99-AB4C20CC7EBC}"/>
                  </a:ext>
                </a:extLst>
              </p14:cNvPr>
              <p14:cNvContentPartPr/>
              <p14:nvPr/>
            </p14:nvContentPartPr>
            <p14:xfrm>
              <a:off x="11185450" y="1296089"/>
              <a:ext cx="122400" cy="113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1F657E3-73A5-4F72-0C99-AB4C20CC7EB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176810" y="1287089"/>
                <a:ext cx="14004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AE5CD19-7306-4979-8115-8CA67C5EE500}"/>
              </a:ext>
            </a:extLst>
          </p:cNvPr>
          <p:cNvGrpSpPr/>
          <p:nvPr/>
        </p:nvGrpSpPr>
        <p:grpSpPr>
          <a:xfrm>
            <a:off x="9141010" y="1561409"/>
            <a:ext cx="2607840" cy="1258560"/>
            <a:chOff x="9141010" y="1561409"/>
            <a:chExt cx="2607840" cy="12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A571EF7-8F16-50AC-759C-C265D0832F5E}"/>
                    </a:ext>
                  </a:extLst>
                </p14:cNvPr>
                <p14:cNvContentPartPr/>
                <p14:nvPr/>
              </p14:nvContentPartPr>
              <p14:xfrm>
                <a:off x="9183130" y="1561409"/>
                <a:ext cx="514800" cy="280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A571EF7-8F16-50AC-759C-C265D0832F5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74490" y="1552409"/>
                  <a:ext cx="532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431FB91-8C77-0900-D0F4-752ADAEEB0D8}"/>
                    </a:ext>
                  </a:extLst>
                </p14:cNvPr>
                <p14:cNvContentPartPr/>
                <p14:nvPr/>
              </p14:nvContentPartPr>
              <p14:xfrm>
                <a:off x="9386890" y="1634849"/>
                <a:ext cx="41040" cy="8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431FB91-8C77-0900-D0F4-752ADAEEB0D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78250" y="1625849"/>
                  <a:ext cx="58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015C6CE-902D-97C5-A3A9-29483794D8A7}"/>
                    </a:ext>
                  </a:extLst>
                </p14:cNvPr>
                <p14:cNvContentPartPr/>
                <p14:nvPr/>
              </p14:nvContentPartPr>
              <p14:xfrm>
                <a:off x="9875410" y="1572569"/>
                <a:ext cx="690120" cy="239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015C6CE-902D-97C5-A3A9-29483794D8A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66770" y="1563569"/>
                  <a:ext cx="707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E1E4981-13DD-9579-8F91-C6473C1A1AD7}"/>
                    </a:ext>
                  </a:extLst>
                </p14:cNvPr>
                <p14:cNvContentPartPr/>
                <p14:nvPr/>
              </p14:nvContentPartPr>
              <p14:xfrm>
                <a:off x="10784050" y="1728449"/>
                <a:ext cx="214200" cy="84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E1E4981-13DD-9579-8F91-C6473C1A1AD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775050" y="1719449"/>
                  <a:ext cx="231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347B25D-CC92-44C3-177A-C0AFAD699522}"/>
                    </a:ext>
                  </a:extLst>
                </p14:cNvPr>
                <p14:cNvContentPartPr/>
                <p14:nvPr/>
              </p14:nvContentPartPr>
              <p14:xfrm>
                <a:off x="9141010" y="1951289"/>
                <a:ext cx="945720" cy="529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347B25D-CC92-44C3-177A-C0AFAD69952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32010" y="1942649"/>
                  <a:ext cx="9633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A896530-E08C-9878-D4B8-FE18996C4DBF}"/>
                    </a:ext>
                  </a:extLst>
                </p14:cNvPr>
                <p14:cNvContentPartPr/>
                <p14:nvPr/>
              </p14:nvContentPartPr>
              <p14:xfrm>
                <a:off x="10262770" y="1901969"/>
                <a:ext cx="330120" cy="410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A896530-E08C-9878-D4B8-FE18996C4DB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54130" y="1892969"/>
                  <a:ext cx="3477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49B100B-E33E-3648-D790-E36E5B2985E7}"/>
                    </a:ext>
                  </a:extLst>
                </p14:cNvPr>
                <p14:cNvContentPartPr/>
                <p14:nvPr/>
              </p14:nvContentPartPr>
              <p14:xfrm>
                <a:off x="10741570" y="2057129"/>
                <a:ext cx="1007280" cy="325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49B100B-E33E-3648-D790-E36E5B2985E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32930" y="2048129"/>
                  <a:ext cx="10249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A8800B5-7A3F-E005-8A10-52C4D9AC6636}"/>
                    </a:ext>
                  </a:extLst>
                </p14:cNvPr>
                <p14:cNvContentPartPr/>
                <p14:nvPr/>
              </p14:nvContentPartPr>
              <p14:xfrm>
                <a:off x="11434930" y="2037329"/>
                <a:ext cx="25920" cy="13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A8800B5-7A3F-E005-8A10-52C4D9AC663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425930" y="2028329"/>
                  <a:ext cx="43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B76216F-7392-8B26-21D8-790E233535D8}"/>
                    </a:ext>
                  </a:extLst>
                </p14:cNvPr>
                <p14:cNvContentPartPr/>
                <p14:nvPr/>
              </p14:nvContentPartPr>
              <p14:xfrm>
                <a:off x="9393730" y="2533769"/>
                <a:ext cx="36360" cy="78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B76216F-7392-8B26-21D8-790E233535D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84730" y="2524769"/>
                  <a:ext cx="54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980964D-0DED-5152-5953-D651A47B449E}"/>
                    </a:ext>
                  </a:extLst>
                </p14:cNvPr>
                <p14:cNvContentPartPr/>
                <p14:nvPr/>
              </p14:nvContentPartPr>
              <p14:xfrm>
                <a:off x="9450250" y="2544209"/>
                <a:ext cx="52200" cy="90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980964D-0DED-5152-5953-D651A47B449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41610" y="2535209"/>
                  <a:ext cx="69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FB6F627-C9F6-15F8-4607-908E8EAACADE}"/>
                    </a:ext>
                  </a:extLst>
                </p14:cNvPr>
                <p14:cNvContentPartPr/>
                <p14:nvPr/>
              </p14:nvContentPartPr>
              <p14:xfrm>
                <a:off x="9557530" y="2660849"/>
                <a:ext cx="224280" cy="159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FB6F627-C9F6-15F8-4607-908E8EAACAD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48890" y="2652209"/>
                  <a:ext cx="241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DACCDF8-074B-B5F8-0F90-7C7D6EE5072E}"/>
                    </a:ext>
                  </a:extLst>
                </p14:cNvPr>
                <p14:cNvContentPartPr/>
                <p14:nvPr/>
              </p14:nvContentPartPr>
              <p14:xfrm>
                <a:off x="9842290" y="2598209"/>
                <a:ext cx="19440" cy="200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DACCDF8-074B-B5F8-0F90-7C7D6EE5072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33290" y="2589569"/>
                  <a:ext cx="37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1C362A8-41E4-B2A1-2F3B-1A79390FDD1E}"/>
                    </a:ext>
                  </a:extLst>
                </p14:cNvPr>
                <p14:cNvContentPartPr/>
                <p14:nvPr/>
              </p14:nvContentPartPr>
              <p14:xfrm>
                <a:off x="9933370" y="2522609"/>
                <a:ext cx="129240" cy="271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1C362A8-41E4-B2A1-2F3B-1A79390FDD1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24370" y="2513609"/>
                  <a:ext cx="146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877730C-0A45-D038-F96B-335912E31755}"/>
                    </a:ext>
                  </a:extLst>
                </p14:cNvPr>
                <p14:cNvContentPartPr/>
                <p14:nvPr/>
              </p14:nvContentPartPr>
              <p14:xfrm>
                <a:off x="10179970" y="2534849"/>
                <a:ext cx="142920" cy="270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877730C-0A45-D038-F96B-335912E3175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70970" y="2526209"/>
                  <a:ext cx="1605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F2191ED-1C58-8373-E4C6-CA3A67B80024}"/>
                    </a:ext>
                  </a:extLst>
                </p14:cNvPr>
                <p14:cNvContentPartPr/>
                <p14:nvPr/>
              </p14:nvContentPartPr>
              <p14:xfrm>
                <a:off x="10102570" y="2651489"/>
                <a:ext cx="204120" cy="42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F2191ED-1C58-8373-E4C6-CA3A67B8002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93570" y="2642849"/>
                  <a:ext cx="221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79616A1-B2F3-9258-A321-5FF4668C52F9}"/>
                    </a:ext>
                  </a:extLst>
                </p14:cNvPr>
                <p14:cNvContentPartPr/>
                <p14:nvPr/>
              </p14:nvContentPartPr>
              <p14:xfrm>
                <a:off x="10371850" y="2536649"/>
                <a:ext cx="135720" cy="277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79616A1-B2F3-9258-A321-5FF4668C52F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62850" y="2528009"/>
                  <a:ext cx="153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DD723BF-E5A7-9832-CB61-D67F2F8B4A80}"/>
                    </a:ext>
                  </a:extLst>
                </p14:cNvPr>
                <p14:cNvContentPartPr/>
                <p14:nvPr/>
              </p14:nvContentPartPr>
              <p14:xfrm>
                <a:off x="10556170" y="2459969"/>
                <a:ext cx="91800" cy="146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DD723BF-E5A7-9832-CB61-D67F2F8B4A8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47530" y="2450969"/>
                  <a:ext cx="109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1E2B7A5-95B9-9864-7A6C-82E2D4B15699}"/>
                    </a:ext>
                  </a:extLst>
                </p14:cNvPr>
                <p14:cNvContentPartPr/>
                <p14:nvPr/>
              </p14:nvContentPartPr>
              <p14:xfrm>
                <a:off x="10633570" y="2440529"/>
                <a:ext cx="123480" cy="176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1E2B7A5-95B9-9864-7A6C-82E2D4B156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624570" y="2431529"/>
                  <a:ext cx="14112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6E95E4B-0971-12FC-CD05-B6D72747796E}"/>
                  </a:ext>
                </a:extLst>
              </p14:cNvPr>
              <p14:cNvContentPartPr/>
              <p14:nvPr/>
            </p14:nvContentPartPr>
            <p14:xfrm>
              <a:off x="1393090" y="3557969"/>
              <a:ext cx="146160" cy="2746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6E95E4B-0971-12FC-CD05-B6D72747796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384450" y="3548969"/>
                <a:ext cx="163800" cy="2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16392EA-5E0C-CB7F-512F-5218EF20E31F}"/>
              </a:ext>
            </a:extLst>
          </p:cNvPr>
          <p:cNvGrpSpPr/>
          <p:nvPr/>
        </p:nvGrpSpPr>
        <p:grpSpPr>
          <a:xfrm>
            <a:off x="1565170" y="3460769"/>
            <a:ext cx="1461960" cy="470880"/>
            <a:chOff x="1565170" y="3460769"/>
            <a:chExt cx="146196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C5248A6-2991-B291-1D8E-F73754739708}"/>
                    </a:ext>
                  </a:extLst>
                </p14:cNvPr>
                <p14:cNvContentPartPr/>
                <p14:nvPr/>
              </p14:nvContentPartPr>
              <p14:xfrm>
                <a:off x="1565170" y="3460769"/>
                <a:ext cx="1461960" cy="470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C5248A6-2991-B291-1D8E-F7375473970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56170" y="3452129"/>
                  <a:ext cx="14796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6A30697-36D8-4A25-CC62-38DB5B759914}"/>
                    </a:ext>
                  </a:extLst>
                </p14:cNvPr>
                <p14:cNvContentPartPr/>
                <p14:nvPr/>
              </p14:nvContentPartPr>
              <p14:xfrm>
                <a:off x="2691970" y="3578129"/>
                <a:ext cx="207360" cy="11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6A30697-36D8-4A25-CC62-38DB5B75991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83330" y="3569129"/>
                  <a:ext cx="225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30FE400-6F34-D45F-3877-F4203B194961}"/>
                    </a:ext>
                  </a:extLst>
                </p14:cNvPr>
                <p14:cNvContentPartPr/>
                <p14:nvPr/>
              </p14:nvContentPartPr>
              <p14:xfrm>
                <a:off x="2568850" y="3617009"/>
                <a:ext cx="19440" cy="10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30FE400-6F34-D45F-3877-F4203B19496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59850" y="3608009"/>
                  <a:ext cx="37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04BF3B3-AF8D-8CE2-C4E4-9679A0AD54CB}"/>
                    </a:ext>
                  </a:extLst>
                </p14:cNvPr>
                <p14:cNvContentPartPr/>
                <p14:nvPr/>
              </p14:nvContentPartPr>
              <p14:xfrm>
                <a:off x="2172130" y="3528809"/>
                <a:ext cx="303120" cy="29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04BF3B3-AF8D-8CE2-C4E4-9679A0AD54C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63490" y="3520169"/>
                  <a:ext cx="3207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50ACF2B-EE6D-0C04-430A-7F38466B32A3}"/>
              </a:ext>
            </a:extLst>
          </p:cNvPr>
          <p:cNvGrpSpPr/>
          <p:nvPr/>
        </p:nvGrpSpPr>
        <p:grpSpPr>
          <a:xfrm>
            <a:off x="3350770" y="3422249"/>
            <a:ext cx="1505160" cy="538200"/>
            <a:chOff x="3350770" y="3422249"/>
            <a:chExt cx="150516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9BBE91F-8400-B024-5477-87AC16FB72B8}"/>
                    </a:ext>
                  </a:extLst>
                </p14:cNvPr>
                <p14:cNvContentPartPr/>
                <p14:nvPr/>
              </p14:nvContentPartPr>
              <p14:xfrm>
                <a:off x="3350770" y="3422249"/>
                <a:ext cx="1505160" cy="538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9BBE91F-8400-B024-5477-87AC16FB72B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42130" y="3413249"/>
                  <a:ext cx="152280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16B29B3-2FE3-52C9-3E37-7F49CC15FFBC}"/>
                    </a:ext>
                  </a:extLst>
                </p14:cNvPr>
                <p14:cNvContentPartPr/>
                <p14:nvPr/>
              </p14:nvContentPartPr>
              <p14:xfrm>
                <a:off x="4322770" y="3494969"/>
                <a:ext cx="8640" cy="4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16B29B3-2FE3-52C9-3E37-7F49CC15FF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14130" y="3485969"/>
                  <a:ext cx="2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DBE2E1B-4315-899C-EADB-485049A62ED2}"/>
                    </a:ext>
                  </a:extLst>
                </p14:cNvPr>
                <p14:cNvContentPartPr/>
                <p14:nvPr/>
              </p14:nvContentPartPr>
              <p14:xfrm>
                <a:off x="3868450" y="3513329"/>
                <a:ext cx="21240" cy="6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DBE2E1B-4315-899C-EADB-485049A62ED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59450" y="3504689"/>
                  <a:ext cx="388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1A89FB8-8BA4-C352-0033-366AD4632CC9}"/>
              </a:ext>
            </a:extLst>
          </p:cNvPr>
          <p:cNvGrpSpPr/>
          <p:nvPr/>
        </p:nvGrpSpPr>
        <p:grpSpPr>
          <a:xfrm>
            <a:off x="3483250" y="4246649"/>
            <a:ext cx="1378800" cy="297000"/>
            <a:chOff x="3483250" y="4246649"/>
            <a:chExt cx="137880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D4118B2-BDD0-09DA-B722-386E359CC303}"/>
                    </a:ext>
                  </a:extLst>
                </p14:cNvPr>
                <p14:cNvContentPartPr/>
                <p14:nvPr/>
              </p14:nvContentPartPr>
              <p14:xfrm>
                <a:off x="3483250" y="4254569"/>
                <a:ext cx="338400" cy="286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4118B2-BDD0-09DA-B722-386E359CC30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74610" y="4245569"/>
                  <a:ext cx="356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11F9E52-2C73-75F9-CD9D-94B6D4D28E77}"/>
                    </a:ext>
                  </a:extLst>
                </p14:cNvPr>
                <p14:cNvContentPartPr/>
                <p14:nvPr/>
              </p14:nvContentPartPr>
              <p14:xfrm>
                <a:off x="3904810" y="4262849"/>
                <a:ext cx="180720" cy="258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11F9E52-2C73-75F9-CD9D-94B6D4D28E7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95810" y="4253849"/>
                  <a:ext cx="198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5D30D76-E4EB-31F3-AC29-5F12EB0BB146}"/>
                    </a:ext>
                  </a:extLst>
                </p14:cNvPr>
                <p14:cNvContentPartPr/>
                <p14:nvPr/>
              </p14:nvContentPartPr>
              <p14:xfrm>
                <a:off x="3924250" y="4414049"/>
                <a:ext cx="135360" cy="18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5D30D76-E4EB-31F3-AC29-5F12EB0BB14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15610" y="4405049"/>
                  <a:ext cx="153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1A8EFF3-4F56-B132-5D0F-92E9465986E9}"/>
                    </a:ext>
                  </a:extLst>
                </p14:cNvPr>
                <p14:cNvContentPartPr/>
                <p14:nvPr/>
              </p14:nvContentPartPr>
              <p14:xfrm>
                <a:off x="3897610" y="4276169"/>
                <a:ext cx="191160" cy="42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1A8EFF3-4F56-B132-5D0F-92E9465986E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88970" y="4267169"/>
                  <a:ext cx="208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BAEEE73-997F-7D84-03A8-1A481C8AAAD9}"/>
                    </a:ext>
                  </a:extLst>
                </p14:cNvPr>
                <p14:cNvContentPartPr/>
                <p14:nvPr/>
              </p14:nvContentPartPr>
              <p14:xfrm>
                <a:off x="4320970" y="4259609"/>
                <a:ext cx="272880" cy="284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BAEEE73-997F-7D84-03A8-1A481C8AAAD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11970" y="4250609"/>
                  <a:ext cx="290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B1C7392-3DD0-59DF-3FEF-99CEA739C34D}"/>
                    </a:ext>
                  </a:extLst>
                </p14:cNvPr>
                <p14:cNvContentPartPr/>
                <p14:nvPr/>
              </p14:nvContentPartPr>
              <p14:xfrm>
                <a:off x="4709770" y="4246649"/>
                <a:ext cx="152280" cy="272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B1C7392-3DD0-59DF-3FEF-99CEA739C34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01130" y="4237649"/>
                  <a:ext cx="1699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B2A923E-5096-6920-6DF8-6B93BA0AF225}"/>
                    </a:ext>
                  </a:extLst>
                </p14:cNvPr>
                <p14:cNvContentPartPr/>
                <p14:nvPr/>
              </p14:nvContentPartPr>
              <p14:xfrm>
                <a:off x="4655050" y="4308929"/>
                <a:ext cx="202680" cy="42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B2A923E-5096-6920-6DF8-6B93BA0AF22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46050" y="4299929"/>
                  <a:ext cx="2203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96AB7C2-B7C5-A4CB-9FFC-C8A2E05DA6CB}"/>
              </a:ext>
            </a:extLst>
          </p:cNvPr>
          <p:cNvGrpSpPr/>
          <p:nvPr/>
        </p:nvGrpSpPr>
        <p:grpSpPr>
          <a:xfrm>
            <a:off x="5402050" y="4123529"/>
            <a:ext cx="681840" cy="358920"/>
            <a:chOff x="5402050" y="4123529"/>
            <a:chExt cx="68184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A03C48E-F639-5985-A452-28C693D7AD90}"/>
                    </a:ext>
                  </a:extLst>
                </p14:cNvPr>
                <p14:cNvContentPartPr/>
                <p14:nvPr/>
              </p14:nvContentPartPr>
              <p14:xfrm>
                <a:off x="5402050" y="4290209"/>
                <a:ext cx="214200" cy="21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A03C48E-F639-5985-A452-28C693D7AD9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93410" y="4281569"/>
                  <a:ext cx="231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6CD275F-F155-6B66-AC86-65174D5E4C27}"/>
                    </a:ext>
                  </a:extLst>
                </p14:cNvPr>
                <p14:cNvContentPartPr/>
                <p14:nvPr/>
              </p14:nvContentPartPr>
              <p14:xfrm>
                <a:off x="5426890" y="4418369"/>
                <a:ext cx="202680" cy="8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6CD275F-F155-6B66-AC86-65174D5E4C2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18250" y="4409369"/>
                  <a:ext cx="220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5DBF59E-87C3-10CC-6584-65DE165BF188}"/>
                    </a:ext>
                  </a:extLst>
                </p14:cNvPr>
                <p14:cNvContentPartPr/>
                <p14:nvPr/>
              </p14:nvContentPartPr>
              <p14:xfrm>
                <a:off x="5886970" y="4123529"/>
                <a:ext cx="182880" cy="358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5DBF59E-87C3-10CC-6584-65DE165BF18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77970" y="4114529"/>
                  <a:ext cx="2005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EA33F37-BA5C-BDF1-5C8D-947A8FC8CD39}"/>
                    </a:ext>
                  </a:extLst>
                </p14:cNvPr>
                <p14:cNvContentPartPr/>
                <p14:nvPr/>
              </p14:nvContentPartPr>
              <p14:xfrm>
                <a:off x="5849170" y="4189409"/>
                <a:ext cx="234720" cy="134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EA33F37-BA5C-BDF1-5C8D-947A8FC8CD3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40530" y="4180409"/>
                  <a:ext cx="25236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BC5765C-8E3C-A1C0-CAFE-F0AE1CB8099D}"/>
                  </a:ext>
                </a:extLst>
              </p14:cNvPr>
              <p14:cNvContentPartPr/>
              <p14:nvPr/>
            </p14:nvContentPartPr>
            <p14:xfrm>
              <a:off x="3651370" y="4984289"/>
              <a:ext cx="246240" cy="3607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BC5765C-8E3C-A1C0-CAFE-F0AE1CB8099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642370" y="4975649"/>
                <a:ext cx="263880" cy="37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CB96779-8C68-9693-DA7A-60C86A96E0FF}"/>
              </a:ext>
            </a:extLst>
          </p:cNvPr>
          <p:cNvGrpSpPr/>
          <p:nvPr/>
        </p:nvGrpSpPr>
        <p:grpSpPr>
          <a:xfrm>
            <a:off x="4329610" y="5068889"/>
            <a:ext cx="278640" cy="306000"/>
            <a:chOff x="4329610" y="5068889"/>
            <a:chExt cx="27864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6668A56-0A49-B09F-F74E-0181625AA024}"/>
                    </a:ext>
                  </a:extLst>
                </p14:cNvPr>
                <p14:cNvContentPartPr/>
                <p14:nvPr/>
              </p14:nvContentPartPr>
              <p14:xfrm>
                <a:off x="4410250" y="5089769"/>
                <a:ext cx="21240" cy="285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6668A56-0A49-B09F-F74E-0181625AA02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401610" y="5081129"/>
                  <a:ext cx="388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5B25C96-B1E0-A24C-6FBA-BBCBD7191445}"/>
                    </a:ext>
                  </a:extLst>
                </p14:cNvPr>
                <p14:cNvContentPartPr/>
                <p14:nvPr/>
              </p14:nvContentPartPr>
              <p14:xfrm>
                <a:off x="4329610" y="5068889"/>
                <a:ext cx="278640" cy="88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5B25C96-B1E0-A24C-6FBA-BBCBD719144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20610" y="5060249"/>
                  <a:ext cx="2962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59C5D58-BABB-2843-8B0D-52A8E890D21C}"/>
              </a:ext>
            </a:extLst>
          </p:cNvPr>
          <p:cNvGrpSpPr/>
          <p:nvPr/>
        </p:nvGrpSpPr>
        <p:grpSpPr>
          <a:xfrm>
            <a:off x="5374330" y="4937129"/>
            <a:ext cx="632160" cy="344520"/>
            <a:chOff x="5374330" y="4937129"/>
            <a:chExt cx="63216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4AC1B86-49ED-2739-B1DE-37109091E999}"/>
                    </a:ext>
                  </a:extLst>
                </p14:cNvPr>
                <p14:cNvContentPartPr/>
                <p14:nvPr/>
              </p14:nvContentPartPr>
              <p14:xfrm>
                <a:off x="5374330" y="5127929"/>
                <a:ext cx="226080" cy="11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4AC1B86-49ED-2739-B1DE-37109091E99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65330" y="5119289"/>
                  <a:ext cx="243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BB6B4E3-BA6F-2B9F-3E22-E5319AD52CF9}"/>
                    </a:ext>
                  </a:extLst>
                </p14:cNvPr>
                <p14:cNvContentPartPr/>
                <p14:nvPr/>
              </p14:nvContentPartPr>
              <p14:xfrm>
                <a:off x="5399530" y="5207849"/>
                <a:ext cx="205560" cy="16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BB6B4E3-BA6F-2B9F-3E22-E5319AD52CF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90530" y="5198849"/>
                  <a:ext cx="223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94EBCD7-097D-F446-732A-3F89FFC431BB}"/>
                    </a:ext>
                  </a:extLst>
                </p14:cNvPr>
                <p14:cNvContentPartPr/>
                <p14:nvPr/>
              </p14:nvContentPartPr>
              <p14:xfrm>
                <a:off x="5819290" y="4937129"/>
                <a:ext cx="142200" cy="344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94EBCD7-097D-F446-732A-3F89FFC431B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10650" y="4928489"/>
                  <a:ext cx="1598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8665707-85FC-54C8-6260-D9423EAAAB5C}"/>
                    </a:ext>
                  </a:extLst>
                </p14:cNvPr>
                <p14:cNvContentPartPr/>
                <p14:nvPr/>
              </p14:nvContentPartPr>
              <p14:xfrm>
                <a:off x="5735770" y="4968809"/>
                <a:ext cx="270720" cy="162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8665707-85FC-54C8-6260-D9423EAAAB5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26770" y="4960169"/>
                  <a:ext cx="28836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DE5F5B7-F7B9-C228-4B68-BEB497E57E99}"/>
                  </a:ext>
                </a:extLst>
              </p14:cNvPr>
              <p14:cNvContentPartPr/>
              <p14:nvPr/>
            </p14:nvContentPartPr>
            <p14:xfrm>
              <a:off x="5319250" y="1747889"/>
              <a:ext cx="310320" cy="108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DE5F5B7-F7B9-C228-4B68-BEB497E57E9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310250" y="1739249"/>
                <a:ext cx="32796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76A858F-00BE-93A9-4131-DB8A78B67663}"/>
              </a:ext>
            </a:extLst>
          </p:cNvPr>
          <p:cNvGrpSpPr/>
          <p:nvPr/>
        </p:nvGrpSpPr>
        <p:grpSpPr>
          <a:xfrm>
            <a:off x="6109090" y="1494449"/>
            <a:ext cx="489960" cy="333360"/>
            <a:chOff x="6109090" y="1494449"/>
            <a:chExt cx="48996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617101D-C864-ED3F-37EB-1026ACF86761}"/>
                    </a:ext>
                  </a:extLst>
                </p14:cNvPr>
                <p14:cNvContentPartPr/>
                <p14:nvPr/>
              </p14:nvContentPartPr>
              <p14:xfrm>
                <a:off x="6109090" y="1728089"/>
                <a:ext cx="397800" cy="99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617101D-C864-ED3F-37EB-1026ACF8676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00090" y="1719089"/>
                  <a:ext cx="415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27E0563-0D9F-4B90-D027-5B3DAA9AEA60}"/>
                    </a:ext>
                  </a:extLst>
                </p14:cNvPr>
                <p14:cNvContentPartPr/>
                <p14:nvPr/>
              </p14:nvContentPartPr>
              <p14:xfrm>
                <a:off x="6446050" y="1494449"/>
                <a:ext cx="153000" cy="204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27E0563-0D9F-4B90-D027-5B3DAA9AEA6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37410" y="1485809"/>
                  <a:ext cx="17064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4FE194E-82AC-CFEC-DB29-5E118FD9B26D}"/>
                  </a:ext>
                </a:extLst>
              </p14:cNvPr>
              <p14:cNvContentPartPr/>
              <p14:nvPr/>
            </p14:nvContentPartPr>
            <p14:xfrm>
              <a:off x="11061610" y="2543849"/>
              <a:ext cx="230400" cy="2685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4FE194E-82AC-CFEC-DB29-5E118FD9B26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052610" y="2534849"/>
                <a:ext cx="248040" cy="28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733EDDD-84F3-9FC9-6A9E-9C6C27411A39}"/>
              </a:ext>
            </a:extLst>
          </p:cNvPr>
          <p:cNvGrpSpPr/>
          <p:nvPr/>
        </p:nvGrpSpPr>
        <p:grpSpPr>
          <a:xfrm>
            <a:off x="4364890" y="5588369"/>
            <a:ext cx="5622120" cy="583920"/>
            <a:chOff x="4364890" y="5588369"/>
            <a:chExt cx="562212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AACF2B6-CE27-7F5E-6B4C-480AED65E691}"/>
                    </a:ext>
                  </a:extLst>
                </p14:cNvPr>
                <p14:cNvContentPartPr/>
                <p14:nvPr/>
              </p14:nvContentPartPr>
              <p14:xfrm>
                <a:off x="4407010" y="5682689"/>
                <a:ext cx="184320" cy="338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AACF2B6-CE27-7F5E-6B4C-480AED65E69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98010" y="5673689"/>
                  <a:ext cx="2019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CA38233-D8C6-E082-DF3C-49ED3A0C4D5C}"/>
                    </a:ext>
                  </a:extLst>
                </p14:cNvPr>
                <p14:cNvContentPartPr/>
                <p14:nvPr/>
              </p14:nvContentPartPr>
              <p14:xfrm>
                <a:off x="4364890" y="5664689"/>
                <a:ext cx="110880" cy="157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CA38233-D8C6-E082-DF3C-49ED3A0C4D5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55890" y="5655689"/>
                  <a:ext cx="128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4395ED5-F25D-4B5B-AA3D-06E3F3A972EF}"/>
                    </a:ext>
                  </a:extLst>
                </p14:cNvPr>
                <p14:cNvContentPartPr/>
                <p14:nvPr/>
              </p14:nvContentPartPr>
              <p14:xfrm>
                <a:off x="4703290" y="5954849"/>
                <a:ext cx="838800" cy="195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4395ED5-F25D-4B5B-AA3D-06E3F3A972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94650" y="5946209"/>
                  <a:ext cx="856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0C26124-F0A8-239A-A4F9-E82A4F519AD4}"/>
                    </a:ext>
                  </a:extLst>
                </p14:cNvPr>
                <p14:cNvContentPartPr/>
                <p14:nvPr/>
              </p14:nvContentPartPr>
              <p14:xfrm>
                <a:off x="5709850" y="5740289"/>
                <a:ext cx="494640" cy="432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0C26124-F0A8-239A-A4F9-E82A4F519AD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00850" y="5731289"/>
                  <a:ext cx="5122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FC31648-98F9-A6AB-2458-F78AE810EE22}"/>
                    </a:ext>
                  </a:extLst>
                </p14:cNvPr>
                <p14:cNvContentPartPr/>
                <p14:nvPr/>
              </p14:nvContentPartPr>
              <p14:xfrm>
                <a:off x="5969050" y="5887169"/>
                <a:ext cx="39240" cy="4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FC31648-98F9-A6AB-2458-F78AE810EE2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60050" y="5878529"/>
                  <a:ext cx="56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C66168C-713E-9F0B-C025-5325177FF2AB}"/>
                    </a:ext>
                  </a:extLst>
                </p14:cNvPr>
                <p14:cNvContentPartPr/>
                <p14:nvPr/>
              </p14:nvContentPartPr>
              <p14:xfrm>
                <a:off x="6207010" y="5724809"/>
                <a:ext cx="662400" cy="379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C66168C-713E-9F0B-C025-5325177FF2A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198010" y="5715809"/>
                  <a:ext cx="6800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1A11A20-92DF-5526-1516-7E3C09E04EBC}"/>
                    </a:ext>
                  </a:extLst>
                </p14:cNvPr>
                <p14:cNvContentPartPr/>
                <p14:nvPr/>
              </p14:nvContentPartPr>
              <p14:xfrm>
                <a:off x="6573130" y="5841089"/>
                <a:ext cx="25920" cy="39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1A11A20-92DF-5526-1516-7E3C09E04EB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64130" y="5832449"/>
                  <a:ext cx="43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E0FE40F-8C72-4AAF-8551-C67CF156C516}"/>
                    </a:ext>
                  </a:extLst>
                </p14:cNvPr>
                <p14:cNvContentPartPr/>
                <p14:nvPr/>
              </p14:nvContentPartPr>
              <p14:xfrm>
                <a:off x="6302770" y="5783849"/>
                <a:ext cx="319320" cy="42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E0FE40F-8C72-4AAF-8551-C67CF156C51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293770" y="5774849"/>
                  <a:ext cx="336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54E8E4D-F75C-6355-227C-6CF272174DD5}"/>
                    </a:ext>
                  </a:extLst>
                </p14:cNvPr>
                <p14:cNvContentPartPr/>
                <p14:nvPr/>
              </p14:nvContentPartPr>
              <p14:xfrm>
                <a:off x="7115650" y="5766929"/>
                <a:ext cx="278280" cy="397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54E8E4D-F75C-6355-227C-6CF272174DD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07010" y="5757929"/>
                  <a:ext cx="2959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0A877E4-6E93-8EC4-F2FB-A0BFC93B6A7B}"/>
                    </a:ext>
                  </a:extLst>
                </p14:cNvPr>
                <p14:cNvContentPartPr/>
                <p14:nvPr/>
              </p14:nvContentPartPr>
              <p14:xfrm>
                <a:off x="7637290" y="5904449"/>
                <a:ext cx="355680" cy="99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0A877E4-6E93-8EC4-F2FB-A0BFC93B6A7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28650" y="5895809"/>
                  <a:ext cx="373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EB06FF6-F716-0106-5566-614637AD0CDF}"/>
                    </a:ext>
                  </a:extLst>
                </p14:cNvPr>
                <p14:cNvContentPartPr/>
                <p14:nvPr/>
              </p14:nvContentPartPr>
              <p14:xfrm>
                <a:off x="7824850" y="5863049"/>
                <a:ext cx="214200" cy="169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EB06FF6-F716-0106-5566-614637AD0CD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16210" y="5854049"/>
                  <a:ext cx="231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A7400CF-B58B-F439-14D5-D21BADC1C539}"/>
                    </a:ext>
                  </a:extLst>
                </p14:cNvPr>
                <p14:cNvContentPartPr/>
                <p14:nvPr/>
              </p14:nvContentPartPr>
              <p14:xfrm>
                <a:off x="8070010" y="5620409"/>
                <a:ext cx="762480" cy="455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A7400CF-B58B-F439-14D5-D21BADC1C53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61370" y="5611769"/>
                  <a:ext cx="7801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F9A3F27-4CF7-1221-9BD6-956A5119C7B1}"/>
                    </a:ext>
                  </a:extLst>
                </p14:cNvPr>
                <p14:cNvContentPartPr/>
                <p14:nvPr/>
              </p14:nvContentPartPr>
              <p14:xfrm>
                <a:off x="8326690" y="5820929"/>
                <a:ext cx="251280" cy="18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F9A3F27-4CF7-1221-9BD6-956A5119C7B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18050" y="5811929"/>
                  <a:ext cx="268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F1A3D4F-5421-3703-0B18-0662113CD382}"/>
                    </a:ext>
                  </a:extLst>
                </p14:cNvPr>
                <p14:cNvContentPartPr/>
                <p14:nvPr/>
              </p14:nvContentPartPr>
              <p14:xfrm>
                <a:off x="8203930" y="5699969"/>
                <a:ext cx="47520" cy="7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F1A3D4F-5421-3703-0B18-0662113CD38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195290" y="5691329"/>
                  <a:ext cx="65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3745FE1-152C-FEC9-E265-E637EE72E404}"/>
                    </a:ext>
                  </a:extLst>
                </p14:cNvPr>
                <p14:cNvContentPartPr/>
                <p14:nvPr/>
              </p14:nvContentPartPr>
              <p14:xfrm>
                <a:off x="9111850" y="5588369"/>
                <a:ext cx="875160" cy="412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3745FE1-152C-FEC9-E265-E637EE72E40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103210" y="5579369"/>
                  <a:ext cx="892800" cy="43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4956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80F9751-87FF-C77A-7D56-966932C753DD}"/>
              </a:ext>
            </a:extLst>
          </p:cNvPr>
          <p:cNvGrpSpPr/>
          <p:nvPr/>
        </p:nvGrpSpPr>
        <p:grpSpPr>
          <a:xfrm>
            <a:off x="790450" y="330209"/>
            <a:ext cx="2777040" cy="523440"/>
            <a:chOff x="790450" y="330209"/>
            <a:chExt cx="277704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5922929-F93B-84B2-2FA9-51FC39FED3DF}"/>
                    </a:ext>
                  </a:extLst>
                </p14:cNvPr>
                <p14:cNvContentPartPr/>
                <p14:nvPr/>
              </p14:nvContentPartPr>
              <p14:xfrm>
                <a:off x="790450" y="337049"/>
                <a:ext cx="812880" cy="516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5922929-F93B-84B2-2FA9-51FC39FED3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1450" y="328049"/>
                  <a:ext cx="83052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7DD018B-1325-868D-DDA2-BF71E539A04E}"/>
                    </a:ext>
                  </a:extLst>
                </p14:cNvPr>
                <p14:cNvContentPartPr/>
                <p14:nvPr/>
              </p14:nvContentPartPr>
              <p14:xfrm>
                <a:off x="1902850" y="395009"/>
                <a:ext cx="221400" cy="435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7DD018B-1325-868D-DDA2-BF71E539A0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3850" y="386009"/>
                  <a:ext cx="2390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1233C4A-9960-2F07-F06D-BCD95664815B}"/>
                    </a:ext>
                  </a:extLst>
                </p14:cNvPr>
                <p14:cNvContentPartPr/>
                <p14:nvPr/>
              </p14:nvContentPartPr>
              <p14:xfrm>
                <a:off x="2348530" y="330209"/>
                <a:ext cx="1218960" cy="337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1233C4A-9960-2F07-F06D-BCD9566481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39530" y="321569"/>
                  <a:ext cx="123660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4BAC8E-2865-2EED-3275-584C6FC52EA6}"/>
              </a:ext>
            </a:extLst>
          </p:cNvPr>
          <p:cNvGrpSpPr/>
          <p:nvPr/>
        </p:nvGrpSpPr>
        <p:grpSpPr>
          <a:xfrm>
            <a:off x="3856570" y="244889"/>
            <a:ext cx="2847960" cy="628920"/>
            <a:chOff x="3856570" y="244889"/>
            <a:chExt cx="2847960" cy="62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0F05DAE-29A6-0DFC-497A-E780914A01C5}"/>
                    </a:ext>
                  </a:extLst>
                </p14:cNvPr>
                <p14:cNvContentPartPr/>
                <p14:nvPr/>
              </p14:nvContentPartPr>
              <p14:xfrm>
                <a:off x="3856570" y="338489"/>
                <a:ext cx="812160" cy="535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0F05DAE-29A6-0DFC-497A-E780914A01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47930" y="329489"/>
                  <a:ext cx="82980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64DEFD0-1306-6F64-C43A-280FE364C1B7}"/>
                    </a:ext>
                  </a:extLst>
                </p14:cNvPr>
                <p14:cNvContentPartPr/>
                <p14:nvPr/>
              </p14:nvContentPartPr>
              <p14:xfrm>
                <a:off x="4886170" y="255329"/>
                <a:ext cx="516600" cy="434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64DEFD0-1306-6F64-C43A-280FE364C1B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77530" y="246689"/>
                  <a:ext cx="5342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1A209B-D0A3-8BD7-BCDB-F56B118F75F3}"/>
                    </a:ext>
                  </a:extLst>
                </p14:cNvPr>
                <p14:cNvContentPartPr/>
                <p14:nvPr/>
              </p14:nvContentPartPr>
              <p14:xfrm>
                <a:off x="5106490" y="384209"/>
                <a:ext cx="18360" cy="19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1A209B-D0A3-8BD7-BCDB-F56B118F75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97490" y="375569"/>
                  <a:ext cx="36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4D57A1F-BDD3-432E-B291-3BA4314515E8}"/>
                    </a:ext>
                  </a:extLst>
                </p14:cNvPr>
                <p14:cNvContentPartPr/>
                <p14:nvPr/>
              </p14:nvContentPartPr>
              <p14:xfrm>
                <a:off x="5400610" y="244889"/>
                <a:ext cx="750600" cy="341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4D57A1F-BDD3-432E-B291-3BA4314515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91970" y="235889"/>
                  <a:ext cx="7682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5624C6A-73C9-132C-195F-4248E7E2443E}"/>
                    </a:ext>
                  </a:extLst>
                </p14:cNvPr>
                <p14:cNvContentPartPr/>
                <p14:nvPr/>
              </p14:nvContentPartPr>
              <p14:xfrm>
                <a:off x="5684290" y="345329"/>
                <a:ext cx="50760" cy="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5624C6A-73C9-132C-195F-4248E7E244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75290" y="336689"/>
                  <a:ext cx="68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21450EB-1C34-82AF-72BC-60DE3D4E4873}"/>
                    </a:ext>
                  </a:extLst>
                </p14:cNvPr>
                <p14:cNvContentPartPr/>
                <p14:nvPr/>
              </p14:nvContentPartPr>
              <p14:xfrm>
                <a:off x="5501050" y="286649"/>
                <a:ext cx="288720" cy="36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21450EB-1C34-82AF-72BC-60DE3D4E48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92410" y="278009"/>
                  <a:ext cx="306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E5D40CA-1358-84C0-3CF4-2BCDB13DF210}"/>
                    </a:ext>
                  </a:extLst>
                </p14:cNvPr>
                <p14:cNvContentPartPr/>
                <p14:nvPr/>
              </p14:nvContentPartPr>
              <p14:xfrm>
                <a:off x="6364330" y="431009"/>
                <a:ext cx="340200" cy="161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E5D40CA-1358-84C0-3CF4-2BCDB13DF2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55330" y="422369"/>
                  <a:ext cx="357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62D5C53-6546-755F-97FA-DECB1256F52A}"/>
                    </a:ext>
                  </a:extLst>
                </p14:cNvPr>
                <p14:cNvContentPartPr/>
                <p14:nvPr/>
              </p14:nvContentPartPr>
              <p14:xfrm>
                <a:off x="6519130" y="354329"/>
                <a:ext cx="16560" cy="1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62D5C53-6546-755F-97FA-DECB1256F5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10490" y="345329"/>
                  <a:ext cx="342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C9A957-0312-652E-4769-B2A4DB90432A}"/>
              </a:ext>
            </a:extLst>
          </p:cNvPr>
          <p:cNvGrpSpPr/>
          <p:nvPr/>
        </p:nvGrpSpPr>
        <p:grpSpPr>
          <a:xfrm>
            <a:off x="2376970" y="1058489"/>
            <a:ext cx="856440" cy="473040"/>
            <a:chOff x="2376970" y="1058489"/>
            <a:chExt cx="85644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8D15D2F-6BD0-AE05-2576-39EA308638BC}"/>
                    </a:ext>
                  </a:extLst>
                </p14:cNvPr>
                <p14:cNvContentPartPr/>
                <p14:nvPr/>
              </p14:nvContentPartPr>
              <p14:xfrm>
                <a:off x="2376970" y="1203929"/>
                <a:ext cx="15840" cy="291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8D15D2F-6BD0-AE05-2576-39EA308638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68330" y="1195289"/>
                  <a:ext cx="334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B305CA1-0BF1-00FE-6A8F-C44E052716E0}"/>
                    </a:ext>
                  </a:extLst>
                </p14:cNvPr>
                <p14:cNvContentPartPr/>
                <p14:nvPr/>
              </p14:nvContentPartPr>
              <p14:xfrm>
                <a:off x="2478490" y="1288889"/>
                <a:ext cx="159840" cy="162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B305CA1-0BF1-00FE-6A8F-C44E052716E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69850" y="1280249"/>
                  <a:ext cx="177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0A02E4C-CA4F-ECC3-70AF-6FAFE8A8DE34}"/>
                    </a:ext>
                  </a:extLst>
                </p14:cNvPr>
                <p14:cNvContentPartPr/>
                <p14:nvPr/>
              </p14:nvContentPartPr>
              <p14:xfrm>
                <a:off x="2654170" y="1178369"/>
                <a:ext cx="146880" cy="21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0A02E4C-CA4F-ECC3-70AF-6FAFE8A8DE3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45530" y="1169729"/>
                  <a:ext cx="164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12DBC2-1778-5059-50DA-154E4350C1AE}"/>
                    </a:ext>
                  </a:extLst>
                </p14:cNvPr>
                <p14:cNvContentPartPr/>
                <p14:nvPr/>
              </p14:nvContentPartPr>
              <p14:xfrm>
                <a:off x="2882770" y="1083329"/>
                <a:ext cx="11880" cy="172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12DBC2-1778-5059-50DA-154E4350C1A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73770" y="1074329"/>
                  <a:ext cx="29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734E5DA-D6B8-A631-A8E1-CDA69A9B6C34}"/>
                    </a:ext>
                  </a:extLst>
                </p14:cNvPr>
                <p14:cNvContentPartPr/>
                <p14:nvPr/>
              </p14:nvContentPartPr>
              <p14:xfrm>
                <a:off x="2975290" y="1058489"/>
                <a:ext cx="108360" cy="156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734E5DA-D6B8-A631-A8E1-CDA69A9B6C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66290" y="1049489"/>
                  <a:ext cx="126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523B870-F413-F791-831C-C026C3AABC3D}"/>
                    </a:ext>
                  </a:extLst>
                </p14:cNvPr>
                <p14:cNvContentPartPr/>
                <p14:nvPr/>
              </p14:nvContentPartPr>
              <p14:xfrm>
                <a:off x="3129010" y="1343609"/>
                <a:ext cx="104400" cy="187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523B870-F413-F791-831C-C026C3AABC3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20010" y="1334609"/>
                  <a:ext cx="12204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3F0CED-9318-2C36-A1F1-F16916DB80E7}"/>
              </a:ext>
            </a:extLst>
          </p:cNvPr>
          <p:cNvGrpSpPr/>
          <p:nvPr/>
        </p:nvGrpSpPr>
        <p:grpSpPr>
          <a:xfrm>
            <a:off x="3624370" y="1194569"/>
            <a:ext cx="1265400" cy="354240"/>
            <a:chOff x="3624370" y="1194569"/>
            <a:chExt cx="126540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43CF07A-95BA-86B3-4D15-9B262E082788}"/>
                    </a:ext>
                  </a:extLst>
                </p14:cNvPr>
                <p14:cNvContentPartPr/>
                <p14:nvPr/>
              </p14:nvContentPartPr>
              <p14:xfrm>
                <a:off x="3624370" y="1206089"/>
                <a:ext cx="242640" cy="342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43CF07A-95BA-86B3-4D15-9B262E0827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15730" y="1197089"/>
                  <a:ext cx="2602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4AB4FF-62AB-FA13-EE87-3218EF823F15}"/>
                    </a:ext>
                  </a:extLst>
                </p14:cNvPr>
                <p14:cNvContentPartPr/>
                <p14:nvPr/>
              </p14:nvContentPartPr>
              <p14:xfrm>
                <a:off x="4275250" y="1288889"/>
                <a:ext cx="20520" cy="216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4AB4FF-62AB-FA13-EE87-3218EF823F1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66610" y="1280249"/>
                  <a:ext cx="38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D701AFA-9B91-9FF3-1ABA-552306F1E261}"/>
                    </a:ext>
                  </a:extLst>
                </p14:cNvPr>
                <p14:cNvContentPartPr/>
                <p14:nvPr/>
              </p14:nvContentPartPr>
              <p14:xfrm>
                <a:off x="4146370" y="1271609"/>
                <a:ext cx="256320" cy="53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D701AFA-9B91-9FF3-1ABA-552306F1E26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37730" y="1262969"/>
                  <a:ext cx="273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0E28BDC-7B58-9E47-031E-653B53BFE9ED}"/>
                    </a:ext>
                  </a:extLst>
                </p14:cNvPr>
                <p14:cNvContentPartPr/>
                <p14:nvPr/>
              </p14:nvContentPartPr>
              <p14:xfrm>
                <a:off x="4630210" y="1194569"/>
                <a:ext cx="259560" cy="297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0E28BDC-7B58-9E47-031E-653B53BFE9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21210" y="1185929"/>
                  <a:ext cx="27720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AF9C67-EBEC-ED6C-35D7-E8A44E956974}"/>
              </a:ext>
            </a:extLst>
          </p:cNvPr>
          <p:cNvGrpSpPr/>
          <p:nvPr/>
        </p:nvGrpSpPr>
        <p:grpSpPr>
          <a:xfrm>
            <a:off x="5269210" y="933209"/>
            <a:ext cx="600840" cy="530280"/>
            <a:chOff x="5269210" y="933209"/>
            <a:chExt cx="60084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33D9F73-9D0A-D68B-23A9-9FB1DAF822CA}"/>
                    </a:ext>
                  </a:extLst>
                </p14:cNvPr>
                <p14:cNvContentPartPr/>
                <p14:nvPr/>
              </p14:nvContentPartPr>
              <p14:xfrm>
                <a:off x="5269210" y="1143449"/>
                <a:ext cx="23760" cy="320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33D9F73-9D0A-D68B-23A9-9FB1DAF822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60210" y="1134809"/>
                  <a:ext cx="414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2391585-8E4E-2855-D34A-3FC56982B672}"/>
                    </a:ext>
                  </a:extLst>
                </p14:cNvPr>
                <p14:cNvContentPartPr/>
                <p14:nvPr/>
              </p14:nvContentPartPr>
              <p14:xfrm>
                <a:off x="5405290" y="1205009"/>
                <a:ext cx="205200" cy="200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2391585-8E4E-2855-D34A-3FC56982B67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96650" y="1196009"/>
                  <a:ext cx="222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177A25D-1AC3-087E-3523-B66AFF2FE3F8}"/>
                    </a:ext>
                  </a:extLst>
                </p14:cNvPr>
                <p14:cNvContentPartPr/>
                <p14:nvPr/>
              </p14:nvContentPartPr>
              <p14:xfrm>
                <a:off x="5660890" y="975689"/>
                <a:ext cx="23760" cy="149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177A25D-1AC3-087E-3523-B66AFF2FE3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51890" y="966689"/>
                  <a:ext cx="41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A3EA4FD-49CC-F4F4-A2FE-98A2B90408B5}"/>
                    </a:ext>
                  </a:extLst>
                </p14:cNvPr>
                <p14:cNvContentPartPr/>
                <p14:nvPr/>
              </p14:nvContentPartPr>
              <p14:xfrm>
                <a:off x="5798050" y="933209"/>
                <a:ext cx="72000" cy="190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A3EA4FD-49CC-F4F4-A2FE-98A2B90408B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89410" y="924569"/>
                  <a:ext cx="89640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2941C1A-6D2F-C38A-0FDC-C935C74F380F}"/>
                  </a:ext>
                </a:extLst>
              </p14:cNvPr>
              <p14:cNvContentPartPr/>
              <p14:nvPr/>
            </p14:nvContentPartPr>
            <p14:xfrm>
              <a:off x="6002170" y="1293929"/>
              <a:ext cx="171360" cy="300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2941C1A-6D2F-C38A-0FDC-C935C74F380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993170" y="1285289"/>
                <a:ext cx="189000" cy="31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7EBBA8A0-956C-9B9E-8ECF-3969F37B0275}"/>
              </a:ext>
            </a:extLst>
          </p:cNvPr>
          <p:cNvGrpSpPr/>
          <p:nvPr/>
        </p:nvGrpSpPr>
        <p:grpSpPr>
          <a:xfrm>
            <a:off x="1100410" y="2390129"/>
            <a:ext cx="397080" cy="537480"/>
            <a:chOff x="1100410" y="2390129"/>
            <a:chExt cx="39708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AAF8369-D925-2554-DEC7-A63F979E7B2B}"/>
                    </a:ext>
                  </a:extLst>
                </p14:cNvPr>
                <p14:cNvContentPartPr/>
                <p14:nvPr/>
              </p14:nvContentPartPr>
              <p14:xfrm>
                <a:off x="1100410" y="2534849"/>
                <a:ext cx="205560" cy="219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AAF8369-D925-2554-DEC7-A63F979E7B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1770" y="2526209"/>
                  <a:ext cx="223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FCB7D41-A93C-CA44-44E4-7B9EB6C812A3}"/>
                    </a:ext>
                  </a:extLst>
                </p14:cNvPr>
                <p14:cNvContentPartPr/>
                <p14:nvPr/>
              </p14:nvContentPartPr>
              <p14:xfrm>
                <a:off x="1176010" y="2746529"/>
                <a:ext cx="212400" cy="181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FCB7D41-A93C-CA44-44E4-7B9EB6C812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67370" y="2737889"/>
                  <a:ext cx="230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6812AE8-27A2-5B06-BCB4-BEBCF9588174}"/>
                    </a:ext>
                  </a:extLst>
                </p14:cNvPr>
                <p14:cNvContentPartPr/>
                <p14:nvPr/>
              </p14:nvContentPartPr>
              <p14:xfrm>
                <a:off x="1345930" y="2552129"/>
                <a:ext cx="151560" cy="197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6812AE8-27A2-5B06-BCB4-BEBCF958817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37290" y="2543489"/>
                  <a:ext cx="169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767DA49-2014-5C0E-EA85-2C0C845D2800}"/>
                    </a:ext>
                  </a:extLst>
                </p14:cNvPr>
                <p14:cNvContentPartPr/>
                <p14:nvPr/>
              </p14:nvContentPartPr>
              <p14:xfrm>
                <a:off x="1253410" y="2390129"/>
                <a:ext cx="177480" cy="18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767DA49-2014-5C0E-EA85-2C0C845D280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44410" y="2381489"/>
                  <a:ext cx="19512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94DBBCB-4FE6-0F7B-907C-F0BD18DF41C2}"/>
                  </a:ext>
                </a:extLst>
              </p14:cNvPr>
              <p14:cNvContentPartPr/>
              <p14:nvPr/>
            </p14:nvContentPartPr>
            <p14:xfrm>
              <a:off x="1331170" y="2500289"/>
              <a:ext cx="48240" cy="13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94DBBCB-4FE6-0F7B-907C-F0BD18DF41C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77530" y="2392649"/>
                <a:ext cx="1558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B8A7965-80A6-2D79-B609-F581F70A2A48}"/>
                  </a:ext>
                </a:extLst>
              </p14:cNvPr>
              <p14:cNvContentPartPr/>
              <p14:nvPr/>
            </p14:nvContentPartPr>
            <p14:xfrm>
              <a:off x="1247290" y="2795489"/>
              <a:ext cx="88560" cy="57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B8A7965-80A6-2D79-B609-F581F70A2A4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93290" y="2687489"/>
                <a:ext cx="1962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7F047DD-F78C-4FF4-95BB-2868F60D4E47}"/>
                  </a:ext>
                </a:extLst>
              </p14:cNvPr>
              <p14:cNvContentPartPr/>
              <p14:nvPr/>
            </p14:nvContentPartPr>
            <p14:xfrm>
              <a:off x="1163770" y="2614049"/>
              <a:ext cx="56520" cy="65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7F047DD-F78C-4FF4-95BB-2868F60D4E4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09770" y="2506049"/>
                <a:ext cx="1641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61C3107-8CC1-5A39-45FD-09B732A98239}"/>
                  </a:ext>
                </a:extLst>
              </p14:cNvPr>
              <p14:cNvContentPartPr/>
              <p14:nvPr/>
            </p14:nvContentPartPr>
            <p14:xfrm>
              <a:off x="1389490" y="2630249"/>
              <a:ext cx="44640" cy="78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61C3107-8CC1-5A39-45FD-09B732A9823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35490" y="2522249"/>
                <a:ext cx="1522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698D97E-2BE4-5BA8-1DF5-3BE2E6F6E9E4}"/>
                  </a:ext>
                </a:extLst>
              </p14:cNvPr>
              <p14:cNvContentPartPr/>
              <p14:nvPr/>
            </p14:nvContentPartPr>
            <p14:xfrm>
              <a:off x="2012650" y="2296169"/>
              <a:ext cx="1270440" cy="365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698D97E-2BE4-5BA8-1DF5-3BE2E6F6E9E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04010" y="2287529"/>
                <a:ext cx="128808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1C41AD7-6B01-4A7C-BD52-9EE691BDC431}"/>
                  </a:ext>
                </a:extLst>
              </p14:cNvPr>
              <p14:cNvContentPartPr/>
              <p14:nvPr/>
            </p14:nvContentPartPr>
            <p14:xfrm>
              <a:off x="3485410" y="2321729"/>
              <a:ext cx="943200" cy="235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1C41AD7-6B01-4A7C-BD52-9EE691BDC43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476770" y="2313089"/>
                <a:ext cx="9608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B7B3129-2942-A3C2-01FC-57558040C68C}"/>
                  </a:ext>
                </a:extLst>
              </p14:cNvPr>
              <p14:cNvContentPartPr/>
              <p14:nvPr/>
            </p14:nvContentPartPr>
            <p14:xfrm>
              <a:off x="4667290" y="2172689"/>
              <a:ext cx="1123920" cy="320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B7B3129-2942-A3C2-01FC-57558040C68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58650" y="2164049"/>
                <a:ext cx="1141560" cy="33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DAA7D6DE-187B-6E01-3867-041FC7C76E30}"/>
              </a:ext>
            </a:extLst>
          </p:cNvPr>
          <p:cNvGrpSpPr/>
          <p:nvPr/>
        </p:nvGrpSpPr>
        <p:grpSpPr>
          <a:xfrm>
            <a:off x="2074930" y="2886569"/>
            <a:ext cx="1173600" cy="425160"/>
            <a:chOff x="2074930" y="2886569"/>
            <a:chExt cx="117360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FBEF630-DDDD-C9E2-6698-24766B3935F4}"/>
                    </a:ext>
                  </a:extLst>
                </p14:cNvPr>
                <p14:cNvContentPartPr/>
                <p14:nvPr/>
              </p14:nvContentPartPr>
              <p14:xfrm>
                <a:off x="2121730" y="2915009"/>
                <a:ext cx="38880" cy="245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FBEF630-DDDD-C9E2-6698-24766B3935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12730" y="2906009"/>
                  <a:ext cx="56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EA72220-C541-E1D3-73D3-1226F61589A5}"/>
                    </a:ext>
                  </a:extLst>
                </p14:cNvPr>
                <p14:cNvContentPartPr/>
                <p14:nvPr/>
              </p14:nvContentPartPr>
              <p14:xfrm>
                <a:off x="2074930" y="2916089"/>
                <a:ext cx="240840" cy="56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EA72220-C541-E1D3-73D3-1226F61589A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66290" y="2907089"/>
                  <a:ext cx="258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EEBB785-C677-EE00-BD28-25FE6F3C14ED}"/>
                    </a:ext>
                  </a:extLst>
                </p14:cNvPr>
                <p14:cNvContentPartPr/>
                <p14:nvPr/>
              </p14:nvContentPartPr>
              <p14:xfrm>
                <a:off x="2289490" y="2991689"/>
                <a:ext cx="452520" cy="320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EEBB785-C677-EE00-BD28-25FE6F3C14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80850" y="2982689"/>
                  <a:ext cx="4701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416E7F0-04B5-F154-9D8B-780A5E901FCB}"/>
                    </a:ext>
                  </a:extLst>
                </p14:cNvPr>
                <p14:cNvContentPartPr/>
                <p14:nvPr/>
              </p14:nvContentPartPr>
              <p14:xfrm>
                <a:off x="2824810" y="2886569"/>
                <a:ext cx="423720" cy="258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416E7F0-04B5-F154-9D8B-780A5E901FC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16170" y="2877929"/>
                  <a:ext cx="441360" cy="27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9CC09F2-A7BD-9B7A-27A0-1BD138C9ABC4}"/>
                  </a:ext>
                </a:extLst>
              </p14:cNvPr>
              <p14:cNvContentPartPr/>
              <p14:nvPr/>
            </p14:nvContentPartPr>
            <p14:xfrm>
              <a:off x="3455170" y="2778569"/>
              <a:ext cx="1166040" cy="384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9CC09F2-A7BD-9B7A-27A0-1BD138C9AB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46530" y="2769569"/>
                <a:ext cx="11836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296E01C-9DCF-C221-CD90-CA85E6B4A3DA}"/>
                  </a:ext>
                </a:extLst>
              </p14:cNvPr>
              <p14:cNvContentPartPr/>
              <p14:nvPr/>
            </p14:nvContentPartPr>
            <p14:xfrm>
              <a:off x="4481890" y="2968649"/>
              <a:ext cx="162000" cy="14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296E01C-9DCF-C221-CD90-CA85E6B4A3D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472890" y="2959649"/>
                <a:ext cx="1796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80EA7D7-9893-A43A-A353-2C8E35C91EB3}"/>
                  </a:ext>
                </a:extLst>
              </p14:cNvPr>
              <p14:cNvContentPartPr/>
              <p14:nvPr/>
            </p14:nvContentPartPr>
            <p14:xfrm>
              <a:off x="4439410" y="2860289"/>
              <a:ext cx="21240" cy="21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80EA7D7-9893-A43A-A353-2C8E35C91EB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430770" y="2851289"/>
                <a:ext cx="388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13373B1-9B6F-C1A7-A7F7-E9E821CDD40C}"/>
                  </a:ext>
                </a:extLst>
              </p14:cNvPr>
              <p14:cNvContentPartPr/>
              <p14:nvPr/>
            </p14:nvContentPartPr>
            <p14:xfrm>
              <a:off x="3471730" y="2926529"/>
              <a:ext cx="207360" cy="19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13373B1-9B6F-C1A7-A7F7-E9E821CDD40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63090" y="2917889"/>
                <a:ext cx="225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4EF27D0-E203-9EC3-A20F-E58AE055913E}"/>
                  </a:ext>
                </a:extLst>
              </p14:cNvPr>
              <p14:cNvContentPartPr/>
              <p14:nvPr/>
            </p14:nvContentPartPr>
            <p14:xfrm>
              <a:off x="4862050" y="2775689"/>
              <a:ext cx="641520" cy="322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4EF27D0-E203-9EC3-A20F-E58AE055913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853050" y="2767049"/>
                <a:ext cx="6591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E6DA89F-2029-3723-B0B4-641BD50F8A8B}"/>
                  </a:ext>
                </a:extLst>
              </p14:cNvPr>
              <p14:cNvContentPartPr/>
              <p14:nvPr/>
            </p14:nvContentPartPr>
            <p14:xfrm>
              <a:off x="5164450" y="2868569"/>
              <a:ext cx="20160" cy="13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E6DA89F-2029-3723-B0B4-641BD50F8A8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155810" y="2859929"/>
                <a:ext cx="378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3725FFC-3216-44ED-121D-D5D3C71641EE}"/>
                  </a:ext>
                </a:extLst>
              </p14:cNvPr>
              <p14:cNvContentPartPr/>
              <p14:nvPr/>
            </p14:nvContentPartPr>
            <p14:xfrm>
              <a:off x="4847650" y="2843009"/>
              <a:ext cx="319320" cy="30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3725FFC-3216-44ED-121D-D5D3C71641E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838650" y="2834009"/>
                <a:ext cx="33696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924877B3-5BE8-FC49-36E9-40AE110B4F0D}"/>
              </a:ext>
            </a:extLst>
          </p:cNvPr>
          <p:cNvGrpSpPr/>
          <p:nvPr/>
        </p:nvGrpSpPr>
        <p:grpSpPr>
          <a:xfrm>
            <a:off x="5835850" y="2721689"/>
            <a:ext cx="1276200" cy="437040"/>
            <a:chOff x="5835850" y="2721689"/>
            <a:chExt cx="127620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2AE6C7-3D45-EA8F-F3B8-093D156AF897}"/>
                    </a:ext>
                  </a:extLst>
                </p14:cNvPr>
                <p14:cNvContentPartPr/>
                <p14:nvPr/>
              </p14:nvContentPartPr>
              <p14:xfrm>
                <a:off x="5835850" y="2967209"/>
                <a:ext cx="195840" cy="14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2AE6C7-3D45-EA8F-F3B8-093D156AF8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27210" y="2958569"/>
                  <a:ext cx="213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2544AA1-95B0-3176-7A4C-EE4051E4B34F}"/>
                    </a:ext>
                  </a:extLst>
                </p14:cNvPr>
                <p14:cNvContentPartPr/>
                <p14:nvPr/>
              </p14:nvContentPartPr>
              <p14:xfrm>
                <a:off x="5837650" y="3051809"/>
                <a:ext cx="165600" cy="21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2544AA1-95B0-3176-7A4C-EE4051E4B34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28650" y="3042809"/>
                  <a:ext cx="183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14197BA-F40A-96CE-8DC4-5C088518D0C5}"/>
                    </a:ext>
                  </a:extLst>
                </p14:cNvPr>
                <p14:cNvContentPartPr/>
                <p14:nvPr/>
              </p14:nvContentPartPr>
              <p14:xfrm>
                <a:off x="6235450" y="2852009"/>
                <a:ext cx="43200" cy="306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14197BA-F40A-96CE-8DC4-5C088518D0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26450" y="2843009"/>
                  <a:ext cx="608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74491E6-2FAB-C317-E257-14D9E7BE504E}"/>
                    </a:ext>
                  </a:extLst>
                </p14:cNvPr>
                <p14:cNvContentPartPr/>
                <p14:nvPr/>
              </p14:nvContentPartPr>
              <p14:xfrm>
                <a:off x="6378730" y="2897729"/>
                <a:ext cx="216720" cy="185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74491E6-2FAB-C317-E257-14D9E7BE504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69730" y="2889089"/>
                  <a:ext cx="234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C5D8BF4-F77B-3C02-C68E-39985E723431}"/>
                    </a:ext>
                  </a:extLst>
                </p14:cNvPr>
                <p14:cNvContentPartPr/>
                <p14:nvPr/>
              </p14:nvContentPartPr>
              <p14:xfrm>
                <a:off x="6619210" y="2820689"/>
                <a:ext cx="160920" cy="10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C5D8BF4-F77B-3C02-C68E-39985E72343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10570" y="2811689"/>
                  <a:ext cx="178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7D00EDC-E9FF-2ABD-55A0-A47459B8D7E1}"/>
                    </a:ext>
                  </a:extLst>
                </p14:cNvPr>
                <p14:cNvContentPartPr/>
                <p14:nvPr/>
              </p14:nvContentPartPr>
              <p14:xfrm>
                <a:off x="6839890" y="2724569"/>
                <a:ext cx="121680" cy="112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7D00EDC-E9FF-2ABD-55A0-A47459B8D7E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31250" y="2715569"/>
                  <a:ext cx="139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CD978A4-8806-6E71-450F-FDEDC397C300}"/>
                    </a:ext>
                  </a:extLst>
                </p14:cNvPr>
                <p14:cNvContentPartPr/>
                <p14:nvPr/>
              </p14:nvContentPartPr>
              <p14:xfrm>
                <a:off x="7020970" y="2721689"/>
                <a:ext cx="91080" cy="120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CD978A4-8806-6E71-450F-FDEDC397C30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11970" y="2712689"/>
                  <a:ext cx="10872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C38EFD3-84E3-E6C2-32C7-FC2E04B5075F}"/>
                  </a:ext>
                </a:extLst>
              </p14:cNvPr>
              <p14:cNvContentPartPr/>
              <p14:nvPr/>
            </p14:nvContentPartPr>
            <p14:xfrm>
              <a:off x="7114930" y="3005729"/>
              <a:ext cx="194760" cy="171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C38EFD3-84E3-E6C2-32C7-FC2E04B5075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105930" y="2996729"/>
                <a:ext cx="212400" cy="18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DA45F4AC-63C8-C011-693A-06A4E549C6FE}"/>
              </a:ext>
            </a:extLst>
          </p:cNvPr>
          <p:cNvGrpSpPr/>
          <p:nvPr/>
        </p:nvGrpSpPr>
        <p:grpSpPr>
          <a:xfrm>
            <a:off x="7885690" y="2809169"/>
            <a:ext cx="469800" cy="226800"/>
            <a:chOff x="7885690" y="2809169"/>
            <a:chExt cx="46980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A200180-56B2-4F09-336C-4A13D3BADE11}"/>
                    </a:ext>
                  </a:extLst>
                </p14:cNvPr>
                <p14:cNvContentPartPr/>
                <p14:nvPr/>
              </p14:nvContentPartPr>
              <p14:xfrm>
                <a:off x="7885690" y="2823569"/>
                <a:ext cx="217080" cy="208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A200180-56B2-4F09-336C-4A13D3BADE1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76690" y="2814929"/>
                  <a:ext cx="234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0B9D832-A001-A662-CB41-3C18CF1D771C}"/>
                    </a:ext>
                  </a:extLst>
                </p14:cNvPr>
                <p14:cNvContentPartPr/>
                <p14:nvPr/>
              </p14:nvContentPartPr>
              <p14:xfrm>
                <a:off x="8144890" y="2809169"/>
                <a:ext cx="210600" cy="226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0B9D832-A001-A662-CB41-3C18CF1D771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35890" y="2800529"/>
                  <a:ext cx="22824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46C4992-B84F-63FB-18A7-FC6559D94B99}"/>
              </a:ext>
            </a:extLst>
          </p:cNvPr>
          <p:cNvGrpSpPr/>
          <p:nvPr/>
        </p:nvGrpSpPr>
        <p:grpSpPr>
          <a:xfrm>
            <a:off x="8576530" y="2676689"/>
            <a:ext cx="2608200" cy="371520"/>
            <a:chOff x="8576530" y="2676689"/>
            <a:chExt cx="260820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640D270-1E28-3385-F1A5-3EEF8EBF1A35}"/>
                    </a:ext>
                  </a:extLst>
                </p14:cNvPr>
                <p14:cNvContentPartPr/>
                <p14:nvPr/>
              </p14:nvContentPartPr>
              <p14:xfrm>
                <a:off x="8576530" y="2676689"/>
                <a:ext cx="817200" cy="371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640D270-1E28-3385-F1A5-3EEF8EBF1A3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67890" y="2667689"/>
                  <a:ext cx="8348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04C9742-79E5-73F5-8AB6-C6EB7A4DD68F}"/>
                    </a:ext>
                  </a:extLst>
                </p14:cNvPr>
                <p14:cNvContentPartPr/>
                <p14:nvPr/>
              </p14:nvContentPartPr>
              <p14:xfrm>
                <a:off x="9350890" y="2769569"/>
                <a:ext cx="441000" cy="247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04C9742-79E5-73F5-8AB6-C6EB7A4DD68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41890" y="2760929"/>
                  <a:ext cx="4586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3B55115-EB1C-1645-DFE1-AB2EF9B1EFBE}"/>
                    </a:ext>
                  </a:extLst>
                </p14:cNvPr>
                <p14:cNvContentPartPr/>
                <p14:nvPr/>
              </p14:nvContentPartPr>
              <p14:xfrm>
                <a:off x="9663370" y="2828249"/>
                <a:ext cx="149760" cy="10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3B55115-EB1C-1645-DFE1-AB2EF9B1EFB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54730" y="2819609"/>
                  <a:ext cx="167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8350FCB-2152-F000-6E3E-94ABCC75B68F}"/>
                    </a:ext>
                  </a:extLst>
                </p14:cNvPr>
                <p14:cNvContentPartPr/>
                <p14:nvPr/>
              </p14:nvContentPartPr>
              <p14:xfrm>
                <a:off x="10047490" y="2825729"/>
                <a:ext cx="332280" cy="156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8350FCB-2152-F000-6E3E-94ABCC75B68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38490" y="2817089"/>
                  <a:ext cx="349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763B7EA-F814-55B3-D6C6-ED84FA248F79}"/>
                    </a:ext>
                  </a:extLst>
                </p14:cNvPr>
                <p14:cNvContentPartPr/>
                <p14:nvPr/>
              </p14:nvContentPartPr>
              <p14:xfrm>
                <a:off x="10262410" y="2794409"/>
                <a:ext cx="220680" cy="196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763B7EA-F814-55B3-D6C6-ED84FA248F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53410" y="2785769"/>
                  <a:ext cx="238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A30603D-4836-FAEE-5BEE-089136A43055}"/>
                    </a:ext>
                  </a:extLst>
                </p14:cNvPr>
                <p14:cNvContentPartPr/>
                <p14:nvPr/>
              </p14:nvContentPartPr>
              <p14:xfrm>
                <a:off x="10526650" y="2677769"/>
                <a:ext cx="658080" cy="326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A30603D-4836-FAEE-5BEE-089136A430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517650" y="2669129"/>
                  <a:ext cx="6757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6FA88D0-6599-B2DF-08D2-82735F030DD9}"/>
                    </a:ext>
                  </a:extLst>
                </p14:cNvPr>
                <p14:cNvContentPartPr/>
                <p14:nvPr/>
              </p14:nvContentPartPr>
              <p14:xfrm>
                <a:off x="10750210" y="2785409"/>
                <a:ext cx="268920" cy="5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6FA88D0-6599-B2DF-08D2-82735F030DD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741210" y="2776769"/>
                  <a:ext cx="286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B9C1796-7923-1C25-41B1-A81BF2A8E652}"/>
                    </a:ext>
                  </a:extLst>
                </p14:cNvPr>
                <p14:cNvContentPartPr/>
                <p14:nvPr/>
              </p14:nvContentPartPr>
              <p14:xfrm>
                <a:off x="10578490" y="2745449"/>
                <a:ext cx="24840" cy="4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B9C1796-7923-1C25-41B1-A81BF2A8E65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69490" y="2736809"/>
                  <a:ext cx="424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6B8D435-55BB-91C8-8045-1252559443DC}"/>
              </a:ext>
            </a:extLst>
          </p:cNvPr>
          <p:cNvGrpSpPr/>
          <p:nvPr/>
        </p:nvGrpSpPr>
        <p:grpSpPr>
          <a:xfrm>
            <a:off x="8570770" y="3141809"/>
            <a:ext cx="1686240" cy="375120"/>
            <a:chOff x="8570770" y="3141809"/>
            <a:chExt cx="168624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188D2B5-0B1D-327A-BDDB-94616E371EFE}"/>
                    </a:ext>
                  </a:extLst>
                </p14:cNvPr>
                <p14:cNvContentPartPr/>
                <p14:nvPr/>
              </p14:nvContentPartPr>
              <p14:xfrm>
                <a:off x="8570770" y="3194009"/>
                <a:ext cx="501480" cy="322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188D2B5-0B1D-327A-BDDB-94616E371EF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61770" y="3185009"/>
                  <a:ext cx="5191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A5E193D-3C91-34A5-2934-299471B9E0A8}"/>
                    </a:ext>
                  </a:extLst>
                </p14:cNvPr>
                <p14:cNvContentPartPr/>
                <p14:nvPr/>
              </p14:nvContentPartPr>
              <p14:xfrm>
                <a:off x="9049570" y="3141809"/>
                <a:ext cx="568080" cy="370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A5E193D-3C91-34A5-2934-299471B9E0A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40570" y="3132809"/>
                  <a:ext cx="5857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D534989-280F-C059-1FBC-542645BEB10D}"/>
                    </a:ext>
                  </a:extLst>
                </p14:cNvPr>
                <p14:cNvContentPartPr/>
                <p14:nvPr/>
              </p14:nvContentPartPr>
              <p14:xfrm>
                <a:off x="9204730" y="3262769"/>
                <a:ext cx="359280" cy="20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D534989-280F-C059-1FBC-542645BEB10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95730" y="3254129"/>
                  <a:ext cx="376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EE75132-48DC-D771-BA1A-15A7CA27FC44}"/>
                    </a:ext>
                  </a:extLst>
                </p14:cNvPr>
                <p14:cNvContentPartPr/>
                <p14:nvPr/>
              </p14:nvContentPartPr>
              <p14:xfrm>
                <a:off x="10027330" y="3288329"/>
                <a:ext cx="20160" cy="200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EE75132-48DC-D771-BA1A-15A7CA27FC4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18690" y="3279329"/>
                  <a:ext cx="37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1B4B008-13DA-0A6F-0D2B-01AD9EA4E7EA}"/>
                    </a:ext>
                  </a:extLst>
                </p14:cNvPr>
                <p14:cNvContentPartPr/>
                <p14:nvPr/>
              </p14:nvContentPartPr>
              <p14:xfrm>
                <a:off x="9920050" y="3274649"/>
                <a:ext cx="336960" cy="45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1B4B008-13DA-0A6F-0D2B-01AD9EA4E7E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11410" y="3266009"/>
                  <a:ext cx="35460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67146E1-BA20-D500-3D5A-DEA94D7C0193}"/>
              </a:ext>
            </a:extLst>
          </p:cNvPr>
          <p:cNvGrpSpPr/>
          <p:nvPr/>
        </p:nvGrpSpPr>
        <p:grpSpPr>
          <a:xfrm>
            <a:off x="1253050" y="3975209"/>
            <a:ext cx="1946880" cy="411480"/>
            <a:chOff x="1253050" y="3975209"/>
            <a:chExt cx="194688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EF5EE52-2A57-C7EA-0C27-0677BB87FC3D}"/>
                    </a:ext>
                  </a:extLst>
                </p14:cNvPr>
                <p14:cNvContentPartPr/>
                <p14:nvPr/>
              </p14:nvContentPartPr>
              <p14:xfrm>
                <a:off x="1253050" y="3995729"/>
                <a:ext cx="1398960" cy="390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EF5EE52-2A57-C7EA-0C27-0677BB87FC3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244410" y="3987089"/>
                  <a:ext cx="14166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B37AC00-5AD4-B357-17BB-3E793EFC0C7F}"/>
                    </a:ext>
                  </a:extLst>
                </p14:cNvPr>
                <p14:cNvContentPartPr/>
                <p14:nvPr/>
              </p14:nvContentPartPr>
              <p14:xfrm>
                <a:off x="2889250" y="3975209"/>
                <a:ext cx="310680" cy="264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B37AC00-5AD4-B357-17BB-3E793EFC0C7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80610" y="3966569"/>
                  <a:ext cx="328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7EA48DD-3E44-C332-CBC4-63236141D6FB}"/>
                    </a:ext>
                  </a:extLst>
                </p14:cNvPr>
                <p14:cNvContentPartPr/>
                <p14:nvPr/>
              </p14:nvContentPartPr>
              <p14:xfrm>
                <a:off x="2880970" y="4035689"/>
                <a:ext cx="163800" cy="7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7EA48DD-3E44-C332-CBC4-63236141D6F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71970" y="4026689"/>
                  <a:ext cx="18144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D3CD0AB-E539-F4E0-28E8-CB9CFE54D505}"/>
                  </a:ext>
                </a:extLst>
              </p14:cNvPr>
              <p14:cNvContentPartPr/>
              <p14:nvPr/>
            </p14:nvContentPartPr>
            <p14:xfrm>
              <a:off x="3401890" y="3818249"/>
              <a:ext cx="1324440" cy="433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D3CD0AB-E539-F4E0-28E8-CB9CFE54D50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392890" y="3809609"/>
                <a:ext cx="1342080" cy="45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84B6FF8-EAA4-98FE-C4CA-5FAFA9655853}"/>
              </a:ext>
            </a:extLst>
          </p:cNvPr>
          <p:cNvGrpSpPr/>
          <p:nvPr/>
        </p:nvGrpSpPr>
        <p:grpSpPr>
          <a:xfrm>
            <a:off x="4904170" y="3805649"/>
            <a:ext cx="1270800" cy="462240"/>
            <a:chOff x="4904170" y="3805649"/>
            <a:chExt cx="127080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D640C68-0E6E-535A-A1E2-32AC9D04F4FF}"/>
                    </a:ext>
                  </a:extLst>
                </p14:cNvPr>
                <p14:cNvContentPartPr/>
                <p14:nvPr/>
              </p14:nvContentPartPr>
              <p14:xfrm>
                <a:off x="4904170" y="3805649"/>
                <a:ext cx="1173240" cy="411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D640C68-0E6E-535A-A1E2-32AC9D04F4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95530" y="3796649"/>
                  <a:ext cx="11908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7E326F8-E347-D72B-878C-43D1632BDCDF}"/>
                    </a:ext>
                  </a:extLst>
                </p14:cNvPr>
                <p14:cNvContentPartPr/>
                <p14:nvPr/>
              </p14:nvContentPartPr>
              <p14:xfrm>
                <a:off x="5782930" y="3932009"/>
                <a:ext cx="52560" cy="10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7E326F8-E347-D72B-878C-43D1632BDCD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73930" y="3923369"/>
                  <a:ext cx="70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BA90173-4214-691E-F2CC-99EAD7D260F8}"/>
                    </a:ext>
                  </a:extLst>
                </p14:cNvPr>
                <p14:cNvContentPartPr/>
                <p14:nvPr/>
              </p14:nvContentPartPr>
              <p14:xfrm>
                <a:off x="5455690" y="3906449"/>
                <a:ext cx="245160" cy="37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BA90173-4214-691E-F2CC-99EAD7D260F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47050" y="3897449"/>
                  <a:ext cx="262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1622E14-3CC1-12ED-10E5-95533F48A1D2}"/>
                    </a:ext>
                  </a:extLst>
                </p14:cNvPr>
                <p14:cNvContentPartPr/>
                <p14:nvPr/>
              </p14:nvContentPartPr>
              <p14:xfrm>
                <a:off x="6108370" y="4175729"/>
                <a:ext cx="66600" cy="92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1622E14-3CC1-12ED-10E5-95533F48A1D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99370" y="4167089"/>
                  <a:ext cx="8424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44CA977-8167-08AE-A94F-EE5D781B4FB6}"/>
                  </a:ext>
                </a:extLst>
              </p14:cNvPr>
              <p14:cNvContentPartPr/>
              <p14:nvPr/>
            </p14:nvContentPartPr>
            <p14:xfrm>
              <a:off x="6464050" y="3798449"/>
              <a:ext cx="1136880" cy="3754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44CA977-8167-08AE-A94F-EE5D781B4FB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455050" y="3789809"/>
                <a:ext cx="1154520" cy="39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379625A-7388-B314-479D-D98F24D57B21}"/>
              </a:ext>
            </a:extLst>
          </p:cNvPr>
          <p:cNvGrpSpPr/>
          <p:nvPr/>
        </p:nvGrpSpPr>
        <p:grpSpPr>
          <a:xfrm>
            <a:off x="7788130" y="3906089"/>
            <a:ext cx="1046160" cy="320400"/>
            <a:chOff x="7788130" y="3906089"/>
            <a:chExt cx="104616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ECA372B-AA3A-41EC-2E6E-BA48699F3105}"/>
                    </a:ext>
                  </a:extLst>
                </p14:cNvPr>
                <p14:cNvContentPartPr/>
                <p14:nvPr/>
              </p14:nvContentPartPr>
              <p14:xfrm>
                <a:off x="7788130" y="4003289"/>
                <a:ext cx="302760" cy="159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ECA372B-AA3A-41EC-2E6E-BA48699F310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79490" y="3994649"/>
                  <a:ext cx="320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ECD27D6-B541-E8F7-8475-FF9B85D9B5F5}"/>
                    </a:ext>
                  </a:extLst>
                </p14:cNvPr>
                <p14:cNvContentPartPr/>
                <p14:nvPr/>
              </p14:nvContentPartPr>
              <p14:xfrm>
                <a:off x="7967770" y="4014809"/>
                <a:ext cx="131400" cy="195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ECD27D6-B541-E8F7-8475-FF9B85D9B5F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58770" y="4005809"/>
                  <a:ext cx="149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3C01DCF-DAE8-6E03-2915-478DB66EFD27}"/>
                    </a:ext>
                  </a:extLst>
                </p14:cNvPr>
                <p14:cNvContentPartPr/>
                <p14:nvPr/>
              </p14:nvContentPartPr>
              <p14:xfrm>
                <a:off x="8150650" y="3906089"/>
                <a:ext cx="683640" cy="320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3C01DCF-DAE8-6E03-2915-478DB66EFD2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41650" y="3897449"/>
                  <a:ext cx="7012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BDDA727-31FF-71A2-9D47-01CFC4E6CDE5}"/>
                    </a:ext>
                  </a:extLst>
                </p14:cNvPr>
                <p14:cNvContentPartPr/>
                <p14:nvPr/>
              </p14:nvContentPartPr>
              <p14:xfrm>
                <a:off x="8368090" y="4028489"/>
                <a:ext cx="289080" cy="7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BDDA727-31FF-71A2-9D47-01CFC4E6CDE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59450" y="4019849"/>
                  <a:ext cx="306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9374992-4E5C-DD72-6B45-3ECF121F3C37}"/>
                    </a:ext>
                  </a:extLst>
                </p14:cNvPr>
                <p14:cNvContentPartPr/>
                <p14:nvPr/>
              </p14:nvContentPartPr>
              <p14:xfrm>
                <a:off x="8325250" y="3949289"/>
                <a:ext cx="10080" cy="4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9374992-4E5C-DD72-6B45-3ECF121F3C3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16610" y="3940649"/>
                  <a:ext cx="2772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65587A8-AF4E-023C-E39C-BBA3F2C51E65}"/>
              </a:ext>
            </a:extLst>
          </p:cNvPr>
          <p:cNvGrpSpPr/>
          <p:nvPr/>
        </p:nvGrpSpPr>
        <p:grpSpPr>
          <a:xfrm>
            <a:off x="2097250" y="4459769"/>
            <a:ext cx="1513800" cy="573120"/>
            <a:chOff x="2097250" y="4459769"/>
            <a:chExt cx="151380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AFC5E49-C8D2-D0D4-9F24-BFF9D638E2C2}"/>
                    </a:ext>
                  </a:extLst>
                </p14:cNvPr>
                <p14:cNvContentPartPr/>
                <p14:nvPr/>
              </p14:nvContentPartPr>
              <p14:xfrm>
                <a:off x="2097250" y="4459769"/>
                <a:ext cx="1513800" cy="573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AFC5E49-C8D2-D0D4-9F24-BFF9D638E2C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088610" y="4451129"/>
                  <a:ext cx="153144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07C94B8-1FF6-1B11-6835-F23EC13B956F}"/>
                    </a:ext>
                  </a:extLst>
                </p14:cNvPr>
                <p14:cNvContentPartPr/>
                <p14:nvPr/>
              </p14:nvContentPartPr>
              <p14:xfrm>
                <a:off x="2867650" y="4602329"/>
                <a:ext cx="11880" cy="10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07C94B8-1FF6-1B11-6835-F23EC13B956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59010" y="4593689"/>
                  <a:ext cx="29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2454C28-C823-1218-B91F-B5139253BA47}"/>
                    </a:ext>
                  </a:extLst>
                </p14:cNvPr>
                <p14:cNvContentPartPr/>
                <p14:nvPr/>
              </p14:nvContentPartPr>
              <p14:xfrm>
                <a:off x="2550850" y="4592609"/>
                <a:ext cx="328680" cy="47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2454C28-C823-1218-B91F-B5139253BA4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42210" y="4583969"/>
                  <a:ext cx="346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21C13AA-0AC3-DFD7-A933-BB3F2059129E}"/>
                    </a:ext>
                  </a:extLst>
                </p14:cNvPr>
                <p14:cNvContentPartPr/>
                <p14:nvPr/>
              </p14:nvContentPartPr>
              <p14:xfrm>
                <a:off x="2225410" y="4603769"/>
                <a:ext cx="217440" cy="14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21C13AA-0AC3-DFD7-A933-BB3F2059129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16770" y="4594769"/>
                  <a:ext cx="2350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FD3C67D-2D3E-3BF6-60EE-B33FA600BEEB}"/>
              </a:ext>
            </a:extLst>
          </p:cNvPr>
          <p:cNvGrpSpPr/>
          <p:nvPr/>
        </p:nvGrpSpPr>
        <p:grpSpPr>
          <a:xfrm>
            <a:off x="5188930" y="4410089"/>
            <a:ext cx="2364840" cy="516600"/>
            <a:chOff x="5188930" y="4410089"/>
            <a:chExt cx="236484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A04B03E-AA8F-2E73-2B9D-D9387656A0AF}"/>
                    </a:ext>
                  </a:extLst>
                </p14:cNvPr>
                <p14:cNvContentPartPr/>
                <p14:nvPr/>
              </p14:nvContentPartPr>
              <p14:xfrm>
                <a:off x="5188930" y="4451849"/>
                <a:ext cx="573480" cy="277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A04B03E-AA8F-2E73-2B9D-D9387656A0A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80290" y="4442849"/>
                  <a:ext cx="5911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5512550-AA15-5A79-B3D3-45E8E115DB9C}"/>
                    </a:ext>
                  </a:extLst>
                </p14:cNvPr>
                <p14:cNvContentPartPr/>
                <p14:nvPr/>
              </p14:nvContentPartPr>
              <p14:xfrm>
                <a:off x="5466850" y="4528529"/>
                <a:ext cx="198000" cy="11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5512550-AA15-5A79-B3D3-45E8E115DB9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458210" y="4519529"/>
                  <a:ext cx="215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AF31FA9-13B4-D971-EC31-E44AEB09778B}"/>
                    </a:ext>
                  </a:extLst>
                </p14:cNvPr>
                <p14:cNvContentPartPr/>
                <p14:nvPr/>
              </p14:nvContentPartPr>
              <p14:xfrm>
                <a:off x="5425090" y="4481729"/>
                <a:ext cx="25920" cy="4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AF31FA9-13B4-D971-EC31-E44AEB09778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16450" y="4472729"/>
                  <a:ext cx="43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DBEFA8D-FFC2-2AB9-5565-8419D2243A37}"/>
                    </a:ext>
                  </a:extLst>
                </p14:cNvPr>
                <p14:cNvContentPartPr/>
                <p14:nvPr/>
              </p14:nvContentPartPr>
              <p14:xfrm>
                <a:off x="5957530" y="4586849"/>
                <a:ext cx="928080" cy="339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DBEFA8D-FFC2-2AB9-5565-8419D2243A3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48890" y="4578209"/>
                  <a:ext cx="9457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6B50CE8-F200-2906-F7FE-215B023FE937}"/>
                    </a:ext>
                  </a:extLst>
                </p14:cNvPr>
                <p14:cNvContentPartPr/>
                <p14:nvPr/>
              </p14:nvContentPartPr>
              <p14:xfrm>
                <a:off x="7168930" y="4410089"/>
                <a:ext cx="384840" cy="281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6B50CE8-F200-2906-F7FE-215B023FE93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59930" y="4401089"/>
                  <a:ext cx="40248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4EFD84C-CE0D-CF90-A4F1-287A681CAF57}"/>
              </a:ext>
            </a:extLst>
          </p:cNvPr>
          <p:cNvGrpSpPr/>
          <p:nvPr/>
        </p:nvGrpSpPr>
        <p:grpSpPr>
          <a:xfrm>
            <a:off x="9035530" y="3830849"/>
            <a:ext cx="703440" cy="390960"/>
            <a:chOff x="9035530" y="3830849"/>
            <a:chExt cx="70344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19E7732-B5DB-E6C9-6F11-25B6DCC321AB}"/>
                    </a:ext>
                  </a:extLst>
                </p14:cNvPr>
                <p14:cNvContentPartPr/>
                <p14:nvPr/>
              </p14:nvContentPartPr>
              <p14:xfrm>
                <a:off x="9035530" y="3830849"/>
                <a:ext cx="703440" cy="390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19E7732-B5DB-E6C9-6F11-25B6DCC321A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26890" y="3822209"/>
                  <a:ext cx="7210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80310AE-17E7-ACC8-F17C-93B686B7CDB5}"/>
                    </a:ext>
                  </a:extLst>
                </p14:cNvPr>
                <p14:cNvContentPartPr/>
                <p14:nvPr/>
              </p14:nvContentPartPr>
              <p14:xfrm>
                <a:off x="9547450" y="3985289"/>
                <a:ext cx="112320" cy="14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80310AE-17E7-ACC8-F17C-93B686B7CDB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538450" y="3976289"/>
                  <a:ext cx="129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D136C3B-4605-CA8E-8B37-64A0C0DED05E}"/>
                    </a:ext>
                  </a:extLst>
                </p14:cNvPr>
                <p14:cNvContentPartPr/>
                <p14:nvPr/>
              </p14:nvContentPartPr>
              <p14:xfrm>
                <a:off x="9230290" y="3961889"/>
                <a:ext cx="135000" cy="20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D136C3B-4605-CA8E-8B37-64A0C0DED05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221650" y="3953249"/>
                  <a:ext cx="1526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D36E17A-F433-1DD0-E3FF-CF253E57D3AD}"/>
              </a:ext>
            </a:extLst>
          </p:cNvPr>
          <p:cNvGrpSpPr/>
          <p:nvPr/>
        </p:nvGrpSpPr>
        <p:grpSpPr>
          <a:xfrm>
            <a:off x="896290" y="4598369"/>
            <a:ext cx="845640" cy="309600"/>
            <a:chOff x="896290" y="4598369"/>
            <a:chExt cx="84564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75A1B92-5342-DEF6-559C-70EE7A0DC173}"/>
                    </a:ext>
                  </a:extLst>
                </p14:cNvPr>
                <p14:cNvContentPartPr/>
                <p14:nvPr/>
              </p14:nvContentPartPr>
              <p14:xfrm>
                <a:off x="896290" y="4733009"/>
                <a:ext cx="356760" cy="174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75A1B92-5342-DEF6-559C-70EE7A0DC17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87650" y="4724369"/>
                  <a:ext cx="374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B2024AF-5DFD-4901-3D5D-546AA73F9C20}"/>
                    </a:ext>
                  </a:extLst>
                </p14:cNvPr>
                <p14:cNvContentPartPr/>
                <p14:nvPr/>
              </p14:nvContentPartPr>
              <p14:xfrm>
                <a:off x="925810" y="4598369"/>
                <a:ext cx="39240" cy="43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B2024AF-5DFD-4901-3D5D-546AA73F9C2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6810" y="4589369"/>
                  <a:ext cx="56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8394CDB-3BE4-6D36-8677-A13978DE5EB8}"/>
                    </a:ext>
                  </a:extLst>
                </p14:cNvPr>
                <p14:cNvContentPartPr/>
                <p14:nvPr/>
              </p14:nvContentPartPr>
              <p14:xfrm>
                <a:off x="1566970" y="4744529"/>
                <a:ext cx="174960" cy="155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8394CDB-3BE4-6D36-8677-A13978DE5EB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557970" y="4735889"/>
                  <a:ext cx="19260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BB88C8A-5094-7D44-31E8-2713345DE55D}"/>
              </a:ext>
            </a:extLst>
          </p:cNvPr>
          <p:cNvGrpSpPr/>
          <p:nvPr/>
        </p:nvGrpSpPr>
        <p:grpSpPr>
          <a:xfrm>
            <a:off x="3891490" y="4467689"/>
            <a:ext cx="745560" cy="292680"/>
            <a:chOff x="3891490" y="4467689"/>
            <a:chExt cx="74556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EB6870D-4AEE-FC47-4F01-BA28D1FB2189}"/>
                    </a:ext>
                  </a:extLst>
                </p14:cNvPr>
                <p14:cNvContentPartPr/>
                <p14:nvPr/>
              </p14:nvContentPartPr>
              <p14:xfrm>
                <a:off x="3891490" y="4467689"/>
                <a:ext cx="745560" cy="292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EB6870D-4AEE-FC47-4F01-BA28D1FB218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82850" y="4458689"/>
                  <a:ext cx="7632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108809B-93BA-5A23-9FCF-96D8257B8C80}"/>
                    </a:ext>
                  </a:extLst>
                </p14:cNvPr>
                <p14:cNvContentPartPr/>
                <p14:nvPr/>
              </p14:nvContentPartPr>
              <p14:xfrm>
                <a:off x="4337890" y="4553369"/>
                <a:ext cx="249120" cy="16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108809B-93BA-5A23-9FCF-96D8257B8C8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29250" y="4544729"/>
                  <a:ext cx="266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E7EDE2C-E489-BEAB-B83A-CE781E94321B}"/>
                    </a:ext>
                  </a:extLst>
                </p14:cNvPr>
                <p14:cNvContentPartPr/>
                <p14:nvPr/>
              </p14:nvContentPartPr>
              <p14:xfrm>
                <a:off x="3979690" y="4563809"/>
                <a:ext cx="231840" cy="70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E7EDE2C-E489-BEAB-B83A-CE781E94321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970690" y="4554809"/>
                  <a:ext cx="24948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CC0A94B-8A52-8616-7895-E339E69F5563}"/>
              </a:ext>
            </a:extLst>
          </p:cNvPr>
          <p:cNvGrpSpPr/>
          <p:nvPr/>
        </p:nvGrpSpPr>
        <p:grpSpPr>
          <a:xfrm>
            <a:off x="7552330" y="4472729"/>
            <a:ext cx="1906920" cy="458280"/>
            <a:chOff x="7552330" y="4472729"/>
            <a:chExt cx="190692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0CC6C92-7A4F-F0E6-C322-D1796C866CDB}"/>
                    </a:ext>
                  </a:extLst>
                </p14:cNvPr>
                <p14:cNvContentPartPr/>
                <p14:nvPr/>
              </p14:nvContentPartPr>
              <p14:xfrm>
                <a:off x="7557370" y="4748849"/>
                <a:ext cx="25560" cy="2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0CC6C92-7A4F-F0E6-C322-D1796C866CD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48370" y="4739849"/>
                  <a:ext cx="43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5BA4140-5DDC-C816-8BBA-90BDCFEC852C}"/>
                    </a:ext>
                  </a:extLst>
                </p14:cNvPr>
                <p14:cNvContentPartPr/>
                <p14:nvPr/>
              </p14:nvContentPartPr>
              <p14:xfrm>
                <a:off x="7552330" y="4752089"/>
                <a:ext cx="39960" cy="178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5BA4140-5DDC-C816-8BBA-90BDCFEC852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43690" y="4743089"/>
                  <a:ext cx="57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19FF592-253C-8845-8610-EFB747B43562}"/>
                    </a:ext>
                  </a:extLst>
                </p14:cNvPr>
                <p14:cNvContentPartPr/>
                <p14:nvPr/>
              </p14:nvContentPartPr>
              <p14:xfrm>
                <a:off x="7951570" y="4472729"/>
                <a:ext cx="503640" cy="248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19FF592-253C-8845-8610-EFB747B4356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42930" y="4463729"/>
                  <a:ext cx="5212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D3DA3A5-CCBB-E982-8F26-36B35A1528E6}"/>
                    </a:ext>
                  </a:extLst>
                </p14:cNvPr>
                <p14:cNvContentPartPr/>
                <p14:nvPr/>
              </p14:nvContentPartPr>
              <p14:xfrm>
                <a:off x="8669410" y="4547609"/>
                <a:ext cx="789840" cy="173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D3DA3A5-CCBB-E982-8F26-36B35A1528E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660410" y="4538969"/>
                  <a:ext cx="80748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1E732B6-7D41-8E44-6363-9E996CD872C3}"/>
                  </a:ext>
                </a:extLst>
              </p14:cNvPr>
              <p14:cNvContentPartPr/>
              <p14:nvPr/>
            </p14:nvContentPartPr>
            <p14:xfrm>
              <a:off x="9483370" y="4396409"/>
              <a:ext cx="1314000" cy="4968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1E732B6-7D41-8E44-6363-9E996CD872C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474730" y="4387769"/>
                <a:ext cx="133164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A39D5C7B-036F-E6B4-F2F2-647072F6E5C3}"/>
                  </a:ext>
                </a:extLst>
              </p14:cNvPr>
              <p14:cNvContentPartPr/>
              <p14:nvPr/>
            </p14:nvContentPartPr>
            <p14:xfrm>
              <a:off x="10908610" y="4704929"/>
              <a:ext cx="60120" cy="190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A39D5C7B-036F-E6B4-F2F2-647072F6E5C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0899610" y="4695929"/>
                <a:ext cx="7776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FBBE7F3-2AE3-112D-FE84-E23B1610797B}"/>
              </a:ext>
            </a:extLst>
          </p:cNvPr>
          <p:cNvGrpSpPr/>
          <p:nvPr/>
        </p:nvGrpSpPr>
        <p:grpSpPr>
          <a:xfrm>
            <a:off x="4303690" y="5026409"/>
            <a:ext cx="2513520" cy="708840"/>
            <a:chOff x="4303690" y="5026409"/>
            <a:chExt cx="2513520" cy="70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8878112-AD3F-8B01-C1EC-CB11B29C8A26}"/>
                    </a:ext>
                  </a:extLst>
                </p14:cNvPr>
                <p14:cNvContentPartPr/>
                <p14:nvPr/>
              </p14:nvContentPartPr>
              <p14:xfrm>
                <a:off x="4303690" y="5237729"/>
                <a:ext cx="425880" cy="231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8878112-AD3F-8B01-C1EC-CB11B29C8A2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95050" y="5228729"/>
                  <a:ext cx="443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70F342C-F36B-B9FB-3E44-06E362FC0AD5}"/>
                    </a:ext>
                  </a:extLst>
                </p14:cNvPr>
                <p14:cNvContentPartPr/>
                <p14:nvPr/>
              </p14:nvContentPartPr>
              <p14:xfrm>
                <a:off x="4485130" y="5204969"/>
                <a:ext cx="69480" cy="429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70F342C-F36B-B9FB-3E44-06E362FC0AD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476490" y="5195969"/>
                  <a:ext cx="871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3DF9C0C-697F-E8CD-FC69-20AADC095D13}"/>
                    </a:ext>
                  </a:extLst>
                </p14:cNvPr>
                <p14:cNvContentPartPr/>
                <p14:nvPr/>
              </p14:nvContentPartPr>
              <p14:xfrm>
                <a:off x="4916770" y="5397569"/>
                <a:ext cx="182520" cy="176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3DF9C0C-697F-E8CD-FC69-20AADC095D1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08130" y="5388929"/>
                  <a:ext cx="200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04ED65D-4F15-72D2-DC96-04F21291D432}"/>
                    </a:ext>
                  </a:extLst>
                </p14:cNvPr>
                <p14:cNvContentPartPr/>
                <p14:nvPr/>
              </p14:nvContentPartPr>
              <p14:xfrm>
                <a:off x="4916770" y="5242769"/>
                <a:ext cx="210960" cy="24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04ED65D-4F15-72D2-DC96-04F21291D43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907770" y="5234129"/>
                  <a:ext cx="228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1AA8806-B26C-2382-37CA-9601AF889312}"/>
                    </a:ext>
                  </a:extLst>
                </p14:cNvPr>
                <p14:cNvContentPartPr/>
                <p14:nvPr/>
              </p14:nvContentPartPr>
              <p14:xfrm>
                <a:off x="4823530" y="5170769"/>
                <a:ext cx="129600" cy="532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1AA8806-B26C-2382-37CA-9601AF88931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814530" y="5161769"/>
                  <a:ext cx="14724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614FAF3-5581-C60B-3D61-24B76A8C74B1}"/>
                    </a:ext>
                  </a:extLst>
                </p14:cNvPr>
                <p14:cNvContentPartPr/>
                <p14:nvPr/>
              </p14:nvContentPartPr>
              <p14:xfrm>
                <a:off x="5170930" y="5184089"/>
                <a:ext cx="155880" cy="551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614FAF3-5581-C60B-3D61-24B76A8C74B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162290" y="5175089"/>
                  <a:ext cx="17352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9CBB0A3-BBE6-498D-943A-7A16F9EEB27C}"/>
                    </a:ext>
                  </a:extLst>
                </p14:cNvPr>
                <p14:cNvContentPartPr/>
                <p14:nvPr/>
              </p14:nvContentPartPr>
              <p14:xfrm>
                <a:off x="5559370" y="5441849"/>
                <a:ext cx="261000" cy="217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9CBB0A3-BBE6-498D-943A-7A16F9EEB27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50370" y="5433209"/>
                  <a:ext cx="278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4A18BD7-ADFA-1C42-E19E-3379D3109DDB}"/>
                    </a:ext>
                  </a:extLst>
                </p14:cNvPr>
                <p14:cNvContentPartPr/>
                <p14:nvPr/>
              </p14:nvContentPartPr>
              <p14:xfrm>
                <a:off x="5829370" y="5209289"/>
                <a:ext cx="184680" cy="19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4A18BD7-ADFA-1C42-E19E-3379D3109DD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820730" y="5200649"/>
                  <a:ext cx="202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5A256F4-1164-E4B2-5D83-54E46FC67B73}"/>
                    </a:ext>
                  </a:extLst>
                </p14:cNvPr>
                <p14:cNvContentPartPr/>
                <p14:nvPr/>
              </p14:nvContentPartPr>
              <p14:xfrm>
                <a:off x="6135370" y="5164289"/>
                <a:ext cx="29880" cy="117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5A256F4-1164-E4B2-5D83-54E46FC67B7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26370" y="5155649"/>
                  <a:ext cx="47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96AFF6D-9B9D-325D-7776-3FE68EFBE485}"/>
                    </a:ext>
                  </a:extLst>
                </p14:cNvPr>
                <p14:cNvContentPartPr/>
                <p14:nvPr/>
              </p14:nvContentPartPr>
              <p14:xfrm>
                <a:off x="6158410" y="5064209"/>
                <a:ext cx="14760" cy="10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96AFF6D-9B9D-325D-7776-3FE68EFBE48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149770" y="5055569"/>
                  <a:ext cx="32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956F195-D6AC-E851-E28F-6FC4B78972DB}"/>
                    </a:ext>
                  </a:extLst>
                </p14:cNvPr>
                <p14:cNvContentPartPr/>
                <p14:nvPr/>
              </p14:nvContentPartPr>
              <p14:xfrm>
                <a:off x="6290530" y="5053409"/>
                <a:ext cx="273240" cy="257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956F195-D6AC-E851-E28F-6FC4B78972D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81890" y="5044409"/>
                  <a:ext cx="2908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43AFECB-D261-80DC-94B4-FA9FDDDE7698}"/>
                    </a:ext>
                  </a:extLst>
                </p14:cNvPr>
                <p14:cNvContentPartPr/>
                <p14:nvPr/>
              </p14:nvContentPartPr>
              <p14:xfrm>
                <a:off x="6642250" y="5026409"/>
                <a:ext cx="174960" cy="222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43AFECB-D261-80DC-94B4-FA9FDDDE769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33610" y="5017409"/>
                  <a:ext cx="192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F5027DE-1404-8C16-F83D-37CCC4BB0C0E}"/>
                    </a:ext>
                  </a:extLst>
                </p14:cNvPr>
                <p14:cNvContentPartPr/>
                <p14:nvPr/>
              </p14:nvContentPartPr>
              <p14:xfrm>
                <a:off x="6614890" y="5154569"/>
                <a:ext cx="197640" cy="24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F5027DE-1404-8C16-F83D-37CCC4BB0C0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06250" y="5145569"/>
                  <a:ext cx="215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816B616-873E-040B-15CE-4BE6B1CA827D}"/>
                    </a:ext>
                  </a:extLst>
                </p14:cNvPr>
                <p14:cNvContentPartPr/>
                <p14:nvPr/>
              </p14:nvContentPartPr>
              <p14:xfrm>
                <a:off x="6289090" y="5350769"/>
                <a:ext cx="326160" cy="41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816B616-873E-040B-15CE-4BE6B1CA827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280450" y="5341769"/>
                  <a:ext cx="343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F6A9F29-0E91-66A9-C4D2-A908922896D9}"/>
                    </a:ext>
                  </a:extLst>
                </p14:cNvPr>
                <p14:cNvContentPartPr/>
                <p14:nvPr/>
              </p14:nvContentPartPr>
              <p14:xfrm>
                <a:off x="6398890" y="5418089"/>
                <a:ext cx="150840" cy="171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F6A9F29-0E91-66A9-C4D2-A908922896D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90250" y="5409089"/>
                  <a:ext cx="168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16C72C7-5CD9-6492-1B5B-21660D4F6596}"/>
                    </a:ext>
                  </a:extLst>
                </p14:cNvPr>
                <p14:cNvContentPartPr/>
                <p14:nvPr/>
              </p14:nvContentPartPr>
              <p14:xfrm>
                <a:off x="6342730" y="5426729"/>
                <a:ext cx="186480" cy="63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16C72C7-5CD9-6492-1B5B-21660D4F659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333730" y="5417729"/>
                  <a:ext cx="20412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641C28A3-77E1-B110-CD50-2CADC9E5248E}"/>
              </a:ext>
            </a:extLst>
          </p:cNvPr>
          <p:cNvGrpSpPr/>
          <p:nvPr/>
        </p:nvGrpSpPr>
        <p:grpSpPr>
          <a:xfrm>
            <a:off x="2665690" y="5309729"/>
            <a:ext cx="1380600" cy="441000"/>
            <a:chOff x="2665690" y="5309729"/>
            <a:chExt cx="138060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8C9D4B2-13F8-75ED-F30C-AC20AD15D30F}"/>
                    </a:ext>
                  </a:extLst>
                </p14:cNvPr>
                <p14:cNvContentPartPr/>
                <p14:nvPr/>
              </p14:nvContentPartPr>
              <p14:xfrm>
                <a:off x="2665690" y="5410169"/>
                <a:ext cx="479520" cy="171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8C9D4B2-13F8-75ED-F30C-AC20AD15D30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56690" y="5401169"/>
                  <a:ext cx="497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9486EE6-5361-9A14-8EA0-36519C91844E}"/>
                    </a:ext>
                  </a:extLst>
                </p14:cNvPr>
                <p14:cNvContentPartPr/>
                <p14:nvPr/>
              </p14:nvContentPartPr>
              <p14:xfrm>
                <a:off x="2918050" y="5351849"/>
                <a:ext cx="45720" cy="377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9486EE6-5361-9A14-8EA0-36519C91844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909050" y="5342849"/>
                  <a:ext cx="633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8F1B532-7D9E-9F31-70BD-E87FE0358600}"/>
                    </a:ext>
                  </a:extLst>
                </p14:cNvPr>
                <p14:cNvContentPartPr/>
                <p14:nvPr/>
              </p14:nvContentPartPr>
              <p14:xfrm>
                <a:off x="2903290" y="5725889"/>
                <a:ext cx="117720" cy="24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8F1B532-7D9E-9F31-70BD-E87FE035860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894650" y="5717249"/>
                  <a:ext cx="135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6BCC97F-4297-EFED-77C2-136567543C25}"/>
                    </a:ext>
                  </a:extLst>
                </p14:cNvPr>
                <p14:cNvContentPartPr/>
                <p14:nvPr/>
              </p14:nvContentPartPr>
              <p14:xfrm>
                <a:off x="2859730" y="5311889"/>
                <a:ext cx="120240" cy="30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6BCC97F-4297-EFED-77C2-136567543C2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850730" y="5302889"/>
                  <a:ext cx="137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ABA525F-C782-C25A-3CBD-B6C9082E5AA8}"/>
                    </a:ext>
                  </a:extLst>
                </p14:cNvPr>
                <p14:cNvContentPartPr/>
                <p14:nvPr/>
              </p14:nvContentPartPr>
              <p14:xfrm>
                <a:off x="3169690" y="5335289"/>
                <a:ext cx="71280" cy="354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ABA525F-C782-C25A-3CBD-B6C9082E5A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160690" y="5326289"/>
                  <a:ext cx="889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249CA40-06EE-20B9-4279-A0BA65610418}"/>
                    </a:ext>
                  </a:extLst>
                </p14:cNvPr>
                <p14:cNvContentPartPr/>
                <p14:nvPr/>
              </p14:nvContentPartPr>
              <p14:xfrm>
                <a:off x="3267970" y="5483969"/>
                <a:ext cx="100800" cy="130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249CA40-06EE-20B9-4279-A0BA6561041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58970" y="5474969"/>
                  <a:ext cx="118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9CCA56A-42F4-0D1B-3EA9-C9CCE3861028}"/>
                    </a:ext>
                  </a:extLst>
                </p14:cNvPr>
                <p14:cNvContentPartPr/>
                <p14:nvPr/>
              </p14:nvContentPartPr>
              <p14:xfrm>
                <a:off x="3283090" y="5424929"/>
                <a:ext cx="85680" cy="7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9CCA56A-42F4-0D1B-3EA9-C9CCE386102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274090" y="5416289"/>
                  <a:ext cx="103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8C5B5C1-3139-1722-0FA6-DFE01651CE77}"/>
                    </a:ext>
                  </a:extLst>
                </p14:cNvPr>
                <p14:cNvContentPartPr/>
                <p14:nvPr/>
              </p14:nvContentPartPr>
              <p14:xfrm>
                <a:off x="3351850" y="5621489"/>
                <a:ext cx="39600" cy="92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8C5B5C1-3139-1722-0FA6-DFE01651CE7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343210" y="5612849"/>
                  <a:ext cx="57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FBC44E1-8F70-5E57-6407-9AF8D96B8ED8}"/>
                    </a:ext>
                  </a:extLst>
                </p14:cNvPr>
                <p14:cNvContentPartPr/>
                <p14:nvPr/>
              </p14:nvContentPartPr>
              <p14:xfrm>
                <a:off x="3437890" y="5391809"/>
                <a:ext cx="126720" cy="223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FBC44E1-8F70-5E57-6407-9AF8D96B8ED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428890" y="5383169"/>
                  <a:ext cx="1443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F3BCD62-61CD-CA2D-76F3-12D6DF934D23}"/>
                    </a:ext>
                  </a:extLst>
                </p14:cNvPr>
                <p14:cNvContentPartPr/>
                <p14:nvPr/>
              </p14:nvContentPartPr>
              <p14:xfrm>
                <a:off x="3411970" y="5481809"/>
                <a:ext cx="163800" cy="30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F3BCD62-61CD-CA2D-76F3-12D6DF934D2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03330" y="5472809"/>
                  <a:ext cx="181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E65B5EF-239A-C2F5-C817-FC622F77E30C}"/>
                    </a:ext>
                  </a:extLst>
                </p14:cNvPr>
                <p14:cNvContentPartPr/>
                <p14:nvPr/>
              </p14:nvContentPartPr>
              <p14:xfrm>
                <a:off x="3525010" y="5309729"/>
                <a:ext cx="86400" cy="423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E65B5EF-239A-C2F5-C817-FC622F77E30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516010" y="5300729"/>
                  <a:ext cx="1040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8B670C6-CAE5-8907-654F-26397F4B854E}"/>
                    </a:ext>
                  </a:extLst>
                </p14:cNvPr>
                <p14:cNvContentPartPr/>
                <p14:nvPr/>
              </p14:nvContentPartPr>
              <p14:xfrm>
                <a:off x="3847930" y="5457689"/>
                <a:ext cx="159480" cy="12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8B670C6-CAE5-8907-654F-26397F4B854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38930" y="5449049"/>
                  <a:ext cx="177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4C7959F-1D13-42A5-33A4-3EDBDD9E42F4}"/>
                    </a:ext>
                  </a:extLst>
                </p14:cNvPr>
                <p14:cNvContentPartPr/>
                <p14:nvPr/>
              </p14:nvContentPartPr>
              <p14:xfrm>
                <a:off x="3879610" y="5508449"/>
                <a:ext cx="166680" cy="24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4C7959F-1D13-42A5-33A4-3EDBDD9E42F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870970" y="5499809"/>
                  <a:ext cx="184320" cy="4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5094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74331C-57E1-D0A8-7110-28149D923A1D}"/>
                  </a:ext>
                </a:extLst>
              </p14:cNvPr>
              <p14:cNvContentPartPr/>
              <p14:nvPr/>
            </p14:nvContentPartPr>
            <p14:xfrm>
              <a:off x="769930" y="318329"/>
              <a:ext cx="193320" cy="342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74331C-57E1-D0A8-7110-28149D923A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290" y="309329"/>
                <a:ext cx="210960" cy="36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BA78B86-9B2F-420C-09FA-663F3348EEF1}"/>
              </a:ext>
            </a:extLst>
          </p:cNvPr>
          <p:cNvGrpSpPr/>
          <p:nvPr/>
        </p:nvGrpSpPr>
        <p:grpSpPr>
          <a:xfrm>
            <a:off x="917890" y="197009"/>
            <a:ext cx="1542240" cy="544680"/>
            <a:chOff x="917890" y="197009"/>
            <a:chExt cx="154224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454398-AA9F-A249-0B9D-BA5054FBA7C5}"/>
                    </a:ext>
                  </a:extLst>
                </p14:cNvPr>
                <p14:cNvContentPartPr/>
                <p14:nvPr/>
              </p14:nvContentPartPr>
              <p14:xfrm>
                <a:off x="917890" y="197009"/>
                <a:ext cx="1542240" cy="544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454398-AA9F-A249-0B9D-BA5054FBA7C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8890" y="188369"/>
                  <a:ext cx="155988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EFB771-EFE5-9C21-C971-502C2EB0E191}"/>
                    </a:ext>
                  </a:extLst>
                </p14:cNvPr>
                <p14:cNvContentPartPr/>
                <p14:nvPr/>
              </p14:nvContentPartPr>
              <p14:xfrm>
                <a:off x="2060530" y="360449"/>
                <a:ext cx="160560" cy="10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EFB771-EFE5-9C21-C971-502C2EB0E1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51530" y="351449"/>
                  <a:ext cx="178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9EFC2D7-79D9-D710-C4BE-C972CA6D7DEF}"/>
                    </a:ext>
                  </a:extLst>
                </p14:cNvPr>
                <p14:cNvContentPartPr/>
                <p14:nvPr/>
              </p14:nvContentPartPr>
              <p14:xfrm>
                <a:off x="1940650" y="330929"/>
                <a:ext cx="42120" cy="6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9EFC2D7-79D9-D710-C4BE-C972CA6D7DE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32010" y="322289"/>
                  <a:ext cx="59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554B357-FE0D-0C92-A2FF-D72DAF515029}"/>
                    </a:ext>
                  </a:extLst>
                </p14:cNvPr>
                <p14:cNvContentPartPr/>
                <p14:nvPr/>
              </p14:nvContentPartPr>
              <p14:xfrm>
                <a:off x="2268970" y="359729"/>
                <a:ext cx="11880" cy="3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554B357-FE0D-0C92-A2FF-D72DAF51502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60330" y="350729"/>
                  <a:ext cx="2952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6C7756-33A8-921F-C7F9-F7B53C369A2F}"/>
                  </a:ext>
                </a:extLst>
              </p14:cNvPr>
              <p14:cNvContentPartPr/>
              <p14:nvPr/>
            </p14:nvContentPartPr>
            <p14:xfrm>
              <a:off x="2751730" y="359009"/>
              <a:ext cx="205560" cy="389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6C7756-33A8-921F-C7F9-F7B53C369A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43090" y="350009"/>
                <a:ext cx="223200" cy="40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88CB605-8B52-043E-B23A-6542C93F7B1A}"/>
              </a:ext>
            </a:extLst>
          </p:cNvPr>
          <p:cNvGrpSpPr/>
          <p:nvPr/>
        </p:nvGrpSpPr>
        <p:grpSpPr>
          <a:xfrm>
            <a:off x="3350770" y="301769"/>
            <a:ext cx="2969280" cy="536760"/>
            <a:chOff x="3350770" y="301769"/>
            <a:chExt cx="296928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48D5F80-633C-3B0C-2698-AC2A878D4702}"/>
                    </a:ext>
                  </a:extLst>
                </p14:cNvPr>
                <p14:cNvContentPartPr/>
                <p14:nvPr/>
              </p14:nvContentPartPr>
              <p14:xfrm>
                <a:off x="3350770" y="301769"/>
                <a:ext cx="408960" cy="315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48D5F80-633C-3B0C-2698-AC2A878D47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42130" y="293129"/>
                  <a:ext cx="4266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7AF26A4-9190-5F27-899A-10CC0BF575EC}"/>
                    </a:ext>
                  </a:extLst>
                </p14:cNvPr>
                <p14:cNvContentPartPr/>
                <p14:nvPr/>
              </p14:nvContentPartPr>
              <p14:xfrm>
                <a:off x="3615010" y="397529"/>
                <a:ext cx="229320" cy="22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7AF26A4-9190-5F27-899A-10CC0BF575E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06010" y="388529"/>
                  <a:ext cx="246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1BC3878-E9E0-D563-6A70-BDE00B057B15}"/>
                    </a:ext>
                  </a:extLst>
                </p14:cNvPr>
                <p14:cNvContentPartPr/>
                <p14:nvPr/>
              </p14:nvContentPartPr>
              <p14:xfrm>
                <a:off x="3813010" y="335969"/>
                <a:ext cx="997200" cy="502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1BC3878-E9E0-D563-6A70-BDE00B057B1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04010" y="326969"/>
                  <a:ext cx="101484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3939AAE-D5B8-1298-FF21-F31128B2B78F}"/>
                    </a:ext>
                  </a:extLst>
                </p14:cNvPr>
                <p14:cNvContentPartPr/>
                <p14:nvPr/>
              </p14:nvContentPartPr>
              <p14:xfrm>
                <a:off x="4441210" y="420209"/>
                <a:ext cx="27720" cy="30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3939AAE-D5B8-1298-FF21-F31128B2B7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32570" y="411209"/>
                  <a:ext cx="45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99DBD0-AA83-3274-08E5-024197800AA6}"/>
                    </a:ext>
                  </a:extLst>
                </p14:cNvPr>
                <p14:cNvContentPartPr/>
                <p14:nvPr/>
              </p14:nvContentPartPr>
              <p14:xfrm>
                <a:off x="4144570" y="362609"/>
                <a:ext cx="288720" cy="36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99DBD0-AA83-3274-08E5-024197800AA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35930" y="353969"/>
                  <a:ext cx="306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9274071-B185-DB5F-7E4B-A42F624AE268}"/>
                    </a:ext>
                  </a:extLst>
                </p14:cNvPr>
                <p14:cNvContentPartPr/>
                <p14:nvPr/>
              </p14:nvContentPartPr>
              <p14:xfrm>
                <a:off x="5144650" y="454049"/>
                <a:ext cx="363600" cy="156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9274071-B185-DB5F-7E4B-A42F624AE2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35650" y="445049"/>
                  <a:ext cx="381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29FB99F-DBE9-B4DD-76F9-16897D5E1FF9}"/>
                    </a:ext>
                  </a:extLst>
                </p14:cNvPr>
                <p14:cNvContentPartPr/>
                <p14:nvPr/>
              </p14:nvContentPartPr>
              <p14:xfrm>
                <a:off x="5307730" y="440369"/>
                <a:ext cx="229680" cy="200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29FB99F-DBE9-B4DD-76F9-16897D5E1F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98730" y="431729"/>
                  <a:ext cx="247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36EEC1-8419-E5DF-8120-D2232AC95297}"/>
                    </a:ext>
                  </a:extLst>
                </p14:cNvPr>
                <p14:cNvContentPartPr/>
                <p14:nvPr/>
              </p14:nvContentPartPr>
              <p14:xfrm>
                <a:off x="5588530" y="351449"/>
                <a:ext cx="731520" cy="293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36EEC1-8419-E5DF-8120-D2232AC952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79530" y="342449"/>
                  <a:ext cx="749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4050758-CB87-D5E8-A47A-947B385DDB09}"/>
                    </a:ext>
                  </a:extLst>
                </p14:cNvPr>
                <p14:cNvContentPartPr/>
                <p14:nvPr/>
              </p14:nvContentPartPr>
              <p14:xfrm>
                <a:off x="5840890" y="447569"/>
                <a:ext cx="159480" cy="9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4050758-CB87-D5E8-A47A-947B385DDB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32250" y="438929"/>
                  <a:ext cx="177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E7435C5-C8E4-B9CF-D7E5-8380BA206D97}"/>
                    </a:ext>
                  </a:extLst>
                </p14:cNvPr>
                <p14:cNvContentPartPr/>
                <p14:nvPr/>
              </p14:nvContentPartPr>
              <p14:xfrm>
                <a:off x="5732530" y="372689"/>
                <a:ext cx="48960" cy="2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E7435C5-C8E4-B9CF-D7E5-8380BA206D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23890" y="364049"/>
                  <a:ext cx="6660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BCF84DD-7517-E975-EE82-A45E350AF52B}"/>
                  </a:ext>
                </a:extLst>
              </p14:cNvPr>
              <p14:cNvContentPartPr/>
              <p14:nvPr/>
            </p14:nvContentPartPr>
            <p14:xfrm>
              <a:off x="6576010" y="368729"/>
              <a:ext cx="1239480" cy="257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BCF84DD-7517-E975-EE82-A45E350AF52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67010" y="359729"/>
                <a:ext cx="1257120" cy="27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E85B826-CB78-C375-AC54-1F22616FF79F}"/>
              </a:ext>
            </a:extLst>
          </p:cNvPr>
          <p:cNvGrpSpPr/>
          <p:nvPr/>
        </p:nvGrpSpPr>
        <p:grpSpPr>
          <a:xfrm>
            <a:off x="8037250" y="315449"/>
            <a:ext cx="830880" cy="297000"/>
            <a:chOff x="8037250" y="315449"/>
            <a:chExt cx="83088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7D071E9-53A9-0D5D-876C-452610785111}"/>
                    </a:ext>
                  </a:extLst>
                </p14:cNvPr>
                <p14:cNvContentPartPr/>
                <p14:nvPr/>
              </p14:nvContentPartPr>
              <p14:xfrm>
                <a:off x="8037250" y="439649"/>
                <a:ext cx="400320" cy="167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7D071E9-53A9-0D5D-876C-4526107851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28610" y="431009"/>
                  <a:ext cx="417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552D450-A6D3-8715-081F-E292170E712C}"/>
                    </a:ext>
                  </a:extLst>
                </p14:cNvPr>
                <p14:cNvContentPartPr/>
                <p14:nvPr/>
              </p14:nvContentPartPr>
              <p14:xfrm>
                <a:off x="8111770" y="315449"/>
                <a:ext cx="57240" cy="32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552D450-A6D3-8715-081F-E292170E71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03130" y="306449"/>
                  <a:ext cx="74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6EA51D1-ED0B-23BF-A830-C4AB374DEB13}"/>
                    </a:ext>
                  </a:extLst>
                </p14:cNvPr>
                <p14:cNvContentPartPr/>
                <p14:nvPr/>
              </p14:nvContentPartPr>
              <p14:xfrm>
                <a:off x="8682010" y="476369"/>
                <a:ext cx="186120" cy="136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6EA51D1-ED0B-23BF-A830-C4AB374DEB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73370" y="467369"/>
                  <a:ext cx="2037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9BD133-82D6-4369-6D93-04AA804A9EFE}"/>
              </a:ext>
            </a:extLst>
          </p:cNvPr>
          <p:cNvGrpSpPr/>
          <p:nvPr/>
        </p:nvGrpSpPr>
        <p:grpSpPr>
          <a:xfrm>
            <a:off x="9161170" y="358649"/>
            <a:ext cx="930600" cy="453960"/>
            <a:chOff x="9161170" y="358649"/>
            <a:chExt cx="93060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978D9AE-3425-4E9D-114D-7CC43990960D}"/>
                    </a:ext>
                  </a:extLst>
                </p14:cNvPr>
                <p14:cNvContentPartPr/>
                <p14:nvPr/>
              </p14:nvContentPartPr>
              <p14:xfrm>
                <a:off x="9161170" y="422729"/>
                <a:ext cx="930600" cy="389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978D9AE-3425-4E9D-114D-7CC43990960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52170" y="413729"/>
                  <a:ext cx="9482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D0D5D9-35E1-1931-5CC0-6B86171BFA5D}"/>
                    </a:ext>
                  </a:extLst>
                </p14:cNvPr>
                <p14:cNvContentPartPr/>
                <p14:nvPr/>
              </p14:nvContentPartPr>
              <p14:xfrm>
                <a:off x="9544210" y="358649"/>
                <a:ext cx="29520" cy="20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D0D5D9-35E1-1931-5CC0-6B86171BFA5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35570" y="349649"/>
                  <a:ext cx="471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8443643-56D4-C440-C67E-52DD2F357991}"/>
                  </a:ext>
                </a:extLst>
              </p14:cNvPr>
              <p14:cNvContentPartPr/>
              <p14:nvPr/>
            </p14:nvContentPartPr>
            <p14:xfrm>
              <a:off x="686410" y="856169"/>
              <a:ext cx="1060200" cy="405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8443643-56D4-C440-C67E-52DD2F35799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7770" y="847529"/>
                <a:ext cx="1077840" cy="42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19A7F52B-A9D0-7E54-4AFC-00C656FDB603}"/>
              </a:ext>
            </a:extLst>
          </p:cNvPr>
          <p:cNvGrpSpPr/>
          <p:nvPr/>
        </p:nvGrpSpPr>
        <p:grpSpPr>
          <a:xfrm>
            <a:off x="2023450" y="785609"/>
            <a:ext cx="4815000" cy="566640"/>
            <a:chOff x="2023450" y="785609"/>
            <a:chExt cx="4815000" cy="56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1752280-D180-5060-6172-27D2C17484B8}"/>
                    </a:ext>
                  </a:extLst>
                </p14:cNvPr>
                <p14:cNvContentPartPr/>
                <p14:nvPr/>
              </p14:nvContentPartPr>
              <p14:xfrm>
                <a:off x="2023450" y="847169"/>
                <a:ext cx="1173600" cy="318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1752280-D180-5060-6172-27D2C17484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14810" y="838169"/>
                  <a:ext cx="1191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1392912-0492-9212-3CBA-5E36C93764CA}"/>
                    </a:ext>
                  </a:extLst>
                </p14:cNvPr>
                <p14:cNvContentPartPr/>
                <p14:nvPr/>
              </p14:nvContentPartPr>
              <p14:xfrm>
                <a:off x="3031810" y="932489"/>
                <a:ext cx="165600" cy="8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1392912-0492-9212-3CBA-5E36C93764C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22810" y="923849"/>
                  <a:ext cx="183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33FEEDD-519A-4E34-C289-BEB854282461}"/>
                    </a:ext>
                  </a:extLst>
                </p14:cNvPr>
                <p14:cNvContentPartPr/>
                <p14:nvPr/>
              </p14:nvContentPartPr>
              <p14:xfrm>
                <a:off x="3585490" y="883529"/>
                <a:ext cx="1253880" cy="468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33FEEDD-519A-4E34-C289-BEB85428246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76490" y="874529"/>
                  <a:ext cx="12715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A594DB6-B31C-1AB5-7614-FC503CBDC876}"/>
                    </a:ext>
                  </a:extLst>
                </p14:cNvPr>
                <p14:cNvContentPartPr/>
                <p14:nvPr/>
              </p14:nvContentPartPr>
              <p14:xfrm>
                <a:off x="5124850" y="785609"/>
                <a:ext cx="776520" cy="351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A594DB6-B31C-1AB5-7614-FC503CBDC87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16210" y="776969"/>
                  <a:ext cx="7941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3D7B66A-74A0-0A8A-C7FC-93CB6F18AFAF}"/>
                    </a:ext>
                  </a:extLst>
                </p14:cNvPr>
                <p14:cNvContentPartPr/>
                <p14:nvPr/>
              </p14:nvContentPartPr>
              <p14:xfrm>
                <a:off x="5595010" y="932489"/>
                <a:ext cx="264240" cy="14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3D7B66A-74A0-0A8A-C7FC-93CB6F18AFA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86370" y="923849"/>
                  <a:ext cx="281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0B9F1F-ED2A-C5B7-DBD9-8F2E9B60B19D}"/>
                    </a:ext>
                  </a:extLst>
                </p14:cNvPr>
                <p14:cNvContentPartPr/>
                <p14:nvPr/>
              </p14:nvContentPartPr>
              <p14:xfrm>
                <a:off x="5409250" y="851849"/>
                <a:ext cx="34560" cy="7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0B9F1F-ED2A-C5B7-DBD9-8F2E9B60B19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00250" y="843209"/>
                  <a:ext cx="52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5ED34C-12A1-948F-A27E-738E4FBDCBC3}"/>
                    </a:ext>
                  </a:extLst>
                </p14:cNvPr>
                <p14:cNvContentPartPr/>
                <p14:nvPr/>
              </p14:nvContentPartPr>
              <p14:xfrm>
                <a:off x="6145450" y="847529"/>
                <a:ext cx="693000" cy="266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5ED34C-12A1-948F-A27E-738E4FBDCBC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36450" y="838529"/>
                  <a:ext cx="7106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1653392-6E80-0ECC-3122-B39B0523449C}"/>
                    </a:ext>
                  </a:extLst>
                </p14:cNvPr>
                <p14:cNvContentPartPr/>
                <p14:nvPr/>
              </p14:nvContentPartPr>
              <p14:xfrm>
                <a:off x="6475570" y="989009"/>
                <a:ext cx="21240" cy="11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1653392-6E80-0ECC-3122-B39B0523449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66570" y="980009"/>
                  <a:ext cx="3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7708F8F-A65F-F8AD-3036-3BBF5C8D3FE2}"/>
                    </a:ext>
                  </a:extLst>
                </p14:cNvPr>
                <p14:cNvContentPartPr/>
                <p14:nvPr/>
              </p14:nvContentPartPr>
              <p14:xfrm>
                <a:off x="6225010" y="922409"/>
                <a:ext cx="246240" cy="1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7708F8F-A65F-F8AD-3036-3BBF5C8D3FE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16010" y="913769"/>
                  <a:ext cx="2638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9C3BF82-849A-8BB1-AE77-13EE049C7AAF}"/>
              </a:ext>
            </a:extLst>
          </p:cNvPr>
          <p:cNvGrpSpPr/>
          <p:nvPr/>
        </p:nvGrpSpPr>
        <p:grpSpPr>
          <a:xfrm>
            <a:off x="7158490" y="861929"/>
            <a:ext cx="2366640" cy="592920"/>
            <a:chOff x="7158490" y="861929"/>
            <a:chExt cx="236664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E93A5DC-39E3-5C8B-41F5-FF924D001D83}"/>
                    </a:ext>
                  </a:extLst>
                </p14:cNvPr>
                <p14:cNvContentPartPr/>
                <p14:nvPr/>
              </p14:nvContentPartPr>
              <p14:xfrm>
                <a:off x="7158490" y="875609"/>
                <a:ext cx="1571760" cy="579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E93A5DC-39E3-5C8B-41F5-FF924D001D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49850" y="866969"/>
                  <a:ext cx="158940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3E7C870-C9D5-6432-308B-EFE7CA34BD6A}"/>
                    </a:ext>
                  </a:extLst>
                </p14:cNvPr>
                <p14:cNvContentPartPr/>
                <p14:nvPr/>
              </p14:nvContentPartPr>
              <p14:xfrm>
                <a:off x="8409850" y="861929"/>
                <a:ext cx="57240" cy="11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3E7C870-C9D5-6432-308B-EFE7CA34BD6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00850" y="853289"/>
                  <a:ext cx="74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BC6EDFC-1DFE-A212-6151-69C6604B17B1}"/>
                    </a:ext>
                  </a:extLst>
                </p14:cNvPr>
                <p14:cNvContentPartPr/>
                <p14:nvPr/>
              </p14:nvContentPartPr>
              <p14:xfrm>
                <a:off x="9021490" y="869129"/>
                <a:ext cx="503640" cy="249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BC6EDFC-1DFE-A212-6151-69C6604B17B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12490" y="860129"/>
                  <a:ext cx="521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4ED8A48-F11D-6E98-4517-13E3EE43186C}"/>
                    </a:ext>
                  </a:extLst>
                </p14:cNvPr>
                <p14:cNvContentPartPr/>
                <p14:nvPr/>
              </p14:nvContentPartPr>
              <p14:xfrm>
                <a:off x="9165850" y="906209"/>
                <a:ext cx="298080" cy="65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4ED8A48-F11D-6E98-4517-13E3EE43186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56850" y="897569"/>
                  <a:ext cx="31572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C793ED6-7677-C306-467C-80DB075F26E7}"/>
              </a:ext>
            </a:extLst>
          </p:cNvPr>
          <p:cNvGrpSpPr/>
          <p:nvPr/>
        </p:nvGrpSpPr>
        <p:grpSpPr>
          <a:xfrm>
            <a:off x="1367890" y="1682729"/>
            <a:ext cx="2044440" cy="748800"/>
            <a:chOff x="1367890" y="1682729"/>
            <a:chExt cx="2044440" cy="74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E972E5-F692-5A34-E859-59E71ABAD422}"/>
                    </a:ext>
                  </a:extLst>
                </p14:cNvPr>
                <p14:cNvContentPartPr/>
                <p14:nvPr/>
              </p14:nvContentPartPr>
              <p14:xfrm>
                <a:off x="1367890" y="1833209"/>
                <a:ext cx="32760" cy="567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E972E5-F692-5A34-E859-59E71ABAD42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58890" y="1824569"/>
                  <a:ext cx="5040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321D480-7FDD-321B-652E-026335EA23B8}"/>
                    </a:ext>
                  </a:extLst>
                </p14:cNvPr>
                <p14:cNvContentPartPr/>
                <p14:nvPr/>
              </p14:nvContentPartPr>
              <p14:xfrm>
                <a:off x="1590730" y="1882169"/>
                <a:ext cx="446400" cy="189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321D480-7FDD-321B-652E-026335EA23B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82090" y="1873169"/>
                  <a:ext cx="464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69C1E6-024F-101E-A30C-ABFCC7D1379E}"/>
                    </a:ext>
                  </a:extLst>
                </p14:cNvPr>
                <p14:cNvContentPartPr/>
                <p14:nvPr/>
              </p14:nvContentPartPr>
              <p14:xfrm>
                <a:off x="1794130" y="1855529"/>
                <a:ext cx="137160" cy="431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69C1E6-024F-101E-A30C-ABFCC7D137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85490" y="1846889"/>
                  <a:ext cx="1548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5A9BD34-6669-0320-8C1E-AE81619AE5E8}"/>
                    </a:ext>
                  </a:extLst>
                </p14:cNvPr>
                <p14:cNvContentPartPr/>
                <p14:nvPr/>
              </p14:nvContentPartPr>
              <p14:xfrm>
                <a:off x="1693690" y="1828529"/>
                <a:ext cx="218160" cy="21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5A9BD34-6669-0320-8C1E-AE81619AE5E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84690" y="1819889"/>
                  <a:ext cx="235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EEBCEB3-1507-23DE-B35C-A738A35F7DC7}"/>
                    </a:ext>
                  </a:extLst>
                </p14:cNvPr>
                <p14:cNvContentPartPr/>
                <p14:nvPr/>
              </p14:nvContentPartPr>
              <p14:xfrm>
                <a:off x="2151610" y="1871729"/>
                <a:ext cx="99000" cy="439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EEBCEB3-1507-23DE-B35C-A738A35F7DC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42610" y="1863089"/>
                  <a:ext cx="11664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8EE6DD6-A803-334B-4422-782014D008E2}"/>
                    </a:ext>
                  </a:extLst>
                </p14:cNvPr>
                <p14:cNvContentPartPr/>
                <p14:nvPr/>
              </p14:nvContentPartPr>
              <p14:xfrm>
                <a:off x="2351770" y="2069009"/>
                <a:ext cx="121680" cy="141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8EE6DD6-A803-334B-4422-782014D008E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42770" y="2060369"/>
                  <a:ext cx="139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B97DF23-2A12-AEAF-2851-505427CEA1C3}"/>
                    </a:ext>
                  </a:extLst>
                </p14:cNvPr>
                <p14:cNvContentPartPr/>
                <p14:nvPr/>
              </p14:nvContentPartPr>
              <p14:xfrm>
                <a:off x="2349610" y="1993769"/>
                <a:ext cx="180720" cy="15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B97DF23-2A12-AEAF-2851-505427CEA1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40970" y="1984769"/>
                  <a:ext cx="198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D70AE35-4331-9F5B-1773-E1934ABBD746}"/>
                    </a:ext>
                  </a:extLst>
                </p14:cNvPr>
                <p14:cNvContentPartPr/>
                <p14:nvPr/>
              </p14:nvContentPartPr>
              <p14:xfrm>
                <a:off x="2542570" y="2278889"/>
                <a:ext cx="57600" cy="52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D70AE35-4331-9F5B-1773-E1934ABBD74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33570" y="2269889"/>
                  <a:ext cx="75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6D38B16-9D84-6579-5F75-CE7DC79E8C53}"/>
                    </a:ext>
                  </a:extLst>
                </p14:cNvPr>
                <p14:cNvContentPartPr/>
                <p14:nvPr/>
              </p14:nvContentPartPr>
              <p14:xfrm>
                <a:off x="2722570" y="1985489"/>
                <a:ext cx="123120" cy="254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6D38B16-9D84-6579-5F75-CE7DC79E8C5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13570" y="1976489"/>
                  <a:ext cx="1407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9B2D770-D624-1FA9-9ECB-C5AAAFECDD24}"/>
                    </a:ext>
                  </a:extLst>
                </p14:cNvPr>
                <p14:cNvContentPartPr/>
                <p14:nvPr/>
              </p14:nvContentPartPr>
              <p14:xfrm>
                <a:off x="2657770" y="2064689"/>
                <a:ext cx="184680" cy="17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9B2D770-D624-1FA9-9ECB-C5AAAFECDD2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49130" y="2056049"/>
                  <a:ext cx="202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16B0F0E-CE2D-89ED-1F8B-8BAD7F4E56CB}"/>
                    </a:ext>
                  </a:extLst>
                </p14:cNvPr>
                <p14:cNvContentPartPr/>
                <p14:nvPr/>
              </p14:nvContentPartPr>
              <p14:xfrm>
                <a:off x="2885650" y="1842569"/>
                <a:ext cx="142560" cy="451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16B0F0E-CE2D-89ED-1F8B-8BAD7F4E56C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77010" y="1833929"/>
                  <a:ext cx="1602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ACA4D11-F944-0025-943C-DF3A90007C7F}"/>
                    </a:ext>
                  </a:extLst>
                </p14:cNvPr>
                <p14:cNvContentPartPr/>
                <p14:nvPr/>
              </p14:nvContentPartPr>
              <p14:xfrm>
                <a:off x="3126490" y="1811249"/>
                <a:ext cx="4320" cy="620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ACA4D11-F944-0025-943C-DF3A90007C7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17490" y="1802249"/>
                  <a:ext cx="2196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01F25AC-0801-016D-C719-592A594700BA}"/>
                    </a:ext>
                  </a:extLst>
                </p14:cNvPr>
                <p14:cNvContentPartPr/>
                <p14:nvPr/>
              </p14:nvContentPartPr>
              <p14:xfrm>
                <a:off x="3267970" y="1682729"/>
                <a:ext cx="144360" cy="169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01F25AC-0801-016D-C719-592A594700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58970" y="1673729"/>
                  <a:ext cx="16200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C631B2D-73E2-DC49-B1C6-04109F9C4417}"/>
                  </a:ext>
                </a:extLst>
              </p14:cNvPr>
              <p14:cNvContentPartPr/>
              <p14:nvPr/>
            </p14:nvContentPartPr>
            <p14:xfrm>
              <a:off x="3905890" y="2067569"/>
              <a:ext cx="21996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C631B2D-73E2-DC49-B1C6-04109F9C441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97250" y="2058569"/>
                <a:ext cx="2376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30D7E98-390F-DFD9-A6CA-A7A8ADB25956}"/>
                  </a:ext>
                </a:extLst>
              </p14:cNvPr>
              <p14:cNvContentPartPr/>
              <p14:nvPr/>
            </p14:nvContentPartPr>
            <p14:xfrm>
              <a:off x="3893650" y="2157209"/>
              <a:ext cx="243360" cy="28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30D7E98-390F-DFD9-A6CA-A7A8ADB2595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885010" y="2148209"/>
                <a:ext cx="26100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2C3EA0E2-D620-0B7F-5810-EDB97B7F549E}"/>
              </a:ext>
            </a:extLst>
          </p:cNvPr>
          <p:cNvGrpSpPr/>
          <p:nvPr/>
        </p:nvGrpSpPr>
        <p:grpSpPr>
          <a:xfrm>
            <a:off x="4479010" y="1634849"/>
            <a:ext cx="3211200" cy="842040"/>
            <a:chOff x="4479010" y="1634849"/>
            <a:chExt cx="3211200" cy="84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01ACF48-6F87-AAD2-E859-52B4E46D7CCA}"/>
                    </a:ext>
                  </a:extLst>
                </p14:cNvPr>
                <p14:cNvContentPartPr/>
                <p14:nvPr/>
              </p14:nvContentPartPr>
              <p14:xfrm>
                <a:off x="4479010" y="1780649"/>
                <a:ext cx="59400" cy="696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01ACF48-6F87-AAD2-E859-52B4E46D7C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70370" y="1771649"/>
                  <a:ext cx="7704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DD9214C-7E3D-2CFB-25A1-0D6A6027828D}"/>
                    </a:ext>
                  </a:extLst>
                </p14:cNvPr>
                <p14:cNvContentPartPr/>
                <p14:nvPr/>
              </p14:nvContentPartPr>
              <p14:xfrm>
                <a:off x="4668370" y="1867049"/>
                <a:ext cx="407520" cy="198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DD9214C-7E3D-2CFB-25A1-0D6A6027828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59370" y="1858409"/>
                  <a:ext cx="425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8EA7451-1399-0B09-042E-8D02A4E83C5B}"/>
                    </a:ext>
                  </a:extLst>
                </p14:cNvPr>
                <p14:cNvContentPartPr/>
                <p14:nvPr/>
              </p14:nvContentPartPr>
              <p14:xfrm>
                <a:off x="4886530" y="1882529"/>
                <a:ext cx="111600" cy="414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8EA7451-1399-0B09-042E-8D02A4E83C5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77890" y="1873529"/>
                  <a:ext cx="1292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9EBF908-D98F-727E-63F8-58AFF7AEAADA}"/>
                    </a:ext>
                  </a:extLst>
                </p14:cNvPr>
                <p14:cNvContentPartPr/>
                <p14:nvPr/>
              </p14:nvContentPartPr>
              <p14:xfrm>
                <a:off x="4844770" y="1842209"/>
                <a:ext cx="182520" cy="11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9EBF908-D98F-727E-63F8-58AFF7AEAA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35770" y="1833209"/>
                  <a:ext cx="200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F999C18-D1D4-4378-D0E3-920328727B58}"/>
                    </a:ext>
                  </a:extLst>
                </p14:cNvPr>
                <p14:cNvContentPartPr/>
                <p14:nvPr/>
              </p14:nvContentPartPr>
              <p14:xfrm>
                <a:off x="5203330" y="1871369"/>
                <a:ext cx="140400" cy="392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F999C18-D1D4-4378-D0E3-920328727B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94330" y="1862369"/>
                  <a:ext cx="1580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345A4E9-2F87-48C2-342D-79B565C78232}"/>
                    </a:ext>
                  </a:extLst>
                </p14:cNvPr>
                <p14:cNvContentPartPr/>
                <p14:nvPr/>
              </p14:nvContentPartPr>
              <p14:xfrm>
                <a:off x="5397730" y="2069009"/>
                <a:ext cx="144720" cy="128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345A4E9-2F87-48C2-342D-79B565C7823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88730" y="2060009"/>
                  <a:ext cx="162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B8EB8AB-B57B-B766-F538-F3C4F953B089}"/>
                    </a:ext>
                  </a:extLst>
                </p14:cNvPr>
                <p14:cNvContentPartPr/>
                <p14:nvPr/>
              </p14:nvContentPartPr>
              <p14:xfrm>
                <a:off x="5404930" y="1993049"/>
                <a:ext cx="164880" cy="15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B8EB8AB-B57B-B766-F538-F3C4F953B08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95930" y="1984409"/>
                  <a:ext cx="182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6682560-B920-B842-A21D-D866F08EF59B}"/>
                    </a:ext>
                  </a:extLst>
                </p14:cNvPr>
                <p14:cNvContentPartPr/>
                <p14:nvPr/>
              </p14:nvContentPartPr>
              <p14:xfrm>
                <a:off x="5576650" y="2261249"/>
                <a:ext cx="69840" cy="88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6682560-B920-B842-A21D-D866F08EF59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67650" y="2252609"/>
                  <a:ext cx="87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F9772DF-4DF2-6FEB-11C3-D0ED7D5691C2}"/>
                    </a:ext>
                  </a:extLst>
                </p14:cNvPr>
                <p14:cNvContentPartPr/>
                <p14:nvPr/>
              </p14:nvContentPartPr>
              <p14:xfrm>
                <a:off x="5769970" y="2055689"/>
                <a:ext cx="129240" cy="19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F9772DF-4DF2-6FEB-11C3-D0ED7D5691C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61330" y="2046689"/>
                  <a:ext cx="146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E560F54-FC13-8A18-7A4A-46AA064B7B73}"/>
                    </a:ext>
                  </a:extLst>
                </p14:cNvPr>
                <p14:cNvContentPartPr/>
                <p14:nvPr/>
              </p14:nvContentPartPr>
              <p14:xfrm>
                <a:off x="5896330" y="1919249"/>
                <a:ext cx="185760" cy="417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E560F54-FC13-8A18-7A4A-46AA064B7B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87330" y="1910249"/>
                  <a:ext cx="20340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0D21A39-56A3-2694-CDBA-D2FC6961AA58}"/>
                    </a:ext>
                  </a:extLst>
                </p14:cNvPr>
                <p14:cNvContentPartPr/>
                <p14:nvPr/>
              </p14:nvContentPartPr>
              <p14:xfrm>
                <a:off x="6221410" y="1798649"/>
                <a:ext cx="16560" cy="659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0D21A39-56A3-2694-CDBA-D2FC6961AA5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12410" y="1790009"/>
                  <a:ext cx="3420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9E4E2B8-5333-B557-0A11-F290417959D0}"/>
                    </a:ext>
                  </a:extLst>
                </p14:cNvPr>
                <p14:cNvContentPartPr/>
                <p14:nvPr/>
              </p14:nvContentPartPr>
              <p14:xfrm>
                <a:off x="6348130" y="1634849"/>
                <a:ext cx="177840" cy="184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9E4E2B8-5333-B557-0A11-F290417959D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39490" y="1626209"/>
                  <a:ext cx="195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4C3FBA4-5C49-9D73-EA48-E4468BABB82A}"/>
                    </a:ext>
                  </a:extLst>
                </p14:cNvPr>
                <p14:cNvContentPartPr/>
                <p14:nvPr/>
              </p14:nvContentPartPr>
              <p14:xfrm>
                <a:off x="6630010" y="2089529"/>
                <a:ext cx="213120" cy="200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4C3FBA4-5C49-9D73-EA48-E4468BABB82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21370" y="2080889"/>
                  <a:ext cx="230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094394B-CE74-61F1-ABD4-16B185795131}"/>
                    </a:ext>
                  </a:extLst>
                </p14:cNvPr>
                <p14:cNvContentPartPr/>
                <p14:nvPr/>
              </p14:nvContentPartPr>
              <p14:xfrm>
                <a:off x="6884890" y="1865969"/>
                <a:ext cx="181800" cy="8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094394B-CE74-61F1-ABD4-16B18579513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75890" y="1856969"/>
                  <a:ext cx="199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F1D61EB-F28D-A8E8-EE4E-9BC21168556F}"/>
                    </a:ext>
                  </a:extLst>
                </p14:cNvPr>
                <p14:cNvContentPartPr/>
                <p14:nvPr/>
              </p14:nvContentPartPr>
              <p14:xfrm>
                <a:off x="7189090" y="1790369"/>
                <a:ext cx="138240" cy="198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F1D61EB-F28D-A8E8-EE4E-9BC21168556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80450" y="1781369"/>
                  <a:ext cx="155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9031EEB-779F-5D82-CA2B-FB5440B74388}"/>
                    </a:ext>
                  </a:extLst>
                </p14:cNvPr>
                <p14:cNvContentPartPr/>
                <p14:nvPr/>
              </p14:nvContentPartPr>
              <p14:xfrm>
                <a:off x="7172170" y="1729169"/>
                <a:ext cx="189000" cy="243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9031EEB-779F-5D82-CA2B-FB5440B7438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63170" y="1720529"/>
                  <a:ext cx="2066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D1B30E4-B3CC-C1DF-4B43-A03BE7E7A1FF}"/>
                    </a:ext>
                  </a:extLst>
                </p14:cNvPr>
                <p14:cNvContentPartPr/>
                <p14:nvPr/>
              </p14:nvContentPartPr>
              <p14:xfrm>
                <a:off x="7548370" y="1663289"/>
                <a:ext cx="115200" cy="298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D1B30E4-B3CC-C1DF-4B43-A03BE7E7A1F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39730" y="1654289"/>
                  <a:ext cx="1328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84E6D3F-3465-E726-D0A6-FA488B59AB55}"/>
                    </a:ext>
                  </a:extLst>
                </p14:cNvPr>
                <p14:cNvContentPartPr/>
                <p14:nvPr/>
              </p14:nvContentPartPr>
              <p14:xfrm>
                <a:off x="7442170" y="1781369"/>
                <a:ext cx="248040" cy="30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84E6D3F-3465-E726-D0A6-FA488B59AB5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33170" y="1772369"/>
                  <a:ext cx="2656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F0973D1-58C2-297C-63F6-212481EFF08D}"/>
              </a:ext>
            </a:extLst>
          </p:cNvPr>
          <p:cNvGrpSpPr/>
          <p:nvPr/>
        </p:nvGrpSpPr>
        <p:grpSpPr>
          <a:xfrm>
            <a:off x="7233730" y="2085569"/>
            <a:ext cx="1512720" cy="526680"/>
            <a:chOff x="7233730" y="2085569"/>
            <a:chExt cx="151272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625F76F-0B47-B141-180D-43ED4F7E93A4}"/>
                    </a:ext>
                  </a:extLst>
                </p14:cNvPr>
                <p14:cNvContentPartPr/>
                <p14:nvPr/>
              </p14:nvContentPartPr>
              <p14:xfrm>
                <a:off x="7284850" y="2092049"/>
                <a:ext cx="483120" cy="297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625F76F-0B47-B141-180D-43ED4F7E93A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75850" y="2083049"/>
                  <a:ext cx="5007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B8A00F9-0702-728B-AA54-0925DE556ACE}"/>
                    </a:ext>
                  </a:extLst>
                </p14:cNvPr>
                <p14:cNvContentPartPr/>
                <p14:nvPr/>
              </p14:nvContentPartPr>
              <p14:xfrm>
                <a:off x="7233730" y="2085569"/>
                <a:ext cx="124200" cy="168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B8A00F9-0702-728B-AA54-0925DE556AC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24730" y="2076569"/>
                  <a:ext cx="141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78873D5-D336-093D-B824-83CB5C7B466C}"/>
                    </a:ext>
                  </a:extLst>
                </p14:cNvPr>
                <p14:cNvContentPartPr/>
                <p14:nvPr/>
              </p14:nvContentPartPr>
              <p14:xfrm>
                <a:off x="7879210" y="2088449"/>
                <a:ext cx="867240" cy="523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78873D5-D336-093D-B824-83CB5C7B466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70210" y="2079809"/>
                  <a:ext cx="884880" cy="54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69C2F1E-7DB2-9309-0893-BCF96308F81C}"/>
              </a:ext>
            </a:extLst>
          </p:cNvPr>
          <p:cNvGrpSpPr/>
          <p:nvPr/>
        </p:nvGrpSpPr>
        <p:grpSpPr>
          <a:xfrm>
            <a:off x="8871010" y="2036609"/>
            <a:ext cx="1469880" cy="451440"/>
            <a:chOff x="8871010" y="2036609"/>
            <a:chExt cx="146988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35236CE-B6EA-FE41-448A-1964AA2572D1}"/>
                    </a:ext>
                  </a:extLst>
                </p14:cNvPr>
                <p14:cNvContentPartPr/>
                <p14:nvPr/>
              </p14:nvContentPartPr>
              <p14:xfrm>
                <a:off x="8871010" y="2036609"/>
                <a:ext cx="1468800" cy="451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35236CE-B6EA-FE41-448A-1964AA2572D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862010" y="2027969"/>
                  <a:ext cx="14864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13EBDE0-F1AC-10B6-DAD7-38A321691253}"/>
                    </a:ext>
                  </a:extLst>
                </p14:cNvPr>
                <p14:cNvContentPartPr/>
                <p14:nvPr/>
              </p14:nvContentPartPr>
              <p14:xfrm>
                <a:off x="10166290" y="2209769"/>
                <a:ext cx="174600" cy="31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13EBDE0-F1AC-10B6-DAD7-38A32169125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57290" y="2200769"/>
                  <a:ext cx="192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50FE049-FC95-E5B7-5DC7-E79ECF16E363}"/>
                    </a:ext>
                  </a:extLst>
                </p14:cNvPr>
                <p14:cNvContentPartPr/>
                <p14:nvPr/>
              </p14:nvContentPartPr>
              <p14:xfrm>
                <a:off x="9584890" y="2182409"/>
                <a:ext cx="349560" cy="29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50FE049-FC95-E5B7-5DC7-E79ECF16E36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76250" y="2173769"/>
                  <a:ext cx="36720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D97DDE18-E580-4AC1-F106-C7F397484B41}"/>
                  </a:ext>
                </a:extLst>
              </p14:cNvPr>
              <p14:cNvContentPartPr/>
              <p14:nvPr/>
            </p14:nvContentPartPr>
            <p14:xfrm>
              <a:off x="2622490" y="3223889"/>
              <a:ext cx="290520" cy="910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D97DDE18-E580-4AC1-F106-C7F397484B4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613850" y="3214889"/>
                <a:ext cx="3081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7C8D0F73-B5C4-8459-2FF9-0BAADC8289FB}"/>
                  </a:ext>
                </a:extLst>
              </p14:cNvPr>
              <p14:cNvContentPartPr/>
              <p14:nvPr/>
            </p14:nvContentPartPr>
            <p14:xfrm>
              <a:off x="2745250" y="3152249"/>
              <a:ext cx="74520" cy="322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7C8D0F73-B5C4-8459-2FF9-0BAADC8289F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736250" y="3143249"/>
                <a:ext cx="921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4B489B0-D5AF-C222-1BB4-7403F0600BA3}"/>
                  </a:ext>
                </a:extLst>
              </p14:cNvPr>
              <p14:cNvContentPartPr/>
              <p14:nvPr/>
            </p14:nvContentPartPr>
            <p14:xfrm>
              <a:off x="2979250" y="3311729"/>
              <a:ext cx="126360" cy="1227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4B489B0-D5AF-C222-1BB4-7403F0600BA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970610" y="3302729"/>
                <a:ext cx="1440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1DAFD72-725B-3A07-207E-2C7496ADD5CF}"/>
                  </a:ext>
                </a:extLst>
              </p14:cNvPr>
              <p14:cNvContentPartPr/>
              <p14:nvPr/>
            </p14:nvContentPartPr>
            <p14:xfrm>
              <a:off x="2954050" y="3272849"/>
              <a:ext cx="115200" cy="3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1DAFD72-725B-3A07-207E-2C7496ADD5C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945050" y="3264209"/>
                <a:ext cx="1328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BB45E80-2E3C-F838-E1CD-DD86D0103E5E}"/>
                  </a:ext>
                </a:extLst>
              </p14:cNvPr>
              <p14:cNvContentPartPr/>
              <p14:nvPr/>
            </p14:nvContentPartPr>
            <p14:xfrm>
              <a:off x="2895370" y="3239009"/>
              <a:ext cx="66600" cy="2217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BB45E80-2E3C-F838-E1CD-DD86D0103E5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886370" y="3230009"/>
                <a:ext cx="842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3B4A929-018B-80B0-4B2C-7085BEFD8EDF}"/>
                  </a:ext>
                </a:extLst>
              </p14:cNvPr>
              <p14:cNvContentPartPr/>
              <p14:nvPr/>
            </p14:nvContentPartPr>
            <p14:xfrm>
              <a:off x="3115330" y="3173849"/>
              <a:ext cx="52560" cy="2970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3B4A929-018B-80B0-4B2C-7085BEFD8ED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106690" y="3164849"/>
                <a:ext cx="70200" cy="31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5798615-51CD-2313-239F-459925547630}"/>
              </a:ext>
            </a:extLst>
          </p:cNvPr>
          <p:cNvGrpSpPr/>
          <p:nvPr/>
        </p:nvGrpSpPr>
        <p:grpSpPr>
          <a:xfrm>
            <a:off x="702610" y="2924369"/>
            <a:ext cx="1749960" cy="554400"/>
            <a:chOff x="702610" y="2924369"/>
            <a:chExt cx="174996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68AB7A3-DDBA-5963-C00F-24D274B350E8}"/>
                    </a:ext>
                  </a:extLst>
                </p14:cNvPr>
                <p14:cNvContentPartPr/>
                <p14:nvPr/>
              </p14:nvContentPartPr>
              <p14:xfrm>
                <a:off x="702610" y="3195449"/>
                <a:ext cx="309960" cy="111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68AB7A3-DDBA-5963-C00F-24D274B350E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3970" y="3186809"/>
                  <a:ext cx="327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FE10AAD-A78A-D3D7-40C3-3FBE48B1DE7A}"/>
                    </a:ext>
                  </a:extLst>
                </p14:cNvPr>
                <p14:cNvContentPartPr/>
                <p14:nvPr/>
              </p14:nvContentPartPr>
              <p14:xfrm>
                <a:off x="856330" y="3175649"/>
                <a:ext cx="56520" cy="263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FE10AAD-A78A-D3D7-40C3-3FBE48B1DE7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7690" y="3166649"/>
                  <a:ext cx="741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9D8AC4A-38F0-D493-2C41-E3BBF2958649}"/>
                    </a:ext>
                  </a:extLst>
                </p14:cNvPr>
                <p14:cNvContentPartPr/>
                <p14:nvPr/>
              </p14:nvContentPartPr>
              <p14:xfrm>
                <a:off x="1118410" y="3289049"/>
                <a:ext cx="75960" cy="95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9D8AC4A-38F0-D493-2C41-E3BBF29586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9410" y="3280049"/>
                  <a:ext cx="93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9B08F61-B30E-9DB4-FBA0-C967546D6C58}"/>
                    </a:ext>
                  </a:extLst>
                </p14:cNvPr>
                <p14:cNvContentPartPr/>
                <p14:nvPr/>
              </p14:nvContentPartPr>
              <p14:xfrm>
                <a:off x="1106530" y="3240449"/>
                <a:ext cx="72000" cy="212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9B08F61-B30E-9DB4-FBA0-C967546D6C5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7890" y="3231809"/>
                  <a:ext cx="89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AE723E1-EDD8-EB9F-5EAF-053A41D257BE}"/>
                    </a:ext>
                  </a:extLst>
                </p14:cNvPr>
                <p14:cNvContentPartPr/>
                <p14:nvPr/>
              </p14:nvContentPartPr>
              <p14:xfrm>
                <a:off x="1217050" y="3226769"/>
                <a:ext cx="95040" cy="25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AE723E1-EDD8-EB9F-5EAF-053A41D257B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08050" y="3218129"/>
                  <a:ext cx="112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3EF935F-C2DB-8D07-E416-B5AF66818243}"/>
                    </a:ext>
                  </a:extLst>
                </p14:cNvPr>
                <p14:cNvContentPartPr/>
                <p14:nvPr/>
              </p14:nvContentPartPr>
              <p14:xfrm>
                <a:off x="1374730" y="3050009"/>
                <a:ext cx="35280" cy="180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3EF935F-C2DB-8D07-E416-B5AF6681824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65730" y="3041009"/>
                  <a:ext cx="52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DBD3E20-0C38-F64C-CB90-7C42F1678906}"/>
                    </a:ext>
                  </a:extLst>
                </p14:cNvPr>
                <p14:cNvContentPartPr/>
                <p14:nvPr/>
              </p14:nvContentPartPr>
              <p14:xfrm>
                <a:off x="1339810" y="3108329"/>
                <a:ext cx="99720" cy="57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DBD3E20-0C38-F64C-CB90-7C42F167890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30810" y="3099329"/>
                  <a:ext cx="117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8F2F6F8-DDDD-D23E-6428-09EF3A354B38}"/>
                    </a:ext>
                  </a:extLst>
                </p14:cNvPr>
                <p14:cNvContentPartPr/>
                <p14:nvPr/>
              </p14:nvContentPartPr>
              <p14:xfrm>
                <a:off x="1332610" y="3104729"/>
                <a:ext cx="129600" cy="72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8F2F6F8-DDDD-D23E-6428-09EF3A354B3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323610" y="3096089"/>
                  <a:ext cx="147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6741E8B-3A2D-A7C8-5D90-964FCF556B85}"/>
                    </a:ext>
                  </a:extLst>
                </p14:cNvPr>
                <p14:cNvContentPartPr/>
                <p14:nvPr/>
              </p14:nvContentPartPr>
              <p14:xfrm>
                <a:off x="1383010" y="3060809"/>
                <a:ext cx="67680" cy="164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6741E8B-3A2D-A7C8-5D90-964FCF556B8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74010" y="3051809"/>
                  <a:ext cx="85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6E5D454-89C7-7A3D-D828-9BCA7600B457}"/>
                    </a:ext>
                  </a:extLst>
                </p14:cNvPr>
                <p14:cNvContentPartPr/>
                <p14:nvPr/>
              </p14:nvContentPartPr>
              <p14:xfrm>
                <a:off x="1590730" y="3291209"/>
                <a:ext cx="114120" cy="183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6E5D454-89C7-7A3D-D828-9BCA7600B45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81730" y="3282569"/>
                  <a:ext cx="131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F447A3A-1042-B968-86ED-57C17CBC0CE7}"/>
                    </a:ext>
                  </a:extLst>
                </p14:cNvPr>
                <p14:cNvContentPartPr/>
                <p14:nvPr/>
              </p14:nvContentPartPr>
              <p14:xfrm>
                <a:off x="1799170" y="3048569"/>
                <a:ext cx="51120" cy="107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F447A3A-1042-B968-86ED-57C17CBC0CE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790170" y="3039929"/>
                  <a:ext cx="68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288A0F2-98AD-25D6-ABEA-DC98A5410CE1}"/>
                    </a:ext>
                  </a:extLst>
                </p14:cNvPr>
                <p14:cNvContentPartPr/>
                <p14:nvPr/>
              </p14:nvContentPartPr>
              <p14:xfrm>
                <a:off x="1827250" y="2975129"/>
                <a:ext cx="10440" cy="6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288A0F2-98AD-25D6-ABEA-DC98A5410CE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818250" y="2966129"/>
                  <a:ext cx="28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31158BA-7498-0F5D-058B-2EC2F0DD8780}"/>
                    </a:ext>
                  </a:extLst>
                </p14:cNvPr>
                <p14:cNvContentPartPr/>
                <p14:nvPr/>
              </p14:nvContentPartPr>
              <p14:xfrm>
                <a:off x="1976650" y="2924369"/>
                <a:ext cx="218520" cy="114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31158BA-7498-0F5D-058B-2EC2F0DD878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68010" y="2915729"/>
                  <a:ext cx="236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D1031C7-1227-ADBA-5366-5C988E154E5F}"/>
                    </a:ext>
                  </a:extLst>
                </p14:cNvPr>
                <p14:cNvContentPartPr/>
                <p14:nvPr/>
              </p14:nvContentPartPr>
              <p14:xfrm>
                <a:off x="2042530" y="3042809"/>
                <a:ext cx="185040" cy="32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D1031C7-1227-ADBA-5366-5C988E154E5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33530" y="3033809"/>
                  <a:ext cx="202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801D97C-0247-E375-883C-1EA3795A3441}"/>
                    </a:ext>
                  </a:extLst>
                </p14:cNvPr>
                <p14:cNvContentPartPr/>
                <p14:nvPr/>
              </p14:nvContentPartPr>
              <p14:xfrm>
                <a:off x="2108770" y="3123089"/>
                <a:ext cx="78120" cy="146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801D97C-0247-E375-883C-1EA3795A344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00130" y="3114449"/>
                  <a:ext cx="95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5C9AF59-BB9C-0746-A2BD-70543D50C5B1}"/>
                    </a:ext>
                  </a:extLst>
                </p14:cNvPr>
                <p14:cNvContentPartPr/>
                <p14:nvPr/>
              </p14:nvContentPartPr>
              <p14:xfrm>
                <a:off x="2092570" y="3141809"/>
                <a:ext cx="103680" cy="77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5C9AF59-BB9C-0746-A2BD-70543D50C5B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83930" y="3133169"/>
                  <a:ext cx="121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DEC6B9C-40B2-83FF-544A-35BE1750BE5B}"/>
                    </a:ext>
                  </a:extLst>
                </p14:cNvPr>
                <p14:cNvContentPartPr/>
                <p14:nvPr/>
              </p14:nvContentPartPr>
              <p14:xfrm>
                <a:off x="2364370" y="3013649"/>
                <a:ext cx="88200" cy="152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DEC6B9C-40B2-83FF-544A-35BE1750BE5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55370" y="3005009"/>
                  <a:ext cx="105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E78B84D-4C26-D047-A8F2-5C6201874A2A}"/>
                    </a:ext>
                  </a:extLst>
                </p14:cNvPr>
                <p14:cNvContentPartPr/>
                <p14:nvPr/>
              </p14:nvContentPartPr>
              <p14:xfrm>
                <a:off x="2342050" y="3050009"/>
                <a:ext cx="96120" cy="5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E78B84D-4C26-D047-A8F2-5C6201874A2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33050" y="3041009"/>
                  <a:ext cx="113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9510282-A49D-56D4-5209-CB9289C94118}"/>
                    </a:ext>
                  </a:extLst>
                </p14:cNvPr>
                <p14:cNvContentPartPr/>
                <p14:nvPr/>
              </p14:nvContentPartPr>
              <p14:xfrm>
                <a:off x="1160170" y="3232889"/>
                <a:ext cx="59040" cy="10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9510282-A49D-56D4-5209-CB9289C9411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51530" y="3224249"/>
                  <a:ext cx="766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5C0D9B9-C9C3-33F5-3015-1F6A89B9717C}"/>
              </a:ext>
            </a:extLst>
          </p:cNvPr>
          <p:cNvGrpSpPr/>
          <p:nvPr/>
        </p:nvGrpSpPr>
        <p:grpSpPr>
          <a:xfrm>
            <a:off x="3404770" y="2953529"/>
            <a:ext cx="918360" cy="523080"/>
            <a:chOff x="3404770" y="2953529"/>
            <a:chExt cx="91836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4DC74DE-FB3D-B6F6-6F9E-75D56AA99E6B}"/>
                    </a:ext>
                  </a:extLst>
                </p14:cNvPr>
                <p14:cNvContentPartPr/>
                <p14:nvPr/>
              </p14:nvContentPartPr>
              <p14:xfrm>
                <a:off x="3404770" y="3292289"/>
                <a:ext cx="143640" cy="184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4DC74DE-FB3D-B6F6-6F9E-75D56AA99E6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95770" y="3283649"/>
                  <a:ext cx="161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010D244-8028-AD44-2EAD-98BFD50E11C9}"/>
                    </a:ext>
                  </a:extLst>
                </p14:cNvPr>
                <p14:cNvContentPartPr/>
                <p14:nvPr/>
              </p14:nvContentPartPr>
              <p14:xfrm>
                <a:off x="3482890" y="3199049"/>
                <a:ext cx="143640" cy="8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010D244-8028-AD44-2EAD-98BFD50E11C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74250" y="3190049"/>
                  <a:ext cx="161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43DC39E-CC03-499B-3893-34D8A17862E3}"/>
                    </a:ext>
                  </a:extLst>
                </p14:cNvPr>
                <p14:cNvContentPartPr/>
                <p14:nvPr/>
              </p14:nvContentPartPr>
              <p14:xfrm>
                <a:off x="3706090" y="3039569"/>
                <a:ext cx="68760" cy="132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43DC39E-CC03-499B-3893-34D8A17862E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97090" y="3030569"/>
                  <a:ext cx="86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7485AA1-A3D2-BE88-6632-BA259BE8B6CD}"/>
                    </a:ext>
                  </a:extLst>
                </p14:cNvPr>
                <p14:cNvContentPartPr/>
                <p14:nvPr/>
              </p14:nvContentPartPr>
              <p14:xfrm>
                <a:off x="3693130" y="2953529"/>
                <a:ext cx="15480" cy="13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7485AA1-A3D2-BE88-6632-BA259BE8B6C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84490" y="2944889"/>
                  <a:ext cx="3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6C1C497-AF7A-B8A4-5C73-319E59CAA55D}"/>
                    </a:ext>
                  </a:extLst>
                </p14:cNvPr>
                <p14:cNvContentPartPr/>
                <p14:nvPr/>
              </p14:nvContentPartPr>
              <p14:xfrm>
                <a:off x="3838930" y="2962529"/>
                <a:ext cx="231120" cy="206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6C1C497-AF7A-B8A4-5C73-319E59CAA55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29930" y="2953889"/>
                  <a:ext cx="248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795792E-1284-E925-EB2D-7164DC3B3D34}"/>
                    </a:ext>
                  </a:extLst>
                </p14:cNvPr>
                <p14:cNvContentPartPr/>
                <p14:nvPr/>
              </p14:nvContentPartPr>
              <p14:xfrm>
                <a:off x="3876730" y="3140729"/>
                <a:ext cx="195840" cy="78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795792E-1284-E925-EB2D-7164DC3B3D3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67730" y="3132089"/>
                  <a:ext cx="213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149F200-277C-C4D5-033C-F035426DE781}"/>
                    </a:ext>
                  </a:extLst>
                </p14:cNvPr>
                <p14:cNvContentPartPr/>
                <p14:nvPr/>
              </p14:nvContentPartPr>
              <p14:xfrm>
                <a:off x="3936130" y="3239009"/>
                <a:ext cx="149040" cy="83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149F200-277C-C4D5-033C-F035426DE78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927130" y="3230009"/>
                  <a:ext cx="166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613A949-FB08-B296-F997-8DEC503A4B5A}"/>
                    </a:ext>
                  </a:extLst>
                </p14:cNvPr>
                <p14:cNvContentPartPr/>
                <p14:nvPr/>
              </p14:nvContentPartPr>
              <p14:xfrm>
                <a:off x="3916690" y="3218489"/>
                <a:ext cx="162000" cy="68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613A949-FB08-B296-F997-8DEC503A4B5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908050" y="3209849"/>
                  <a:ext cx="179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FBFF9DB-DC9C-20D3-D9D4-A7CBB55F5E6D}"/>
                    </a:ext>
                  </a:extLst>
                </p14:cNvPr>
                <p14:cNvContentPartPr/>
                <p14:nvPr/>
              </p14:nvContentPartPr>
              <p14:xfrm>
                <a:off x="4182370" y="2981249"/>
                <a:ext cx="101880" cy="196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FBFF9DB-DC9C-20D3-D9D4-A7CBB55F5E6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73730" y="2972249"/>
                  <a:ext cx="119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928D1BB-C5C5-65EA-5738-4EDB0D351518}"/>
                    </a:ext>
                  </a:extLst>
                </p14:cNvPr>
                <p14:cNvContentPartPr/>
                <p14:nvPr/>
              </p14:nvContentPartPr>
              <p14:xfrm>
                <a:off x="4143490" y="3038489"/>
                <a:ext cx="179640" cy="21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928D1BB-C5C5-65EA-5738-4EDB0D35151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134850" y="3029849"/>
                  <a:ext cx="1972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C84C6B4-0AA5-CD40-C71A-F2D6801C421B}"/>
              </a:ext>
            </a:extLst>
          </p:cNvPr>
          <p:cNvGrpSpPr/>
          <p:nvPr/>
        </p:nvGrpSpPr>
        <p:grpSpPr>
          <a:xfrm>
            <a:off x="4740370" y="3271769"/>
            <a:ext cx="245160" cy="104400"/>
            <a:chOff x="4740370" y="3271769"/>
            <a:chExt cx="24516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4ED0426-5E87-DF63-50E8-3D84BD8AF9D3}"/>
                    </a:ext>
                  </a:extLst>
                </p14:cNvPr>
                <p14:cNvContentPartPr/>
                <p14:nvPr/>
              </p14:nvContentPartPr>
              <p14:xfrm>
                <a:off x="4740370" y="3271769"/>
                <a:ext cx="203400" cy="5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4ED0426-5E87-DF63-50E8-3D84BD8AF9D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31730" y="3263129"/>
                  <a:ext cx="221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7DD3C54-476C-9FE5-9569-86BB68A025F2}"/>
                    </a:ext>
                  </a:extLst>
                </p14:cNvPr>
                <p14:cNvContentPartPr/>
                <p14:nvPr/>
              </p14:nvContentPartPr>
              <p14:xfrm>
                <a:off x="4773130" y="3361049"/>
                <a:ext cx="212400" cy="15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7DD3C54-476C-9FE5-9569-86BB68A025F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764130" y="3352049"/>
                  <a:ext cx="2300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E4F121F-854B-9582-2916-BD5F61B107AB}"/>
              </a:ext>
            </a:extLst>
          </p:cNvPr>
          <p:cNvGrpSpPr/>
          <p:nvPr/>
        </p:nvGrpSpPr>
        <p:grpSpPr>
          <a:xfrm>
            <a:off x="5358130" y="2912129"/>
            <a:ext cx="2697120" cy="581760"/>
            <a:chOff x="5358130" y="2912129"/>
            <a:chExt cx="269712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7F8008E-9C80-9314-9ADF-48B1966B16C5}"/>
                    </a:ext>
                  </a:extLst>
                </p14:cNvPr>
                <p14:cNvContentPartPr/>
                <p14:nvPr/>
              </p14:nvContentPartPr>
              <p14:xfrm>
                <a:off x="5358130" y="3128489"/>
                <a:ext cx="367200" cy="137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7F8008E-9C80-9314-9ADF-48B1966B16C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49490" y="3119489"/>
                  <a:ext cx="384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F8ADDB9-19D0-C8CD-AABD-EBC7AF0AD906}"/>
                    </a:ext>
                  </a:extLst>
                </p14:cNvPr>
                <p14:cNvContentPartPr/>
                <p14:nvPr/>
              </p14:nvContentPartPr>
              <p14:xfrm>
                <a:off x="5532370" y="3074489"/>
                <a:ext cx="16560" cy="390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F8ADDB9-19D0-C8CD-AABD-EBC7AF0AD90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23370" y="3065489"/>
                  <a:ext cx="342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8214D38-FB0A-E2A6-74A4-D734FFD407EF}"/>
                    </a:ext>
                  </a:extLst>
                </p14:cNvPr>
                <p14:cNvContentPartPr/>
                <p14:nvPr/>
              </p14:nvContentPartPr>
              <p14:xfrm>
                <a:off x="5856730" y="3275369"/>
                <a:ext cx="138960" cy="123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8214D38-FB0A-E2A6-74A4-D734FFD407E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47730" y="3266729"/>
                  <a:ext cx="156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20F8B1C-E3A5-8AAF-E831-5BFD834520A2}"/>
                    </a:ext>
                  </a:extLst>
                </p14:cNvPr>
                <p14:cNvContentPartPr/>
                <p14:nvPr/>
              </p14:nvContentPartPr>
              <p14:xfrm>
                <a:off x="5870050" y="3208409"/>
                <a:ext cx="117000" cy="23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20F8B1C-E3A5-8AAF-E831-5BFD834520A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61410" y="3199409"/>
                  <a:ext cx="134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A5813ED-B4AF-9E35-A0C0-F5C42EFD6CD1}"/>
                    </a:ext>
                  </a:extLst>
                </p14:cNvPr>
                <p14:cNvContentPartPr/>
                <p14:nvPr/>
              </p14:nvContentPartPr>
              <p14:xfrm>
                <a:off x="5735410" y="3185729"/>
                <a:ext cx="143640" cy="308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A5813ED-B4AF-9E35-A0C0-F5C42EFD6CD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26410" y="3176729"/>
                  <a:ext cx="1612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AC38DEE-D9CA-D09A-78B9-C3ACE261D027}"/>
                    </a:ext>
                  </a:extLst>
                </p14:cNvPr>
                <p14:cNvContentPartPr/>
                <p14:nvPr/>
              </p14:nvContentPartPr>
              <p14:xfrm>
                <a:off x="5975530" y="3132449"/>
                <a:ext cx="114120" cy="335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AC38DEE-D9CA-D09A-78B9-C3ACE261D02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66530" y="3123449"/>
                  <a:ext cx="1317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218F617-8CC4-E9B1-1EFD-3CB39C5C1E35}"/>
                    </a:ext>
                  </a:extLst>
                </p14:cNvPr>
                <p14:cNvContentPartPr/>
                <p14:nvPr/>
              </p14:nvContentPartPr>
              <p14:xfrm>
                <a:off x="6258490" y="3138929"/>
                <a:ext cx="345600" cy="152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218F617-8CC4-E9B1-1EFD-3CB39C5C1E3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49850" y="3129929"/>
                  <a:ext cx="363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F610372-AAD1-0638-AFCF-224C13830A2E}"/>
                    </a:ext>
                  </a:extLst>
                </p14:cNvPr>
                <p14:cNvContentPartPr/>
                <p14:nvPr/>
              </p14:nvContentPartPr>
              <p14:xfrm>
                <a:off x="6389530" y="3073049"/>
                <a:ext cx="42480" cy="408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F610372-AAD1-0638-AFCF-224C13830A2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80890" y="3064409"/>
                  <a:ext cx="601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0ADE0B2-8630-0C11-9DF6-A4BECB5F2245}"/>
                    </a:ext>
                  </a:extLst>
                </p14:cNvPr>
                <p14:cNvContentPartPr/>
                <p14:nvPr/>
              </p14:nvContentPartPr>
              <p14:xfrm>
                <a:off x="6740890" y="3283289"/>
                <a:ext cx="113400" cy="144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0ADE0B2-8630-0C11-9DF6-A4BECB5F224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732250" y="3274289"/>
                  <a:ext cx="131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ABB7DE1-B12E-3BC1-083B-93CB45BEDD1D}"/>
                    </a:ext>
                  </a:extLst>
                </p14:cNvPr>
                <p14:cNvContentPartPr/>
                <p14:nvPr/>
              </p14:nvContentPartPr>
              <p14:xfrm>
                <a:off x="6710650" y="3221369"/>
                <a:ext cx="207360" cy="4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ABB7DE1-B12E-3BC1-083B-93CB45BEDD1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01650" y="3212729"/>
                  <a:ext cx="225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26E2351-1A4A-AC90-733E-6235122A74BA}"/>
                    </a:ext>
                  </a:extLst>
                </p14:cNvPr>
                <p14:cNvContentPartPr/>
                <p14:nvPr/>
              </p14:nvContentPartPr>
              <p14:xfrm>
                <a:off x="6621010" y="3111929"/>
                <a:ext cx="113760" cy="354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26E2351-1A4A-AC90-733E-6235122A74B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12010" y="3103289"/>
                  <a:ext cx="1314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F9A97CC-9D4C-BC27-85CC-9F48A4AD7C66}"/>
                    </a:ext>
                  </a:extLst>
                </p14:cNvPr>
                <p14:cNvContentPartPr/>
                <p14:nvPr/>
              </p14:nvContentPartPr>
              <p14:xfrm>
                <a:off x="6897850" y="3080249"/>
                <a:ext cx="127080" cy="381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F9A97CC-9D4C-BC27-85CC-9F48A4AD7C6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88850" y="3071609"/>
                  <a:ext cx="1447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08D5980-38BC-2550-2BE6-0C6151535470}"/>
                    </a:ext>
                  </a:extLst>
                </p14:cNvPr>
                <p14:cNvContentPartPr/>
                <p14:nvPr/>
              </p14:nvContentPartPr>
              <p14:xfrm>
                <a:off x="6590770" y="2959289"/>
                <a:ext cx="60120" cy="203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08D5980-38BC-2550-2BE6-0C615153547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82130" y="2950649"/>
                  <a:ext cx="77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DD7FA88-F444-C614-E453-F04229AE98B3}"/>
                    </a:ext>
                  </a:extLst>
                </p14:cNvPr>
                <p14:cNvContentPartPr/>
                <p14:nvPr/>
              </p14:nvContentPartPr>
              <p14:xfrm>
                <a:off x="6538930" y="3014009"/>
                <a:ext cx="142920" cy="82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DD7FA88-F444-C614-E453-F04229AE98B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29930" y="3005009"/>
                  <a:ext cx="160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D113921-F7A5-E45E-AEA2-7586BE437A8E}"/>
                    </a:ext>
                  </a:extLst>
                </p14:cNvPr>
                <p14:cNvContentPartPr/>
                <p14:nvPr/>
              </p14:nvContentPartPr>
              <p14:xfrm>
                <a:off x="6546490" y="2982329"/>
                <a:ext cx="223920" cy="121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D113921-F7A5-E45E-AEA2-7586BE437A8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537850" y="2973329"/>
                  <a:ext cx="241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E59D285-4509-0253-5C85-225BE12101B6}"/>
                    </a:ext>
                  </a:extLst>
                </p14:cNvPr>
                <p14:cNvContentPartPr/>
                <p14:nvPr/>
              </p14:nvContentPartPr>
              <p14:xfrm>
                <a:off x="7258570" y="3275729"/>
                <a:ext cx="173520" cy="186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E59D285-4509-0253-5C85-225BE12101B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49930" y="3266729"/>
                  <a:ext cx="191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03583A5-04EC-2351-A90E-4EABA0C1E539}"/>
                    </a:ext>
                  </a:extLst>
                </p14:cNvPr>
                <p14:cNvContentPartPr/>
                <p14:nvPr/>
              </p14:nvContentPartPr>
              <p14:xfrm>
                <a:off x="7370530" y="3163769"/>
                <a:ext cx="167040" cy="33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03583A5-04EC-2351-A90E-4EABA0C1E53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61530" y="3155129"/>
                  <a:ext cx="184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06AC089-0146-B67D-8228-BB4CD413E31A}"/>
                    </a:ext>
                  </a:extLst>
                </p14:cNvPr>
                <p14:cNvContentPartPr/>
                <p14:nvPr/>
              </p14:nvContentPartPr>
              <p14:xfrm>
                <a:off x="7616410" y="3045689"/>
                <a:ext cx="117000" cy="190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06AC089-0146-B67D-8228-BB4CD413E31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607770" y="3037049"/>
                  <a:ext cx="134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75322C8-F001-709E-53E9-CA5CF38DC18A}"/>
                    </a:ext>
                  </a:extLst>
                </p14:cNvPr>
                <p14:cNvContentPartPr/>
                <p14:nvPr/>
              </p14:nvContentPartPr>
              <p14:xfrm>
                <a:off x="7592290" y="3003209"/>
                <a:ext cx="194040" cy="231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75322C8-F001-709E-53E9-CA5CF38DC18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583290" y="2994209"/>
                  <a:ext cx="211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E2CA7B8-49F3-737C-46EA-3962C01317C1}"/>
                    </a:ext>
                  </a:extLst>
                </p14:cNvPr>
                <p14:cNvContentPartPr/>
                <p14:nvPr/>
              </p14:nvContentPartPr>
              <p14:xfrm>
                <a:off x="7907290" y="2912129"/>
                <a:ext cx="147960" cy="263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E2CA7B8-49F3-737C-46EA-3962C01317C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898650" y="2903489"/>
                  <a:ext cx="165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0A98F7C-97C1-316D-7FAF-3CF147DBB9A5}"/>
                    </a:ext>
                  </a:extLst>
                </p14:cNvPr>
                <p14:cNvContentPartPr/>
                <p14:nvPr/>
              </p14:nvContentPartPr>
              <p14:xfrm>
                <a:off x="7846450" y="3031289"/>
                <a:ext cx="181440" cy="9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0A98F7C-97C1-316D-7FAF-3CF147DBB9A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837450" y="3022649"/>
                  <a:ext cx="1990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D4E84AC-C782-0CBC-78D2-F656ABE144F6}"/>
                  </a:ext>
                </a:extLst>
              </p14:cNvPr>
              <p14:cNvContentPartPr/>
              <p14:nvPr/>
            </p14:nvContentPartPr>
            <p14:xfrm>
              <a:off x="4503850" y="3846689"/>
              <a:ext cx="42840" cy="3236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D4E84AC-C782-0CBC-78D2-F656ABE144F6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495210" y="3838049"/>
                <a:ext cx="60480" cy="34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7B32D51-019B-73CC-8DEC-C63ECFB11630}"/>
              </a:ext>
            </a:extLst>
          </p:cNvPr>
          <p:cNvGrpSpPr/>
          <p:nvPr/>
        </p:nvGrpSpPr>
        <p:grpSpPr>
          <a:xfrm>
            <a:off x="4830370" y="3966569"/>
            <a:ext cx="146880" cy="102240"/>
            <a:chOff x="4830370" y="3966569"/>
            <a:chExt cx="146880" cy="1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4D89B36-DF37-D307-E622-957D385C0024}"/>
                    </a:ext>
                  </a:extLst>
                </p14:cNvPr>
                <p14:cNvContentPartPr/>
                <p14:nvPr/>
              </p14:nvContentPartPr>
              <p14:xfrm>
                <a:off x="4852330" y="3966569"/>
                <a:ext cx="124920" cy="15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4D89B36-DF37-D307-E622-957D385C002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43330" y="3957929"/>
                  <a:ext cx="142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E17B4BF-88E6-9B40-0E72-6FCA01A9641E}"/>
                    </a:ext>
                  </a:extLst>
                </p14:cNvPr>
                <p14:cNvContentPartPr/>
                <p14:nvPr/>
              </p14:nvContentPartPr>
              <p14:xfrm>
                <a:off x="4830370" y="4060529"/>
                <a:ext cx="117720" cy="8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E17B4BF-88E6-9B40-0E72-6FCA01A9641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21730" y="4051529"/>
                  <a:ext cx="1353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13CA8BA-62EE-ECCC-C8DC-559BD17687BE}"/>
              </a:ext>
            </a:extLst>
          </p:cNvPr>
          <p:cNvGrpSpPr/>
          <p:nvPr/>
        </p:nvGrpSpPr>
        <p:grpSpPr>
          <a:xfrm>
            <a:off x="5292970" y="3688649"/>
            <a:ext cx="828720" cy="456120"/>
            <a:chOff x="5292970" y="3688649"/>
            <a:chExt cx="82872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F761E4B-F783-BA4A-9964-14DE9D9097ED}"/>
                    </a:ext>
                  </a:extLst>
                </p14:cNvPr>
                <p14:cNvContentPartPr/>
                <p14:nvPr/>
              </p14:nvContentPartPr>
              <p14:xfrm>
                <a:off x="5292970" y="3970889"/>
                <a:ext cx="110160" cy="173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F761E4B-F783-BA4A-9964-14DE9D9097E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283970" y="3961889"/>
                  <a:ext cx="127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A827E82-A8DD-39E9-A29F-C8FD0D7A11EC}"/>
                    </a:ext>
                  </a:extLst>
                </p14:cNvPr>
                <p14:cNvContentPartPr/>
                <p14:nvPr/>
              </p14:nvContentPartPr>
              <p14:xfrm>
                <a:off x="5466850" y="3838409"/>
                <a:ext cx="123480" cy="32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A827E82-A8DD-39E9-A29F-C8FD0D7A11E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458210" y="3829409"/>
                  <a:ext cx="141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654246C-AD6D-8187-7EF3-9ABA252A1CE6}"/>
                    </a:ext>
                  </a:extLst>
                </p14:cNvPr>
                <p14:cNvContentPartPr/>
                <p14:nvPr/>
              </p14:nvContentPartPr>
              <p14:xfrm>
                <a:off x="5673490" y="3766049"/>
                <a:ext cx="129960" cy="173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654246C-AD6D-8187-7EF3-9ABA252A1CE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664850" y="3757049"/>
                  <a:ext cx="147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F28FFA9-4284-BF35-7DE7-B21A65C105DF}"/>
                    </a:ext>
                  </a:extLst>
                </p14:cNvPr>
                <p14:cNvContentPartPr/>
                <p14:nvPr/>
              </p14:nvContentPartPr>
              <p14:xfrm>
                <a:off x="5647930" y="3734009"/>
                <a:ext cx="205920" cy="188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F28FFA9-4284-BF35-7DE7-B21A65C105D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638930" y="3725369"/>
                  <a:ext cx="223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CF49D2B-6E06-D64B-2BF0-8795DFF35D6D}"/>
                    </a:ext>
                  </a:extLst>
                </p14:cNvPr>
                <p14:cNvContentPartPr/>
                <p14:nvPr/>
              </p14:nvContentPartPr>
              <p14:xfrm>
                <a:off x="6016930" y="3688649"/>
                <a:ext cx="79560" cy="230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CF49D2B-6E06-D64B-2BF0-8795DFF35D6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07930" y="3679649"/>
                  <a:ext cx="97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C5B83DE-FCA8-A61D-1034-AFF969A7897A}"/>
                    </a:ext>
                  </a:extLst>
                </p14:cNvPr>
                <p14:cNvContentPartPr/>
                <p14:nvPr/>
              </p14:nvContentPartPr>
              <p14:xfrm>
                <a:off x="5957530" y="3765329"/>
                <a:ext cx="164160" cy="20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C5B83DE-FCA8-A61D-1034-AFF969A7897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948890" y="3756329"/>
                  <a:ext cx="1818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918B65A-AD43-81BE-EF63-7DF99705367C}"/>
              </a:ext>
            </a:extLst>
          </p:cNvPr>
          <p:cNvGrpSpPr/>
          <p:nvPr/>
        </p:nvGrpSpPr>
        <p:grpSpPr>
          <a:xfrm>
            <a:off x="1113730" y="4024169"/>
            <a:ext cx="252360" cy="227520"/>
            <a:chOff x="1113730" y="4024169"/>
            <a:chExt cx="25236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CC99C04-3C07-3640-FA78-3A6E3C95681C}"/>
                    </a:ext>
                  </a:extLst>
                </p14:cNvPr>
                <p14:cNvContentPartPr/>
                <p14:nvPr/>
              </p14:nvContentPartPr>
              <p14:xfrm>
                <a:off x="1113730" y="4024169"/>
                <a:ext cx="9720" cy="203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CC99C04-3C07-3640-FA78-3A6E3C95681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05090" y="4015169"/>
                  <a:ext cx="27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434EC33-F16F-7682-AA8D-0C4267E0E521}"/>
                    </a:ext>
                  </a:extLst>
                </p14:cNvPr>
                <p14:cNvContentPartPr/>
                <p14:nvPr/>
              </p14:nvContentPartPr>
              <p14:xfrm>
                <a:off x="1233250" y="4025969"/>
                <a:ext cx="115200" cy="225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434EC33-F16F-7682-AA8D-0C4267E0E52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224610" y="4016969"/>
                  <a:ext cx="132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D3BC5E7-3EC0-B0FD-85E0-A351A5193E35}"/>
                    </a:ext>
                  </a:extLst>
                </p14:cNvPr>
                <p14:cNvContentPartPr/>
                <p14:nvPr/>
              </p14:nvContentPartPr>
              <p14:xfrm>
                <a:off x="1177090" y="4190129"/>
                <a:ext cx="189000" cy="25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D3BC5E7-3EC0-B0FD-85E0-A351A5193E3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68450" y="4181129"/>
                  <a:ext cx="20664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071EBEC5-E508-5C72-F651-B119E76B8896}"/>
                  </a:ext>
                </a:extLst>
              </p14:cNvPr>
              <p14:cNvContentPartPr/>
              <p14:nvPr/>
            </p14:nvContentPartPr>
            <p14:xfrm>
              <a:off x="1620250" y="4031369"/>
              <a:ext cx="282960" cy="2343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071EBEC5-E508-5C72-F651-B119E76B8896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611250" y="4022729"/>
                <a:ext cx="30060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27BB11A-4A2F-220F-063C-3F8E9618C607}"/>
              </a:ext>
            </a:extLst>
          </p:cNvPr>
          <p:cNvGrpSpPr/>
          <p:nvPr/>
        </p:nvGrpSpPr>
        <p:grpSpPr>
          <a:xfrm>
            <a:off x="5402410" y="4260329"/>
            <a:ext cx="2689920" cy="477360"/>
            <a:chOff x="5402410" y="4260329"/>
            <a:chExt cx="268992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90AC4F8-03AD-9DAF-7FE7-B67BEFBF1647}"/>
                    </a:ext>
                  </a:extLst>
                </p14:cNvPr>
                <p14:cNvContentPartPr/>
                <p14:nvPr/>
              </p14:nvContentPartPr>
              <p14:xfrm>
                <a:off x="5443090" y="4321529"/>
                <a:ext cx="188280" cy="210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90AC4F8-03AD-9DAF-7FE7-B67BEFBF164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434450" y="4312889"/>
                  <a:ext cx="205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EC03987-F5F8-F8D8-8138-DE0783AE6A68}"/>
                    </a:ext>
                  </a:extLst>
                </p14:cNvPr>
                <p14:cNvContentPartPr/>
                <p14:nvPr/>
              </p14:nvContentPartPr>
              <p14:xfrm>
                <a:off x="5402410" y="4260329"/>
                <a:ext cx="106920" cy="158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EC03987-F5F8-F8D8-8138-DE0783AE6A6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393410" y="4251329"/>
                  <a:ext cx="124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9B58EE5-A938-2E4F-BA64-28D3DB108FFE}"/>
                    </a:ext>
                  </a:extLst>
                </p14:cNvPr>
                <p14:cNvContentPartPr/>
                <p14:nvPr/>
              </p14:nvContentPartPr>
              <p14:xfrm>
                <a:off x="5841610" y="4431689"/>
                <a:ext cx="106560" cy="208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9B58EE5-A938-2E4F-BA64-28D3DB108FF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832970" y="4422689"/>
                  <a:ext cx="1242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A7D77A6-F2BF-6167-CF24-F9403131B7D6}"/>
                    </a:ext>
                  </a:extLst>
                </p14:cNvPr>
                <p14:cNvContentPartPr/>
                <p14:nvPr/>
              </p14:nvContentPartPr>
              <p14:xfrm>
                <a:off x="5798410" y="4496489"/>
                <a:ext cx="167760" cy="17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A7D77A6-F2BF-6167-CF24-F9403131B7D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789410" y="4487489"/>
                  <a:ext cx="185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5F68035-139E-3D66-90F6-6C61ADD80D9E}"/>
                    </a:ext>
                  </a:extLst>
                </p14:cNvPr>
                <p14:cNvContentPartPr/>
                <p14:nvPr/>
              </p14:nvContentPartPr>
              <p14:xfrm>
                <a:off x="6049690" y="4414049"/>
                <a:ext cx="20160" cy="216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5F68035-139E-3D66-90F6-6C61ADD80D9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40690" y="4405409"/>
                  <a:ext cx="37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C97D083-84AD-0E46-E01A-48AA1E20BDDB}"/>
                    </a:ext>
                  </a:extLst>
                </p14:cNvPr>
                <p14:cNvContentPartPr/>
                <p14:nvPr/>
              </p14:nvContentPartPr>
              <p14:xfrm>
                <a:off x="6147250" y="4504049"/>
                <a:ext cx="191160" cy="141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C97D083-84AD-0E46-E01A-48AA1E20BDD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138250" y="4495049"/>
                  <a:ext cx="208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14E728A-8254-73E3-9D1A-49E11E959897}"/>
                    </a:ext>
                  </a:extLst>
                </p14:cNvPr>
                <p14:cNvContentPartPr/>
                <p14:nvPr/>
              </p14:nvContentPartPr>
              <p14:xfrm>
                <a:off x="6365410" y="4506569"/>
                <a:ext cx="154080" cy="140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14E728A-8254-73E3-9D1A-49E11E95989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356770" y="4497929"/>
                  <a:ext cx="171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372B381-958B-6392-1CB6-A0DDF524667D}"/>
                    </a:ext>
                  </a:extLst>
                </p14:cNvPr>
                <p14:cNvContentPartPr/>
                <p14:nvPr/>
              </p14:nvContentPartPr>
              <p14:xfrm>
                <a:off x="6667090" y="4325129"/>
                <a:ext cx="457200" cy="412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372B381-958B-6392-1CB6-A0DDF524667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58450" y="4316489"/>
                  <a:ext cx="4748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CA154AD-6F4F-E715-A98D-87832729416B}"/>
                    </a:ext>
                  </a:extLst>
                </p14:cNvPr>
                <p14:cNvContentPartPr/>
                <p14:nvPr/>
              </p14:nvContentPartPr>
              <p14:xfrm>
                <a:off x="7211050" y="4312889"/>
                <a:ext cx="881280" cy="342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CA154AD-6F4F-E715-A98D-87832729416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202050" y="4303889"/>
                  <a:ext cx="8989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60E0791-9AB3-EFAE-2DE1-33C6421AF97D}"/>
                    </a:ext>
                  </a:extLst>
                </p14:cNvPr>
                <p14:cNvContentPartPr/>
                <p14:nvPr/>
              </p14:nvContentPartPr>
              <p14:xfrm>
                <a:off x="7902970" y="4452929"/>
                <a:ext cx="181440" cy="10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60E0791-9AB3-EFAE-2DE1-33C6421AF97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894330" y="4444289"/>
                  <a:ext cx="1990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D4CE4F17-FF77-54CD-66D8-7E4AC8CF2BC6}"/>
              </a:ext>
            </a:extLst>
          </p:cNvPr>
          <p:cNvGrpSpPr/>
          <p:nvPr/>
        </p:nvGrpSpPr>
        <p:grpSpPr>
          <a:xfrm>
            <a:off x="2131450" y="3881249"/>
            <a:ext cx="2487600" cy="883440"/>
            <a:chOff x="2131450" y="3881249"/>
            <a:chExt cx="2487600" cy="88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FE63982-3603-36F3-FD8B-008FEF105C74}"/>
                    </a:ext>
                  </a:extLst>
                </p14:cNvPr>
                <p14:cNvContentPartPr/>
                <p14:nvPr/>
              </p14:nvContentPartPr>
              <p14:xfrm>
                <a:off x="2131450" y="4127129"/>
                <a:ext cx="119160" cy="144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FE63982-3603-36F3-FD8B-008FEF105C7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122810" y="4118489"/>
                  <a:ext cx="136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0C14E20-0119-6246-0C60-C49682C1DE0D}"/>
                    </a:ext>
                  </a:extLst>
                </p14:cNvPr>
                <p14:cNvContentPartPr/>
                <p14:nvPr/>
              </p14:nvContentPartPr>
              <p14:xfrm>
                <a:off x="2335570" y="4145129"/>
                <a:ext cx="106560" cy="123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0C14E20-0119-6246-0C60-C49682C1DE0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326570" y="4136129"/>
                  <a:ext cx="124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E670D2F-6AFB-4415-12A2-E10F7B90FFF0}"/>
                    </a:ext>
                  </a:extLst>
                </p14:cNvPr>
                <p14:cNvContentPartPr/>
                <p14:nvPr/>
              </p14:nvContentPartPr>
              <p14:xfrm>
                <a:off x="2547610" y="3938849"/>
                <a:ext cx="319320" cy="322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E670D2F-6AFB-4415-12A2-E10F7B90FFF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38610" y="3929849"/>
                  <a:ext cx="3369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226C56D-0988-6632-4422-6669816BAF6E}"/>
                    </a:ext>
                  </a:extLst>
                </p14:cNvPr>
                <p14:cNvContentPartPr/>
                <p14:nvPr/>
              </p14:nvContentPartPr>
              <p14:xfrm>
                <a:off x="2994010" y="4219649"/>
                <a:ext cx="106200" cy="139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226C56D-0988-6632-4422-6669816BAF6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985010" y="4211009"/>
                  <a:ext cx="123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FFB26B7-0DD6-69DA-EB30-E2352DC1D3B4}"/>
                    </a:ext>
                  </a:extLst>
                </p14:cNvPr>
                <p14:cNvContentPartPr/>
                <p14:nvPr/>
              </p14:nvContentPartPr>
              <p14:xfrm>
                <a:off x="3316210" y="3881249"/>
                <a:ext cx="641520" cy="327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FFB26B7-0DD6-69DA-EB30-E2352DC1D3B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307570" y="3872249"/>
                  <a:ext cx="6591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44C2188-8E77-2DBF-1EE2-94D286019B0E}"/>
                    </a:ext>
                  </a:extLst>
                </p14:cNvPr>
                <p14:cNvContentPartPr/>
                <p14:nvPr/>
              </p14:nvContentPartPr>
              <p14:xfrm>
                <a:off x="3236650" y="4038569"/>
                <a:ext cx="301680" cy="21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44C2188-8E77-2DBF-1EE2-94D286019B0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228010" y="4029569"/>
                  <a:ext cx="319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088B8B0-04A0-EE3B-A228-67653670A727}"/>
                    </a:ext>
                  </a:extLst>
                </p14:cNvPr>
                <p14:cNvContentPartPr/>
                <p14:nvPr/>
              </p14:nvContentPartPr>
              <p14:xfrm>
                <a:off x="4389370" y="4320089"/>
                <a:ext cx="209160" cy="233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088B8B0-04A0-EE3B-A228-67653670A72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80370" y="4311089"/>
                  <a:ext cx="226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7D54A02-505C-32BA-D691-F04C6126B59B}"/>
                    </a:ext>
                  </a:extLst>
                </p14:cNvPr>
                <p14:cNvContentPartPr/>
                <p14:nvPr/>
              </p14:nvContentPartPr>
              <p14:xfrm>
                <a:off x="4531570" y="4283009"/>
                <a:ext cx="87480" cy="108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7D54A02-505C-32BA-D691-F04C6126B59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522930" y="4274009"/>
                  <a:ext cx="105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320C03A-4907-9BD0-687B-91A0A921819E}"/>
                    </a:ext>
                  </a:extLst>
                </p14:cNvPr>
                <p14:cNvContentPartPr/>
                <p14:nvPr/>
              </p14:nvContentPartPr>
              <p14:xfrm>
                <a:off x="2763970" y="4507289"/>
                <a:ext cx="692640" cy="257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320C03A-4907-9BD0-687B-91A0A921819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754970" y="4498649"/>
                  <a:ext cx="7102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D49AC7B-6C25-E087-F9B9-2B63F43B973B}"/>
                    </a:ext>
                  </a:extLst>
                </p14:cNvPr>
                <p14:cNvContentPartPr/>
                <p14:nvPr/>
              </p14:nvContentPartPr>
              <p14:xfrm>
                <a:off x="3285610" y="4610969"/>
                <a:ext cx="189360" cy="19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D49AC7B-6C25-E087-F9B9-2B63F43B973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276970" y="4601969"/>
                  <a:ext cx="207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71EA8F4-C04E-5DA0-097C-4DEE979177C8}"/>
                    </a:ext>
                  </a:extLst>
                </p14:cNvPr>
                <p14:cNvContentPartPr/>
                <p14:nvPr/>
              </p14:nvContentPartPr>
              <p14:xfrm>
                <a:off x="3561010" y="4488209"/>
                <a:ext cx="450720" cy="253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71EA8F4-C04E-5DA0-097C-4DEE979177C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552010" y="4479209"/>
                  <a:ext cx="4683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82C46FF-3020-40B4-59DF-F1CB1AFCD52E}"/>
                    </a:ext>
                  </a:extLst>
                </p14:cNvPr>
                <p14:cNvContentPartPr/>
                <p14:nvPr/>
              </p14:nvContentPartPr>
              <p14:xfrm>
                <a:off x="3866650" y="4566689"/>
                <a:ext cx="179640" cy="30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82C46FF-3020-40B4-59DF-F1CB1AFCD52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857650" y="4557689"/>
                  <a:ext cx="197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C277B8E-5FF1-07F8-FB3E-AC2811A9526F}"/>
                    </a:ext>
                  </a:extLst>
                </p14:cNvPr>
                <p14:cNvContentPartPr/>
                <p14:nvPr/>
              </p14:nvContentPartPr>
              <p14:xfrm>
                <a:off x="4218010" y="4574969"/>
                <a:ext cx="187920" cy="32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C277B8E-5FF1-07F8-FB3E-AC2811A9526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209370" y="4565969"/>
                  <a:ext cx="205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01090450-C0B2-5050-7177-862756D5672A}"/>
              </a:ext>
            </a:extLst>
          </p:cNvPr>
          <p:cNvGrpSpPr/>
          <p:nvPr/>
        </p:nvGrpSpPr>
        <p:grpSpPr>
          <a:xfrm>
            <a:off x="1266730" y="5213249"/>
            <a:ext cx="363960" cy="201240"/>
            <a:chOff x="1266730" y="5213249"/>
            <a:chExt cx="36396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2B01D82-DF2F-58DA-CDAD-0504BB096A4C}"/>
                    </a:ext>
                  </a:extLst>
                </p14:cNvPr>
                <p14:cNvContentPartPr/>
                <p14:nvPr/>
              </p14:nvContentPartPr>
              <p14:xfrm>
                <a:off x="1266730" y="5213249"/>
                <a:ext cx="157320" cy="196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2B01D82-DF2F-58DA-CDAD-0504BB096A4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258090" y="5204249"/>
                  <a:ext cx="174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227489D-78CE-71FE-9867-711CF2E9BB2B}"/>
                    </a:ext>
                  </a:extLst>
                </p14:cNvPr>
                <p14:cNvContentPartPr/>
                <p14:nvPr/>
              </p14:nvContentPartPr>
              <p14:xfrm>
                <a:off x="1490650" y="5298929"/>
                <a:ext cx="140040" cy="115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227489D-78CE-71FE-9867-711CF2E9BB2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482010" y="5290289"/>
                  <a:ext cx="15768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81F81592-A6BE-0266-5326-FB794EB1FA26}"/>
                  </a:ext>
                </a:extLst>
              </p14:cNvPr>
              <p14:cNvContentPartPr/>
              <p14:nvPr/>
            </p14:nvContentPartPr>
            <p14:xfrm>
              <a:off x="1934890" y="5140529"/>
              <a:ext cx="311760" cy="27144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81F81592-A6BE-0266-5326-FB794EB1FA26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926250" y="5131529"/>
                <a:ext cx="329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C45BB31E-9B13-0609-FD3F-05E0791033D2}"/>
                  </a:ext>
                </a:extLst>
              </p14:cNvPr>
              <p14:cNvContentPartPr/>
              <p14:nvPr/>
            </p14:nvContentPartPr>
            <p14:xfrm>
              <a:off x="2478850" y="5083289"/>
              <a:ext cx="824400" cy="3268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C45BB31E-9B13-0609-FD3F-05E0791033D2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2470210" y="5074289"/>
                <a:ext cx="8420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CD68070B-429B-D2F6-90FF-C50D147BD1FE}"/>
                  </a:ext>
                </a:extLst>
              </p14:cNvPr>
              <p14:cNvContentPartPr/>
              <p14:nvPr/>
            </p14:nvContentPartPr>
            <p14:xfrm>
              <a:off x="3516730" y="5068529"/>
              <a:ext cx="340560" cy="33732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CD68070B-429B-D2F6-90FF-C50D147BD1FE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508090" y="5059889"/>
                <a:ext cx="358200" cy="35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C8A3149D-D664-9EB3-DD90-20A5495368FD}"/>
              </a:ext>
            </a:extLst>
          </p:cNvPr>
          <p:cNvGrpSpPr/>
          <p:nvPr/>
        </p:nvGrpSpPr>
        <p:grpSpPr>
          <a:xfrm>
            <a:off x="4077610" y="4978169"/>
            <a:ext cx="1297440" cy="552600"/>
            <a:chOff x="4077610" y="4978169"/>
            <a:chExt cx="129744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75FD2EF-45F6-C62D-B890-BDF90B6BF5D5}"/>
                    </a:ext>
                  </a:extLst>
                </p14:cNvPr>
                <p14:cNvContentPartPr/>
                <p14:nvPr/>
              </p14:nvContentPartPr>
              <p14:xfrm>
                <a:off x="4077610" y="4978169"/>
                <a:ext cx="1291320" cy="552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75FD2EF-45F6-C62D-B890-BDF90B6BF5D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068610" y="4969169"/>
                  <a:ext cx="130896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D609730-F4C5-7772-E5C5-BA4758CA54A6}"/>
                    </a:ext>
                  </a:extLst>
                </p14:cNvPr>
                <p14:cNvContentPartPr/>
                <p14:nvPr/>
              </p14:nvContentPartPr>
              <p14:xfrm>
                <a:off x="5117650" y="5201009"/>
                <a:ext cx="257400" cy="257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D609730-F4C5-7772-E5C5-BA4758CA54A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109010" y="5192369"/>
                  <a:ext cx="27504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FD14995B-E24A-EB80-2129-D4E7B47E3CD8}"/>
                  </a:ext>
                </a:extLst>
              </p14:cNvPr>
              <p14:cNvContentPartPr/>
              <p14:nvPr/>
            </p14:nvContentPartPr>
            <p14:xfrm>
              <a:off x="5634250" y="5172209"/>
              <a:ext cx="8280" cy="3168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FD14995B-E24A-EB80-2129-D4E7B47E3CD8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625610" y="5163209"/>
                <a:ext cx="259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A049032-5CBE-3F57-8A48-574B17CD92B1}"/>
                  </a:ext>
                </a:extLst>
              </p14:cNvPr>
              <p14:cNvContentPartPr/>
              <p14:nvPr/>
            </p14:nvContentPartPr>
            <p14:xfrm>
              <a:off x="5641450" y="5316569"/>
              <a:ext cx="33840" cy="417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A049032-5CBE-3F57-8A48-574B17CD92B1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632450" y="5307569"/>
                <a:ext cx="5148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D7DF0F6C-0725-D1B1-DBB1-F77DFA85958C}"/>
              </a:ext>
            </a:extLst>
          </p:cNvPr>
          <p:cNvGrpSpPr/>
          <p:nvPr/>
        </p:nvGrpSpPr>
        <p:grpSpPr>
          <a:xfrm>
            <a:off x="6144730" y="5062409"/>
            <a:ext cx="1371222" cy="384093"/>
            <a:chOff x="6144730" y="5062409"/>
            <a:chExt cx="1371222" cy="3840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2D215F6-0CB0-0998-97B4-01FCB5DD5F45}"/>
                    </a:ext>
                  </a:extLst>
                </p14:cNvPr>
                <p14:cNvContentPartPr/>
                <p14:nvPr/>
              </p14:nvContentPartPr>
              <p14:xfrm>
                <a:off x="6144730" y="5062409"/>
                <a:ext cx="431640" cy="370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2D215F6-0CB0-0998-97B4-01FCB5DD5F4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135730" y="5053409"/>
                  <a:ext cx="4492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9C2CC50-F329-EE52-74E1-FAB6BEF4FE0C}"/>
                    </a:ext>
                  </a:extLst>
                </p14:cNvPr>
                <p14:cNvContentPartPr/>
                <p14:nvPr/>
              </p14:nvContentPartPr>
              <p14:xfrm>
                <a:off x="6659890" y="5231969"/>
                <a:ext cx="228960" cy="21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9C2CC50-F329-EE52-74E1-FAB6BEF4FE0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651250" y="5223329"/>
                  <a:ext cx="246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D02C401-ACE1-E50E-4156-E7E48908D174}"/>
                    </a:ext>
                  </a:extLst>
                </p14:cNvPr>
                <p14:cNvContentPartPr/>
                <p14:nvPr/>
              </p14:nvContentPartPr>
              <p14:xfrm>
                <a:off x="6668170" y="5363369"/>
                <a:ext cx="300600" cy="20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D02C401-ACE1-E50E-4156-E7E48908D17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659170" y="5354369"/>
                  <a:ext cx="318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8EA0119-6D50-0154-C3AE-D0BBBBC392FF}"/>
                    </a:ext>
                  </a:extLst>
                </p14:cNvPr>
                <p14:cNvContentPartPr/>
                <p14:nvPr/>
              </p14:nvContentPartPr>
              <p14:xfrm>
                <a:off x="7131112" y="5109542"/>
                <a:ext cx="172440" cy="281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8EA0119-6D50-0154-C3AE-D0BBBBC392F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122472" y="5100542"/>
                  <a:ext cx="1900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3910513-DE35-FA23-DDD4-E767FCDC6335}"/>
                    </a:ext>
                  </a:extLst>
                </p14:cNvPr>
                <p14:cNvContentPartPr/>
                <p14:nvPr/>
              </p14:nvContentPartPr>
              <p14:xfrm>
                <a:off x="7190512" y="5214662"/>
                <a:ext cx="126720" cy="42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3910513-DE35-FA23-DDD4-E767FCDC633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181872" y="5205662"/>
                  <a:ext cx="144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E173732-7553-8864-F7B4-53BCFFF467F8}"/>
                    </a:ext>
                  </a:extLst>
                </p14:cNvPr>
                <p14:cNvContentPartPr/>
                <p14:nvPr/>
              </p14:nvContentPartPr>
              <p14:xfrm>
                <a:off x="7165672" y="5080742"/>
                <a:ext cx="198000" cy="62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E173732-7553-8864-F7B4-53BCFFF467F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156672" y="5072102"/>
                  <a:ext cx="215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274C077-5D88-FE28-A32F-E6DD3786CEFB}"/>
                    </a:ext>
                  </a:extLst>
                </p14:cNvPr>
                <p14:cNvContentPartPr/>
                <p14:nvPr/>
              </p14:nvContentPartPr>
              <p14:xfrm>
                <a:off x="7451152" y="5353622"/>
                <a:ext cx="64800" cy="92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274C077-5D88-FE28-A32F-E6DD3786CEF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442152" y="5344622"/>
                  <a:ext cx="824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6CFF495B-DC93-6E9C-F131-E4ED063152EE}"/>
              </a:ext>
            </a:extLst>
          </p:cNvPr>
          <p:cNvGrpSpPr/>
          <p:nvPr/>
        </p:nvGrpSpPr>
        <p:grpSpPr>
          <a:xfrm>
            <a:off x="7703872" y="5016302"/>
            <a:ext cx="1387800" cy="434160"/>
            <a:chOff x="7703872" y="5016302"/>
            <a:chExt cx="138780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56E2C84-00C2-FB34-1F0F-914A7DCEF83F}"/>
                    </a:ext>
                  </a:extLst>
                </p14:cNvPr>
                <p14:cNvContentPartPr/>
                <p14:nvPr/>
              </p14:nvContentPartPr>
              <p14:xfrm>
                <a:off x="7703872" y="5234462"/>
                <a:ext cx="168480" cy="19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56E2C84-00C2-FB34-1F0F-914A7DCEF83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694872" y="5225462"/>
                  <a:ext cx="186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65115E5-9544-DF2B-52CC-7D362283CE32}"/>
                    </a:ext>
                  </a:extLst>
                </p14:cNvPr>
                <p14:cNvContentPartPr/>
                <p14:nvPr/>
              </p14:nvContentPartPr>
              <p14:xfrm>
                <a:off x="8120032" y="5043302"/>
                <a:ext cx="21240" cy="169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65115E5-9544-DF2B-52CC-7D362283CE3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111392" y="5034302"/>
                  <a:ext cx="38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E333DB2-5659-A851-05BF-4D5768B2F07A}"/>
                    </a:ext>
                  </a:extLst>
                </p14:cNvPr>
                <p14:cNvContentPartPr/>
                <p14:nvPr/>
              </p14:nvContentPartPr>
              <p14:xfrm>
                <a:off x="8022832" y="5234102"/>
                <a:ext cx="205560" cy="38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E333DB2-5659-A851-05BF-4D5768B2F07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014192" y="5225462"/>
                  <a:ext cx="223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1472BDE-C3B3-AA21-747E-9A9768EF12E0}"/>
                    </a:ext>
                  </a:extLst>
                </p14:cNvPr>
                <p14:cNvContentPartPr/>
                <p14:nvPr/>
              </p14:nvContentPartPr>
              <p14:xfrm>
                <a:off x="8090512" y="5347862"/>
                <a:ext cx="148320" cy="102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1472BDE-C3B3-AA21-747E-9A9768EF12E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081872" y="5338862"/>
                  <a:ext cx="165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7D0CF71-62A7-F610-9873-EC6BDB975FD7}"/>
                    </a:ext>
                  </a:extLst>
                </p14:cNvPr>
                <p14:cNvContentPartPr/>
                <p14:nvPr/>
              </p14:nvContentPartPr>
              <p14:xfrm>
                <a:off x="8401192" y="5193422"/>
                <a:ext cx="62280" cy="102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7D0CF71-62A7-F610-9873-EC6BDB975FD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392552" y="5184422"/>
                  <a:ext cx="79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D2B5F5E-95EE-956C-DC40-B5B1782F918C}"/>
                    </a:ext>
                  </a:extLst>
                </p14:cNvPr>
                <p14:cNvContentPartPr/>
                <p14:nvPr/>
              </p14:nvContentPartPr>
              <p14:xfrm>
                <a:off x="8424592" y="5085782"/>
                <a:ext cx="39240" cy="41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D2B5F5E-95EE-956C-DC40-B5B1782F918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415592" y="5076782"/>
                  <a:ext cx="56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6DC741A-FAD3-22AB-06D4-6BCC93EA4F6C}"/>
                    </a:ext>
                  </a:extLst>
                </p14:cNvPr>
                <p14:cNvContentPartPr/>
                <p14:nvPr/>
              </p14:nvContentPartPr>
              <p14:xfrm>
                <a:off x="8627272" y="5016302"/>
                <a:ext cx="88200" cy="3229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6DC741A-FAD3-22AB-06D4-6BCC93EA4F6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618632" y="5007662"/>
                  <a:ext cx="1058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CA9A563-E102-FCA5-C01E-B5B89CBB1E40}"/>
                    </a:ext>
                  </a:extLst>
                </p14:cNvPr>
                <p14:cNvContentPartPr/>
                <p14:nvPr/>
              </p14:nvContentPartPr>
              <p14:xfrm>
                <a:off x="8574712" y="5113502"/>
                <a:ext cx="192600" cy="79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CA9A563-E102-FCA5-C01E-B5B89CBB1E4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565712" y="5104862"/>
                  <a:ext cx="210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2A5D181-50B3-F965-4EE3-750913351DFF}"/>
                    </a:ext>
                  </a:extLst>
                </p14:cNvPr>
                <p14:cNvContentPartPr/>
                <p14:nvPr/>
              </p14:nvContentPartPr>
              <p14:xfrm>
                <a:off x="8897272" y="5177582"/>
                <a:ext cx="97200" cy="140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2A5D181-50B3-F965-4EE3-750913351DF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888272" y="5168582"/>
                  <a:ext cx="114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57AB321-0419-0478-C25B-404E76F0DD0E}"/>
                    </a:ext>
                  </a:extLst>
                </p14:cNvPr>
                <p14:cNvContentPartPr/>
                <p14:nvPr/>
              </p14:nvContentPartPr>
              <p14:xfrm>
                <a:off x="8871712" y="5027822"/>
                <a:ext cx="219960" cy="3348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57AB321-0419-0478-C25B-404E76F0DD0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862712" y="5018822"/>
                  <a:ext cx="2376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FCF0A91-9CF7-6977-FAB8-D07E196DEFC8}"/>
                    </a:ext>
                  </a:extLst>
                </p14:cNvPr>
                <p14:cNvContentPartPr/>
                <p14:nvPr/>
              </p14:nvContentPartPr>
              <p14:xfrm>
                <a:off x="8984752" y="5171822"/>
                <a:ext cx="70560" cy="14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FCF0A91-9CF7-6977-FAB8-D07E196DEFC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975752" y="5162822"/>
                  <a:ext cx="882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B6BB8800-6FB3-0C16-98CB-3A00D7E9776D}"/>
              </a:ext>
            </a:extLst>
          </p:cNvPr>
          <p:cNvGrpSpPr/>
          <p:nvPr/>
        </p:nvGrpSpPr>
        <p:grpSpPr>
          <a:xfrm>
            <a:off x="552112" y="5731262"/>
            <a:ext cx="504720" cy="322560"/>
            <a:chOff x="552112" y="5731262"/>
            <a:chExt cx="50472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F05F115-B6E2-083D-4392-617B8DB98F21}"/>
                    </a:ext>
                  </a:extLst>
                </p14:cNvPr>
                <p14:cNvContentPartPr/>
                <p14:nvPr/>
              </p14:nvContentPartPr>
              <p14:xfrm>
                <a:off x="616912" y="5813702"/>
                <a:ext cx="38160" cy="217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F05F115-B6E2-083D-4392-617B8DB98F2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07912" y="5804702"/>
                  <a:ext cx="55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6B479D6-B76D-0B4C-B810-2452827D0252}"/>
                    </a:ext>
                  </a:extLst>
                </p14:cNvPr>
                <p14:cNvContentPartPr/>
                <p14:nvPr/>
              </p14:nvContentPartPr>
              <p14:xfrm>
                <a:off x="552112" y="5731262"/>
                <a:ext cx="197640" cy="93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6B479D6-B76D-0B4C-B810-2452827D025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43472" y="5722622"/>
                  <a:ext cx="215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29FF300-5A07-7161-A332-38EA4FDF444D}"/>
                    </a:ext>
                  </a:extLst>
                </p14:cNvPr>
                <p14:cNvContentPartPr/>
                <p14:nvPr/>
              </p14:nvContentPartPr>
              <p14:xfrm>
                <a:off x="736072" y="5738822"/>
                <a:ext cx="88200" cy="297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29FF300-5A07-7161-A332-38EA4FDF444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27432" y="5730182"/>
                  <a:ext cx="105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304D7C2-1991-0A5E-0CDC-4C2395624331}"/>
                    </a:ext>
                  </a:extLst>
                </p14:cNvPr>
                <p14:cNvContentPartPr/>
                <p14:nvPr/>
              </p14:nvContentPartPr>
              <p14:xfrm>
                <a:off x="858112" y="5907662"/>
                <a:ext cx="198720" cy="146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304D7C2-1991-0A5E-0CDC-4C239562433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49112" y="5899022"/>
                  <a:ext cx="21636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2A0245B2-65DB-CDCC-DF70-1D79BE8D7606}"/>
                  </a:ext>
                </a:extLst>
              </p14:cNvPr>
              <p14:cNvContentPartPr/>
              <p14:nvPr/>
            </p14:nvContentPartPr>
            <p14:xfrm>
              <a:off x="1485952" y="5869142"/>
              <a:ext cx="289080" cy="13644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2A0245B2-65DB-CDCC-DF70-1D79BE8D7606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476952" y="5860142"/>
                <a:ext cx="3067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CC7C3A03-E8E7-C3E2-B639-76CB588EAADA}"/>
                  </a:ext>
                </a:extLst>
              </p14:cNvPr>
              <p14:cNvContentPartPr/>
              <p14:nvPr/>
            </p14:nvContentPartPr>
            <p14:xfrm>
              <a:off x="1609792" y="5817302"/>
              <a:ext cx="13320" cy="28188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CC7C3A03-E8E7-C3E2-B639-76CB588EAADA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600792" y="5808302"/>
                <a:ext cx="309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B03F0EEE-970A-87B8-7DD8-0BB94FAF4EAA}"/>
                  </a:ext>
                </a:extLst>
              </p14:cNvPr>
              <p14:cNvContentPartPr/>
              <p14:nvPr/>
            </p14:nvContentPartPr>
            <p14:xfrm>
              <a:off x="1898872" y="5961302"/>
              <a:ext cx="99720" cy="1389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B03F0EEE-970A-87B8-7DD8-0BB94FAF4EAA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890232" y="5952302"/>
                <a:ext cx="1173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4CDEB07C-2B98-3FE4-9641-81C647832873}"/>
                  </a:ext>
                </a:extLst>
              </p14:cNvPr>
              <p14:cNvContentPartPr/>
              <p14:nvPr/>
            </p14:nvContentPartPr>
            <p14:xfrm>
              <a:off x="1906432" y="5875262"/>
              <a:ext cx="103320" cy="2268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4CDEB07C-2B98-3FE4-9641-81C647832873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897432" y="5866622"/>
                <a:ext cx="12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113CFA7C-0A03-CF67-E55A-5D18372EF068}"/>
                  </a:ext>
                </a:extLst>
              </p14:cNvPr>
              <p14:cNvContentPartPr/>
              <p14:nvPr/>
            </p14:nvContentPartPr>
            <p14:xfrm>
              <a:off x="1844872" y="5819102"/>
              <a:ext cx="95040" cy="30960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113CFA7C-0A03-CF67-E55A-5D18372EF068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836232" y="5810102"/>
                <a:ext cx="1126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AD0D79C6-5441-13B7-7312-D35875BEC73E}"/>
                  </a:ext>
                </a:extLst>
              </p14:cNvPr>
              <p14:cNvContentPartPr/>
              <p14:nvPr/>
            </p14:nvContentPartPr>
            <p14:xfrm>
              <a:off x="2037472" y="5838902"/>
              <a:ext cx="105480" cy="31860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AD0D79C6-5441-13B7-7312-D35875BEC73E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2028472" y="5829902"/>
                <a:ext cx="1231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13CD96F5-5F80-E9AB-8898-367D798C6F8A}"/>
                  </a:ext>
                </a:extLst>
              </p14:cNvPr>
              <p14:cNvContentPartPr/>
              <p14:nvPr/>
            </p14:nvContentPartPr>
            <p14:xfrm>
              <a:off x="2185432" y="5823422"/>
              <a:ext cx="55440" cy="1155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13CD96F5-5F80-E9AB-8898-367D798C6F8A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2176432" y="5814422"/>
                <a:ext cx="7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79F45487-7F3C-632A-4994-2903589AE964}"/>
                  </a:ext>
                </a:extLst>
              </p14:cNvPr>
              <p14:cNvContentPartPr/>
              <p14:nvPr/>
            </p14:nvContentPartPr>
            <p14:xfrm>
              <a:off x="2189752" y="5820182"/>
              <a:ext cx="100440" cy="10908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79F45487-7F3C-632A-4994-2903589AE964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2181112" y="5811182"/>
                <a:ext cx="1180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042D7F97-7FB0-BA74-E858-0B4336311CC0}"/>
                  </a:ext>
                </a:extLst>
              </p14:cNvPr>
              <p14:cNvContentPartPr/>
              <p14:nvPr/>
            </p14:nvContentPartPr>
            <p14:xfrm>
              <a:off x="2214592" y="5787422"/>
              <a:ext cx="26640" cy="16884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042D7F97-7FB0-BA74-E858-0B4336311CC0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2205592" y="5778422"/>
                <a:ext cx="442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DAB2DFA6-C001-A10D-198B-F06B7E288000}"/>
                  </a:ext>
                </a:extLst>
              </p14:cNvPr>
              <p14:cNvContentPartPr/>
              <p14:nvPr/>
            </p14:nvContentPartPr>
            <p14:xfrm>
              <a:off x="2155552" y="5877422"/>
              <a:ext cx="146880" cy="2952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DAB2DFA6-C001-A10D-198B-F06B7E288000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2146552" y="5868782"/>
                <a:ext cx="164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F54E99B2-D689-BB16-871C-ED63C6AD9026}"/>
                  </a:ext>
                </a:extLst>
              </p14:cNvPr>
              <p14:cNvContentPartPr/>
              <p14:nvPr/>
            </p14:nvContentPartPr>
            <p14:xfrm>
              <a:off x="2473072" y="6014582"/>
              <a:ext cx="151560" cy="12240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F54E99B2-D689-BB16-871C-ED63C6AD9026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2464072" y="6005942"/>
                <a:ext cx="1692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8CD8E219-7FC0-5782-10F7-F762C930F8AA}"/>
                  </a:ext>
                </a:extLst>
              </p14:cNvPr>
              <p14:cNvContentPartPr/>
              <p14:nvPr/>
            </p14:nvContentPartPr>
            <p14:xfrm>
              <a:off x="2638672" y="5764022"/>
              <a:ext cx="54720" cy="11916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8CD8E219-7FC0-5782-10F7-F762C930F8AA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2629672" y="5755382"/>
                <a:ext cx="723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BF37CC9E-64BB-7019-95A4-5B028C612102}"/>
                  </a:ext>
                </a:extLst>
              </p14:cNvPr>
              <p14:cNvContentPartPr/>
              <p14:nvPr/>
            </p14:nvContentPartPr>
            <p14:xfrm>
              <a:off x="2661712" y="5657822"/>
              <a:ext cx="10800" cy="57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BF37CC9E-64BB-7019-95A4-5B028C61210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653072" y="5649182"/>
                <a:ext cx="284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3A6D5EB7-46A4-F41E-4898-E3FF3F9981BB}"/>
                  </a:ext>
                </a:extLst>
              </p14:cNvPr>
              <p14:cNvContentPartPr/>
              <p14:nvPr/>
            </p14:nvContentPartPr>
            <p14:xfrm>
              <a:off x="2840992" y="5621102"/>
              <a:ext cx="59400" cy="24300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3A6D5EB7-46A4-F41E-4898-E3FF3F9981BB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2832352" y="5612102"/>
                <a:ext cx="770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0E23BC0F-96A6-300C-71BD-1FFA9DF6425F}"/>
                  </a:ext>
                </a:extLst>
              </p14:cNvPr>
              <p14:cNvContentPartPr/>
              <p14:nvPr/>
            </p14:nvContentPartPr>
            <p14:xfrm>
              <a:off x="2954392" y="5667182"/>
              <a:ext cx="119520" cy="19440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0E23BC0F-96A6-300C-71BD-1FFA9DF6425F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2945392" y="5658182"/>
                <a:ext cx="1371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1A22DEE2-7F1C-7CD0-F75C-7F3CCEE57D73}"/>
                  </a:ext>
                </a:extLst>
              </p14:cNvPr>
              <p14:cNvContentPartPr/>
              <p14:nvPr/>
            </p14:nvContentPartPr>
            <p14:xfrm>
              <a:off x="2963392" y="5771222"/>
              <a:ext cx="141840" cy="2448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1A22DEE2-7F1C-7CD0-F75C-7F3CCEE57D73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2954752" y="5762582"/>
                <a:ext cx="159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C97A846A-7BA5-7071-045C-81A59AC3EC20}"/>
                  </a:ext>
                </a:extLst>
              </p14:cNvPr>
              <p14:cNvContentPartPr/>
              <p14:nvPr/>
            </p14:nvContentPartPr>
            <p14:xfrm>
              <a:off x="2952232" y="5670422"/>
              <a:ext cx="151560" cy="2376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C97A846A-7BA5-7071-045C-81A59AC3EC20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2943592" y="5661422"/>
                <a:ext cx="1692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3A9E3192-BE1A-1555-DB5D-1891D288AC92}"/>
                  </a:ext>
                </a:extLst>
              </p14:cNvPr>
              <p14:cNvContentPartPr/>
              <p14:nvPr/>
            </p14:nvContentPartPr>
            <p14:xfrm>
              <a:off x="3145912" y="5861942"/>
              <a:ext cx="54000" cy="5184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3A9E3192-BE1A-1555-DB5D-1891D288AC92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3137272" y="5853302"/>
                <a:ext cx="716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6CDC5316-3913-7F6A-02AD-3D9DAC8FA084}"/>
                  </a:ext>
                </a:extLst>
              </p14:cNvPr>
              <p14:cNvContentPartPr/>
              <p14:nvPr/>
            </p14:nvContentPartPr>
            <p14:xfrm>
              <a:off x="3311512" y="5761862"/>
              <a:ext cx="85320" cy="1080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6CDC5316-3913-7F6A-02AD-3D9DAC8FA084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3302872" y="5752862"/>
                <a:ext cx="1029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8001FF1D-5810-E055-990B-5CD74C6B0F73}"/>
                  </a:ext>
                </a:extLst>
              </p14:cNvPr>
              <p14:cNvContentPartPr/>
              <p14:nvPr/>
            </p14:nvContentPartPr>
            <p14:xfrm>
              <a:off x="3536872" y="5628302"/>
              <a:ext cx="12960" cy="9540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8001FF1D-5810-E055-990B-5CD74C6B0F73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3527872" y="5619302"/>
                <a:ext cx="306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96ECE676-8402-D22B-A814-08EBBD3F4664}"/>
                  </a:ext>
                </a:extLst>
              </p14:cNvPr>
              <p14:cNvContentPartPr/>
              <p14:nvPr/>
            </p14:nvContentPartPr>
            <p14:xfrm>
              <a:off x="3473512" y="5769422"/>
              <a:ext cx="109440" cy="900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96ECE676-8402-D22B-A814-08EBBD3F4664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3464872" y="5760422"/>
                <a:ext cx="1270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D6820BBE-3E68-6C0B-EB93-86D0F3CB3A1B}"/>
                  </a:ext>
                </a:extLst>
              </p14:cNvPr>
              <p14:cNvContentPartPr/>
              <p14:nvPr/>
            </p14:nvContentPartPr>
            <p14:xfrm>
              <a:off x="3477472" y="5852222"/>
              <a:ext cx="113040" cy="5148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D6820BBE-3E68-6C0B-EB93-86D0F3CB3A1B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3468472" y="5843582"/>
                <a:ext cx="1306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08AFEA96-6730-E55E-C9D1-957CF2506722}"/>
                  </a:ext>
                </a:extLst>
              </p14:cNvPr>
              <p14:cNvContentPartPr/>
              <p14:nvPr/>
            </p14:nvContentPartPr>
            <p14:xfrm>
              <a:off x="3354352" y="5706782"/>
              <a:ext cx="29520" cy="16488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08AFEA96-6730-E55E-C9D1-957CF2506722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3345352" y="5698142"/>
                <a:ext cx="471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C9C3E585-5295-0FFA-266A-510FB964A624}"/>
                  </a:ext>
                </a:extLst>
              </p14:cNvPr>
              <p14:cNvContentPartPr/>
              <p14:nvPr/>
            </p14:nvContentPartPr>
            <p14:xfrm>
              <a:off x="3642352" y="5720462"/>
              <a:ext cx="50040" cy="12888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C9C3E585-5295-0FFA-266A-510FB964A624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3633352" y="5711462"/>
                <a:ext cx="67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17C0BEBE-4308-065F-92A0-4BEBA42AC297}"/>
                  </a:ext>
                </a:extLst>
              </p14:cNvPr>
              <p14:cNvContentPartPr/>
              <p14:nvPr/>
            </p14:nvContentPartPr>
            <p14:xfrm>
              <a:off x="3665392" y="5664302"/>
              <a:ext cx="11880" cy="468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17C0BEBE-4308-065F-92A0-4BEBA42AC29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656392" y="5655662"/>
                <a:ext cx="295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1833F70C-CC6E-05C1-3BE7-CCB84C2655D2}"/>
                  </a:ext>
                </a:extLst>
              </p14:cNvPr>
              <p14:cNvContentPartPr/>
              <p14:nvPr/>
            </p14:nvContentPartPr>
            <p14:xfrm>
              <a:off x="3794992" y="5628662"/>
              <a:ext cx="51840" cy="21960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1833F70C-CC6E-05C1-3BE7-CCB84C2655D2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3785992" y="5619662"/>
                <a:ext cx="694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A4DACA7C-34CE-B255-4ACD-09930B31ADE9}"/>
                  </a:ext>
                </a:extLst>
              </p14:cNvPr>
              <p14:cNvContentPartPr/>
              <p14:nvPr/>
            </p14:nvContentPartPr>
            <p14:xfrm>
              <a:off x="3770512" y="5659622"/>
              <a:ext cx="95400" cy="10404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A4DACA7C-34CE-B255-4ACD-09930B31ADE9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3761512" y="5650622"/>
                <a:ext cx="1130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811170D6-69DA-94EE-437B-C0CE605ACECE}"/>
                  </a:ext>
                </a:extLst>
              </p14:cNvPr>
              <p14:cNvContentPartPr/>
              <p14:nvPr/>
            </p14:nvContentPartPr>
            <p14:xfrm>
              <a:off x="3906232" y="5713982"/>
              <a:ext cx="90360" cy="12708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811170D6-69DA-94EE-437B-C0CE605ACECE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3897232" y="5704982"/>
                <a:ext cx="1080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9D371B5D-00CF-62EF-A8FA-59678D99A586}"/>
                  </a:ext>
                </a:extLst>
              </p14:cNvPr>
              <p14:cNvContentPartPr/>
              <p14:nvPr/>
            </p14:nvContentPartPr>
            <p14:xfrm>
              <a:off x="3874552" y="5630822"/>
              <a:ext cx="157320" cy="23256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9D371B5D-00CF-62EF-A8FA-59678D99A586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3865552" y="5621822"/>
                <a:ext cx="1749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E758D78C-AA0E-508E-0845-FD1D6372BDEA}"/>
                  </a:ext>
                </a:extLst>
              </p14:cNvPr>
              <p14:cNvContentPartPr/>
              <p14:nvPr/>
            </p14:nvContentPartPr>
            <p14:xfrm>
              <a:off x="4042672" y="5578982"/>
              <a:ext cx="81000" cy="31212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E758D78C-AA0E-508E-0845-FD1D6372BDEA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4034032" y="5570342"/>
                <a:ext cx="986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D29991AA-7A2C-C37E-9F1A-F1071866DB15}"/>
                  </a:ext>
                </a:extLst>
              </p14:cNvPr>
              <p14:cNvContentPartPr/>
              <p14:nvPr/>
            </p14:nvContentPartPr>
            <p14:xfrm>
              <a:off x="4253632" y="5636582"/>
              <a:ext cx="63360" cy="21528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D29991AA-7A2C-C37E-9F1A-F1071866DB15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4244632" y="5627942"/>
                <a:ext cx="810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B802C6E0-4AC2-7739-1083-C8894FCB888B}"/>
                  </a:ext>
                </a:extLst>
              </p14:cNvPr>
              <p14:cNvContentPartPr/>
              <p14:nvPr/>
            </p14:nvContentPartPr>
            <p14:xfrm>
              <a:off x="4213672" y="5696702"/>
              <a:ext cx="109080" cy="1080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B802C6E0-4AC2-7739-1083-C8894FCB888B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205032" y="5687702"/>
                <a:ext cx="1267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62274AF2-776D-369B-8FF8-5240100BFE53}"/>
                  </a:ext>
                </a:extLst>
              </p14:cNvPr>
              <p14:cNvContentPartPr/>
              <p14:nvPr/>
            </p14:nvContentPartPr>
            <p14:xfrm>
              <a:off x="4508872" y="5840702"/>
              <a:ext cx="251280" cy="12240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62274AF2-776D-369B-8FF8-5240100BFE53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4500232" y="5832062"/>
                <a:ext cx="268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2F41588A-AD2E-4021-B5C8-3C4710ED417D}"/>
                  </a:ext>
                </a:extLst>
              </p14:cNvPr>
              <p14:cNvContentPartPr/>
              <p14:nvPr/>
            </p14:nvContentPartPr>
            <p14:xfrm>
              <a:off x="4653592" y="5773742"/>
              <a:ext cx="30240" cy="30672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2F41588A-AD2E-4021-B5C8-3C4710ED417D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644952" y="5764742"/>
                <a:ext cx="478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99829235-0281-9BD6-36B3-035C81A04520}"/>
                  </a:ext>
                </a:extLst>
              </p14:cNvPr>
              <p14:cNvContentPartPr/>
              <p14:nvPr/>
            </p14:nvContentPartPr>
            <p14:xfrm>
              <a:off x="4903792" y="5910182"/>
              <a:ext cx="76680" cy="14040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99829235-0281-9BD6-36B3-035C81A04520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4894792" y="5901182"/>
                <a:ext cx="943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21352ED2-200C-325A-D80E-1A21E1EEC4FC}"/>
                  </a:ext>
                </a:extLst>
              </p14:cNvPr>
              <p14:cNvContentPartPr/>
              <p14:nvPr/>
            </p14:nvContentPartPr>
            <p14:xfrm>
              <a:off x="4908112" y="5841422"/>
              <a:ext cx="100440" cy="82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21352ED2-200C-325A-D80E-1A21E1EEC4FC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4899472" y="5832782"/>
                <a:ext cx="1180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B3EF03F7-893F-6030-60C3-09BB60F74DBF}"/>
                  </a:ext>
                </a:extLst>
              </p14:cNvPr>
              <p14:cNvContentPartPr/>
              <p14:nvPr/>
            </p14:nvContentPartPr>
            <p14:xfrm>
              <a:off x="4796512" y="5771222"/>
              <a:ext cx="143280" cy="35028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B3EF03F7-893F-6030-60C3-09BB60F74DBF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4787872" y="5762582"/>
                <a:ext cx="1609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6847667D-3390-18A8-6B59-6894AD04398B}"/>
                  </a:ext>
                </a:extLst>
              </p14:cNvPr>
              <p14:cNvContentPartPr/>
              <p14:nvPr/>
            </p14:nvContentPartPr>
            <p14:xfrm>
              <a:off x="4990552" y="5792822"/>
              <a:ext cx="180360" cy="33300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6847667D-3390-18A8-6B59-6894AD04398B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981912" y="5783822"/>
                <a:ext cx="198000" cy="35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3" name="Group 352">
            <a:extLst>
              <a:ext uri="{FF2B5EF4-FFF2-40B4-BE49-F238E27FC236}">
                <a16:creationId xmlns:a16="http://schemas.microsoft.com/office/drawing/2014/main" id="{299DBAA4-739B-2C29-6453-5DA75195D405}"/>
              </a:ext>
            </a:extLst>
          </p:cNvPr>
          <p:cNvGrpSpPr/>
          <p:nvPr/>
        </p:nvGrpSpPr>
        <p:grpSpPr>
          <a:xfrm>
            <a:off x="5364952" y="5656742"/>
            <a:ext cx="1968120" cy="453960"/>
            <a:chOff x="5364952" y="5656742"/>
            <a:chExt cx="196812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2BB04BF-2C1A-1471-8ECD-9B83390AC80E}"/>
                    </a:ext>
                  </a:extLst>
                </p14:cNvPr>
                <p14:cNvContentPartPr/>
                <p14:nvPr/>
              </p14:nvContentPartPr>
              <p14:xfrm>
                <a:off x="5364952" y="5968862"/>
                <a:ext cx="84240" cy="1418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2BB04BF-2C1A-1471-8ECD-9B83390AC80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56312" y="5959862"/>
                  <a:ext cx="101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77B094C-97C0-654E-667D-CF4B32F61BB4}"/>
                    </a:ext>
                  </a:extLst>
                </p14:cNvPr>
                <p14:cNvContentPartPr/>
                <p14:nvPr/>
              </p14:nvContentPartPr>
              <p14:xfrm>
                <a:off x="5514712" y="5834942"/>
                <a:ext cx="64800" cy="608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77B094C-97C0-654E-667D-CF4B32F61BB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505712" y="5826302"/>
                  <a:ext cx="82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D77D7BB0-3C64-7C00-7437-D7238984B527}"/>
                    </a:ext>
                  </a:extLst>
                </p14:cNvPr>
                <p14:cNvContentPartPr/>
                <p14:nvPr/>
              </p14:nvContentPartPr>
              <p14:xfrm>
                <a:off x="5536672" y="5711462"/>
                <a:ext cx="12600" cy="54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D77D7BB0-3C64-7C00-7437-D7238984B52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528032" y="5702822"/>
                  <a:ext cx="30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C4DBC20-B230-A030-E5EE-3A75075FAE6D}"/>
                    </a:ext>
                  </a:extLst>
                </p14:cNvPr>
                <p14:cNvContentPartPr/>
                <p14:nvPr/>
              </p14:nvContentPartPr>
              <p14:xfrm>
                <a:off x="5417152" y="5874542"/>
                <a:ext cx="28800" cy="75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C4DBC20-B230-A030-E5EE-3A75075FAE6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408512" y="5865902"/>
                  <a:ext cx="4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53890D1-B8E2-04F3-9B0A-990E98902FC8}"/>
                    </a:ext>
                  </a:extLst>
                </p14:cNvPr>
                <p14:cNvContentPartPr/>
                <p14:nvPr/>
              </p14:nvContentPartPr>
              <p14:xfrm>
                <a:off x="5673832" y="5665742"/>
                <a:ext cx="81720" cy="2520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53890D1-B8E2-04F3-9B0A-990E98902FC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664832" y="5657102"/>
                  <a:ext cx="993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353A2E4-23C7-EAAC-02C6-DFCB5856D318}"/>
                    </a:ext>
                  </a:extLst>
                </p14:cNvPr>
                <p14:cNvContentPartPr/>
                <p14:nvPr/>
              </p14:nvContentPartPr>
              <p14:xfrm>
                <a:off x="5821432" y="5747822"/>
                <a:ext cx="80280" cy="1497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353A2E4-23C7-EAAC-02C6-DFCB5856D31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812432" y="5739182"/>
                  <a:ext cx="97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934A246-33CC-08E9-F795-9A0906007F23}"/>
                    </a:ext>
                  </a:extLst>
                </p14:cNvPr>
                <p14:cNvContentPartPr/>
                <p14:nvPr/>
              </p14:nvContentPartPr>
              <p14:xfrm>
                <a:off x="5830432" y="5837822"/>
                <a:ext cx="78120" cy="93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934A246-33CC-08E9-F795-9A0906007F2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821432" y="5829182"/>
                  <a:ext cx="95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3ADDECE-9950-C563-28B1-D78217F0047E}"/>
                    </a:ext>
                  </a:extLst>
                </p14:cNvPr>
                <p14:cNvContentPartPr/>
                <p14:nvPr/>
              </p14:nvContentPartPr>
              <p14:xfrm>
                <a:off x="5806672" y="5736662"/>
                <a:ext cx="118440" cy="244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3ADDECE-9950-C563-28B1-D78217F0047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797672" y="5727662"/>
                  <a:ext cx="136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B31184F5-5F29-1F5E-7816-D2A8A37677CD}"/>
                    </a:ext>
                  </a:extLst>
                </p14:cNvPr>
                <p14:cNvContentPartPr/>
                <p14:nvPr/>
              </p14:nvContentPartPr>
              <p14:xfrm>
                <a:off x="5956792" y="5879582"/>
                <a:ext cx="77760" cy="640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B31184F5-5F29-1F5E-7816-D2A8A37677C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947792" y="5870582"/>
                  <a:ext cx="95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75B4308-F371-F790-20D9-D90610ED601E}"/>
                    </a:ext>
                  </a:extLst>
                </p14:cNvPr>
                <p14:cNvContentPartPr/>
                <p14:nvPr/>
              </p14:nvContentPartPr>
              <p14:xfrm>
                <a:off x="6114832" y="5811902"/>
                <a:ext cx="105840" cy="165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75B4308-F371-F790-20D9-D90610ED601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106192" y="5803262"/>
                  <a:ext cx="123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7B20A91F-F701-0641-02C2-3CA6B4938D71}"/>
                    </a:ext>
                  </a:extLst>
                </p14:cNvPr>
                <p14:cNvContentPartPr/>
                <p14:nvPr/>
              </p14:nvContentPartPr>
              <p14:xfrm>
                <a:off x="6339832" y="5664302"/>
                <a:ext cx="22320" cy="1479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7B20A91F-F701-0641-02C2-3CA6B4938D7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331192" y="5655662"/>
                  <a:ext cx="39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E59063F-976F-3368-1AA4-F1F5EF635969}"/>
                    </a:ext>
                  </a:extLst>
                </p14:cNvPr>
                <p14:cNvContentPartPr/>
                <p14:nvPr/>
              </p14:nvContentPartPr>
              <p14:xfrm>
                <a:off x="6269632" y="5849342"/>
                <a:ext cx="125640" cy="190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E59063F-976F-3368-1AA4-F1F5EF63596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260992" y="5840342"/>
                  <a:ext cx="143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2F8722B-1C33-253B-D93D-D0E0022C6FFC}"/>
                    </a:ext>
                  </a:extLst>
                </p14:cNvPr>
                <p14:cNvContentPartPr/>
                <p14:nvPr/>
              </p14:nvContentPartPr>
              <p14:xfrm>
                <a:off x="6311032" y="5897942"/>
                <a:ext cx="167040" cy="1033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2F8722B-1C33-253B-D93D-D0E0022C6FF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302032" y="5889302"/>
                  <a:ext cx="184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61EF0EC2-3238-9C93-4472-AB280459F803}"/>
                    </a:ext>
                  </a:extLst>
                </p14:cNvPr>
                <p14:cNvContentPartPr/>
                <p14:nvPr/>
              </p14:nvContentPartPr>
              <p14:xfrm>
                <a:off x="6549712" y="5776622"/>
                <a:ext cx="34560" cy="964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61EF0EC2-3238-9C93-4472-AB280459F80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541072" y="5767622"/>
                  <a:ext cx="52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E029C669-9F17-EAD8-86B9-6F8DBEBEB5EA}"/>
                    </a:ext>
                  </a:extLst>
                </p14:cNvPr>
                <p14:cNvContentPartPr/>
                <p14:nvPr/>
              </p14:nvContentPartPr>
              <p14:xfrm>
                <a:off x="6567352" y="5659622"/>
                <a:ext cx="18000" cy="212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E029C669-9F17-EAD8-86B9-6F8DBEBEB5E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558352" y="5650622"/>
                  <a:ext cx="35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D478C8FD-460B-58A2-7612-0E05FD7D783D}"/>
                    </a:ext>
                  </a:extLst>
                </p14:cNvPr>
                <p14:cNvContentPartPr/>
                <p14:nvPr/>
              </p14:nvContentPartPr>
              <p14:xfrm>
                <a:off x="6725392" y="5663582"/>
                <a:ext cx="77400" cy="2196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D478C8FD-460B-58A2-7612-0E05FD7D783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716392" y="5654942"/>
                  <a:ext cx="95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571C88D-51DE-983A-890E-E565C7239A6E}"/>
                    </a:ext>
                  </a:extLst>
                </p14:cNvPr>
                <p14:cNvContentPartPr/>
                <p14:nvPr/>
              </p14:nvContentPartPr>
              <p14:xfrm>
                <a:off x="6690112" y="5692742"/>
                <a:ext cx="124920" cy="640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571C88D-51DE-983A-890E-E565C7239A6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681472" y="5683742"/>
                  <a:ext cx="142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EF8D006-9481-3706-FCFB-22AF411B1813}"/>
                    </a:ext>
                  </a:extLst>
                </p14:cNvPr>
                <p14:cNvContentPartPr/>
                <p14:nvPr/>
              </p14:nvContentPartPr>
              <p14:xfrm>
                <a:off x="6859672" y="5786342"/>
                <a:ext cx="83880" cy="943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EF8D006-9481-3706-FCFB-22AF411B181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850672" y="5777342"/>
                  <a:ext cx="101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44D6410-90AC-63DA-DC49-9EE711FE7B53}"/>
                    </a:ext>
                  </a:extLst>
                </p14:cNvPr>
                <p14:cNvContentPartPr/>
                <p14:nvPr/>
              </p14:nvContentPartPr>
              <p14:xfrm>
                <a:off x="6836632" y="5685902"/>
                <a:ext cx="152640" cy="2174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44D6410-90AC-63DA-DC49-9EE711FE7B5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827992" y="5677262"/>
                  <a:ext cx="170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4E3B505-30D9-8FF8-C090-C0E9E622C04A}"/>
                    </a:ext>
                  </a:extLst>
                </p14:cNvPr>
                <p14:cNvContentPartPr/>
                <p14:nvPr/>
              </p14:nvContentPartPr>
              <p14:xfrm>
                <a:off x="7014832" y="5656742"/>
                <a:ext cx="76680" cy="3117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4E3B505-30D9-8FF8-C090-C0E9E622C04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006192" y="5648102"/>
                  <a:ext cx="943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49B7EE0-F748-3C43-3B53-92CFFC83D091}"/>
                    </a:ext>
                  </a:extLst>
                </p14:cNvPr>
                <p14:cNvContentPartPr/>
                <p14:nvPr/>
              </p14:nvContentPartPr>
              <p14:xfrm>
                <a:off x="7224352" y="5681942"/>
                <a:ext cx="60480" cy="1936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49B7EE0-F748-3C43-3B53-92CFFC83D09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215712" y="5672942"/>
                  <a:ext cx="78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FFA7F2BB-BD8F-37E0-A9EC-BE9F4ADF8254}"/>
                    </a:ext>
                  </a:extLst>
                </p14:cNvPr>
                <p14:cNvContentPartPr/>
                <p14:nvPr/>
              </p14:nvContentPartPr>
              <p14:xfrm>
                <a:off x="7175392" y="5739182"/>
                <a:ext cx="157680" cy="619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FFA7F2BB-BD8F-37E0-A9EC-BE9F4ADF825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166752" y="5730542"/>
                  <a:ext cx="17532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0DE462B8-3349-9860-AC6A-4CB807033F83}"/>
              </a:ext>
            </a:extLst>
          </p:cNvPr>
          <p:cNvGrpSpPr/>
          <p:nvPr/>
        </p:nvGrpSpPr>
        <p:grpSpPr>
          <a:xfrm>
            <a:off x="7515952" y="5537222"/>
            <a:ext cx="3063960" cy="649440"/>
            <a:chOff x="7515952" y="5537222"/>
            <a:chExt cx="3063960" cy="64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78048D59-7E27-1817-5BE5-5E55DE275EEF}"/>
                    </a:ext>
                  </a:extLst>
                </p14:cNvPr>
                <p14:cNvContentPartPr/>
                <p14:nvPr/>
              </p14:nvContentPartPr>
              <p14:xfrm>
                <a:off x="7515952" y="5940782"/>
                <a:ext cx="176040" cy="385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78048D59-7E27-1817-5BE5-5E55DE275EE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507312" y="5931782"/>
                  <a:ext cx="193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A05A436-EBCC-892B-FBFE-073969CE5932}"/>
                    </a:ext>
                  </a:extLst>
                </p14:cNvPr>
                <p14:cNvContentPartPr/>
                <p14:nvPr/>
              </p14:nvContentPartPr>
              <p14:xfrm>
                <a:off x="7524232" y="6045902"/>
                <a:ext cx="174240" cy="129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A05A436-EBCC-892B-FBFE-073969CE5932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515232" y="6036902"/>
                  <a:ext cx="191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15482A3-4713-D79D-82D6-62CF1FBDFFBF}"/>
                    </a:ext>
                  </a:extLst>
                </p14:cNvPr>
                <p14:cNvContentPartPr/>
                <p14:nvPr/>
              </p14:nvContentPartPr>
              <p14:xfrm>
                <a:off x="7825912" y="5803982"/>
                <a:ext cx="349920" cy="1029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15482A3-4713-D79D-82D6-62CF1FBDFFB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817272" y="5795342"/>
                  <a:ext cx="367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1E73A55-2DC8-E754-06E9-34CF4E9CD96A}"/>
                    </a:ext>
                  </a:extLst>
                </p14:cNvPr>
                <p14:cNvContentPartPr/>
                <p14:nvPr/>
              </p14:nvContentPartPr>
              <p14:xfrm>
                <a:off x="7955152" y="5787062"/>
                <a:ext cx="35280" cy="2851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1E73A55-2DC8-E754-06E9-34CF4E9CD96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946152" y="5778062"/>
                  <a:ext cx="52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BF7EF10-AD5B-7703-D5E9-DBCC5A9C2558}"/>
                    </a:ext>
                  </a:extLst>
                </p14:cNvPr>
                <p14:cNvContentPartPr/>
                <p14:nvPr/>
              </p14:nvContentPartPr>
              <p14:xfrm>
                <a:off x="8251792" y="5913422"/>
                <a:ext cx="114480" cy="1443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BF7EF10-AD5B-7703-D5E9-DBCC5A9C255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243152" y="5904782"/>
                  <a:ext cx="132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8406433-57C7-F3D5-44BC-A690E11F1056}"/>
                    </a:ext>
                  </a:extLst>
                </p14:cNvPr>
                <p14:cNvContentPartPr/>
                <p14:nvPr/>
              </p14:nvContentPartPr>
              <p14:xfrm>
                <a:off x="8264392" y="5851502"/>
                <a:ext cx="125640" cy="280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8406433-57C7-F3D5-44BC-A690E11F105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255752" y="5842502"/>
                  <a:ext cx="143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01BA5E7-ECF9-FCC6-5A0D-B04CBBCFD758}"/>
                    </a:ext>
                  </a:extLst>
                </p14:cNvPr>
                <p14:cNvContentPartPr/>
                <p14:nvPr/>
              </p14:nvContentPartPr>
              <p14:xfrm>
                <a:off x="8216872" y="5769782"/>
                <a:ext cx="100080" cy="3373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01BA5E7-ECF9-FCC6-5A0D-B04CBBCFD75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208232" y="5760782"/>
                  <a:ext cx="1177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FB434592-4AEE-F489-B867-C795A020A476}"/>
                    </a:ext>
                  </a:extLst>
                </p14:cNvPr>
                <p14:cNvContentPartPr/>
                <p14:nvPr/>
              </p14:nvContentPartPr>
              <p14:xfrm>
                <a:off x="8379952" y="5793902"/>
                <a:ext cx="146520" cy="3492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FB434592-4AEE-F489-B867-C795A020A47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370952" y="5784902"/>
                  <a:ext cx="1641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1FE2732-9AF3-0456-9875-8C7D18094167}"/>
                    </a:ext>
                  </a:extLst>
                </p14:cNvPr>
                <p14:cNvContentPartPr/>
                <p14:nvPr/>
              </p14:nvContentPartPr>
              <p14:xfrm>
                <a:off x="8641312" y="5840702"/>
                <a:ext cx="328680" cy="1252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1FE2732-9AF3-0456-9875-8C7D18094167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632312" y="5832062"/>
                  <a:ext cx="346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AD4FAC8-668E-9AF2-285A-233B30ADFB49}"/>
                    </a:ext>
                  </a:extLst>
                </p14:cNvPr>
                <p14:cNvContentPartPr/>
                <p14:nvPr/>
              </p14:nvContentPartPr>
              <p14:xfrm>
                <a:off x="8805112" y="5797862"/>
                <a:ext cx="20880" cy="3103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AD4FAC8-668E-9AF2-285A-233B30ADFB4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796472" y="5788862"/>
                  <a:ext cx="385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F10EBD1-5306-8001-D7CC-4A42D7D7FD67}"/>
                    </a:ext>
                  </a:extLst>
                </p14:cNvPr>
                <p14:cNvContentPartPr/>
                <p14:nvPr/>
              </p14:nvContentPartPr>
              <p14:xfrm>
                <a:off x="9044512" y="5725862"/>
                <a:ext cx="93240" cy="1785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F10EBD1-5306-8001-D7CC-4A42D7D7FD6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035512" y="5717222"/>
                  <a:ext cx="110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2A1BC352-7562-1F74-B472-D2C12D6927B8}"/>
                    </a:ext>
                  </a:extLst>
                </p14:cNvPr>
                <p14:cNvContentPartPr/>
                <p14:nvPr/>
              </p14:nvContentPartPr>
              <p14:xfrm>
                <a:off x="8970712" y="5808302"/>
                <a:ext cx="138240" cy="511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2A1BC352-7562-1F74-B472-D2C12D6927B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962072" y="5799662"/>
                  <a:ext cx="155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A517ED9-0CEC-2BCE-FDDD-01CE348F4D68}"/>
                    </a:ext>
                  </a:extLst>
                </p14:cNvPr>
                <p14:cNvContentPartPr/>
                <p14:nvPr/>
              </p14:nvContentPartPr>
              <p14:xfrm>
                <a:off x="9048832" y="5708582"/>
                <a:ext cx="142560" cy="1890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A517ED9-0CEC-2BCE-FDDD-01CE348F4D6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039832" y="5699942"/>
                  <a:ext cx="160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2D2AB989-128E-22FE-8BF2-72442FF32261}"/>
                    </a:ext>
                  </a:extLst>
                </p14:cNvPr>
                <p14:cNvContentPartPr/>
                <p14:nvPr/>
              </p14:nvContentPartPr>
              <p14:xfrm>
                <a:off x="9192112" y="5984702"/>
                <a:ext cx="128160" cy="1094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2D2AB989-128E-22FE-8BF2-72442FF32261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183472" y="5975702"/>
                  <a:ext cx="145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31369FA1-2EB2-8DE3-1042-265D00291272}"/>
                    </a:ext>
                  </a:extLst>
                </p14:cNvPr>
                <p14:cNvContentPartPr/>
                <p14:nvPr/>
              </p14:nvContentPartPr>
              <p14:xfrm>
                <a:off x="9227032" y="5877422"/>
                <a:ext cx="118800" cy="136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31369FA1-2EB2-8DE3-1042-265D0029127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218032" y="5868782"/>
                  <a:ext cx="136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60E71161-DDDB-2578-C499-2D329ECEE798}"/>
                    </a:ext>
                  </a:extLst>
                </p14:cNvPr>
                <p14:cNvContentPartPr/>
                <p14:nvPr/>
              </p14:nvContentPartPr>
              <p14:xfrm>
                <a:off x="9375352" y="5769782"/>
                <a:ext cx="123840" cy="3927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60E71161-DDDB-2578-C499-2D329ECEE79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366352" y="5761142"/>
                  <a:ext cx="141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346E637-AAAD-5B6E-D1C9-708137AD902B}"/>
                    </a:ext>
                  </a:extLst>
                </p14:cNvPr>
                <p14:cNvContentPartPr/>
                <p14:nvPr/>
              </p14:nvContentPartPr>
              <p14:xfrm>
                <a:off x="9108592" y="5834942"/>
                <a:ext cx="135360" cy="3517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346E637-AAAD-5B6E-D1C9-708137AD902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9099592" y="5825942"/>
                  <a:ext cx="1530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42407B9-9C5D-EEE6-176C-DD78EC09918D}"/>
                    </a:ext>
                  </a:extLst>
                </p14:cNvPr>
                <p14:cNvContentPartPr/>
                <p14:nvPr/>
              </p14:nvContentPartPr>
              <p14:xfrm>
                <a:off x="9668752" y="5897582"/>
                <a:ext cx="175680" cy="1616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42407B9-9C5D-EEE6-176C-DD78EC09918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660112" y="5888582"/>
                  <a:ext cx="193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18632B07-F9F4-72AC-3E65-E8834384AC0B}"/>
                    </a:ext>
                  </a:extLst>
                </p14:cNvPr>
                <p14:cNvContentPartPr/>
                <p14:nvPr/>
              </p14:nvContentPartPr>
              <p14:xfrm>
                <a:off x="9780352" y="5790662"/>
                <a:ext cx="198720" cy="68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18632B07-F9F4-72AC-3E65-E8834384AC0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771352" y="5781662"/>
                  <a:ext cx="216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BDE47D73-E231-6AE1-99D4-E464617252A4}"/>
                    </a:ext>
                  </a:extLst>
                </p14:cNvPr>
                <p14:cNvContentPartPr/>
                <p14:nvPr/>
              </p14:nvContentPartPr>
              <p14:xfrm>
                <a:off x="10019032" y="5652782"/>
                <a:ext cx="152280" cy="1951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BDE47D73-E231-6AE1-99D4-E464617252A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010032" y="5644142"/>
                  <a:ext cx="169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6089727-D6D2-2310-F319-68E2D8479DF1}"/>
                    </a:ext>
                  </a:extLst>
                </p14:cNvPr>
                <p14:cNvContentPartPr/>
                <p14:nvPr/>
              </p14:nvContentPartPr>
              <p14:xfrm>
                <a:off x="10007152" y="5607782"/>
                <a:ext cx="180000" cy="2340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6089727-D6D2-2310-F319-68E2D8479DF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998512" y="5599142"/>
                  <a:ext cx="197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2A8070D7-862C-B25D-CADF-A683433A66BE}"/>
                    </a:ext>
                  </a:extLst>
                </p14:cNvPr>
                <p14:cNvContentPartPr/>
                <p14:nvPr/>
              </p14:nvContentPartPr>
              <p14:xfrm>
                <a:off x="10354912" y="5537222"/>
                <a:ext cx="174960" cy="2642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2A8070D7-862C-B25D-CADF-A683433A66BE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345912" y="5528222"/>
                  <a:ext cx="192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83D8C1E0-0528-F224-03E8-9EA6351A5717}"/>
                    </a:ext>
                  </a:extLst>
                </p14:cNvPr>
                <p14:cNvContentPartPr/>
                <p14:nvPr/>
              </p14:nvContentPartPr>
              <p14:xfrm>
                <a:off x="10285792" y="5636942"/>
                <a:ext cx="294120" cy="201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83D8C1E0-0528-F224-03E8-9EA6351A571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276792" y="5627942"/>
                  <a:ext cx="31176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DBE9E4CA-B1FC-FFC4-9912-6396A79FADF2}"/>
                  </a:ext>
                </a:extLst>
              </p14:cNvPr>
              <p14:cNvContentPartPr/>
              <p14:nvPr/>
            </p14:nvContentPartPr>
            <p14:xfrm>
              <a:off x="10874392" y="5587622"/>
              <a:ext cx="380520" cy="46368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DBE9E4CA-B1FC-FFC4-9912-6396A79FADF2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10865752" y="5578622"/>
                <a:ext cx="398160" cy="48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" name="Group 388">
            <a:extLst>
              <a:ext uri="{FF2B5EF4-FFF2-40B4-BE49-F238E27FC236}">
                <a16:creationId xmlns:a16="http://schemas.microsoft.com/office/drawing/2014/main" id="{95EB6A48-136C-B64F-B169-112EB6999BDA}"/>
              </a:ext>
            </a:extLst>
          </p:cNvPr>
          <p:cNvGrpSpPr/>
          <p:nvPr/>
        </p:nvGrpSpPr>
        <p:grpSpPr>
          <a:xfrm>
            <a:off x="8524672" y="4053662"/>
            <a:ext cx="2227320" cy="633960"/>
            <a:chOff x="8524672" y="4053662"/>
            <a:chExt cx="2227320" cy="6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E9CA1A6A-5DA9-F8D0-4EBD-FDE3DEBB3C33}"/>
                    </a:ext>
                  </a:extLst>
                </p14:cNvPr>
                <p14:cNvContentPartPr/>
                <p14:nvPr/>
              </p14:nvContentPartPr>
              <p14:xfrm>
                <a:off x="8524672" y="4244462"/>
                <a:ext cx="511200" cy="3668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E9CA1A6A-5DA9-F8D0-4EBD-FDE3DEBB3C33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516032" y="4235822"/>
                  <a:ext cx="5288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BE4FAAB4-EC8B-A474-2775-0BA7EAF67CF5}"/>
                    </a:ext>
                  </a:extLst>
                </p14:cNvPr>
                <p14:cNvContentPartPr/>
                <p14:nvPr/>
              </p14:nvContentPartPr>
              <p14:xfrm>
                <a:off x="8867752" y="4330142"/>
                <a:ext cx="206640" cy="61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BE4FAAB4-EC8B-A474-2775-0BA7EAF67CF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859112" y="4321502"/>
                  <a:ext cx="224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80391886-831D-6E56-6C9A-D02AB60BDACF}"/>
                    </a:ext>
                  </a:extLst>
                </p14:cNvPr>
                <p14:cNvContentPartPr/>
                <p14:nvPr/>
              </p14:nvContentPartPr>
              <p14:xfrm>
                <a:off x="9107152" y="4053662"/>
                <a:ext cx="1299960" cy="6339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80391886-831D-6E56-6C9A-D02AB60BDAC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9098152" y="4044662"/>
                  <a:ext cx="131760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E7E6E7F-47E4-4E8B-7FDF-B60DC5C86096}"/>
                    </a:ext>
                  </a:extLst>
                </p14:cNvPr>
                <p14:cNvContentPartPr/>
                <p14:nvPr/>
              </p14:nvContentPartPr>
              <p14:xfrm>
                <a:off x="9761632" y="4191902"/>
                <a:ext cx="9360" cy="54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E7E6E7F-47E4-4E8B-7FDF-B60DC5C8609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752632" y="4182902"/>
                  <a:ext cx="27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1B16DA7-ED11-C5C9-00F3-448136E369DE}"/>
                    </a:ext>
                  </a:extLst>
                </p14:cNvPr>
                <p14:cNvContentPartPr/>
                <p14:nvPr/>
              </p14:nvContentPartPr>
              <p14:xfrm>
                <a:off x="10588552" y="4101182"/>
                <a:ext cx="163440" cy="2930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1B16DA7-ED11-C5C9-00F3-448136E369D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579552" y="4092182"/>
                  <a:ext cx="181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620154A2-FA9C-1C10-C587-13E388D6D94D}"/>
                    </a:ext>
                  </a:extLst>
                </p14:cNvPr>
                <p14:cNvContentPartPr/>
                <p14:nvPr/>
              </p14:nvContentPartPr>
              <p14:xfrm>
                <a:off x="10499992" y="4644422"/>
                <a:ext cx="42480" cy="136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620154A2-FA9C-1C10-C587-13E388D6D94D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490992" y="4635782"/>
                  <a:ext cx="60120" cy="3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69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1FA1A4E-0A37-4763-6438-DFF02C1195E2}"/>
              </a:ext>
            </a:extLst>
          </p:cNvPr>
          <p:cNvGrpSpPr/>
          <p:nvPr/>
        </p:nvGrpSpPr>
        <p:grpSpPr>
          <a:xfrm>
            <a:off x="949192" y="146582"/>
            <a:ext cx="2201760" cy="423000"/>
            <a:chOff x="949192" y="146582"/>
            <a:chExt cx="220176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654E0FB-424C-A8DC-BBB4-0CF73403F34D}"/>
                    </a:ext>
                  </a:extLst>
                </p14:cNvPr>
                <p14:cNvContentPartPr/>
                <p14:nvPr/>
              </p14:nvContentPartPr>
              <p14:xfrm>
                <a:off x="949192" y="273662"/>
                <a:ext cx="347400" cy="263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654E0FB-424C-A8DC-BBB4-0CF73403F34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0192" y="264662"/>
                  <a:ext cx="365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39F0C00-B32F-74E4-5691-1823A3A3E198}"/>
                    </a:ext>
                  </a:extLst>
                </p14:cNvPr>
                <p14:cNvContentPartPr/>
                <p14:nvPr/>
              </p14:nvContentPartPr>
              <p14:xfrm>
                <a:off x="1139992" y="385262"/>
                <a:ext cx="196920" cy="184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39F0C00-B32F-74E4-5691-1823A3A3E19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31352" y="376262"/>
                  <a:ext cx="214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8A74ED7-45F1-DE91-1343-B07F6F7C10F3}"/>
                    </a:ext>
                  </a:extLst>
                </p14:cNvPr>
                <p14:cNvContentPartPr/>
                <p14:nvPr/>
              </p14:nvContentPartPr>
              <p14:xfrm>
                <a:off x="1430512" y="243062"/>
                <a:ext cx="664200" cy="295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8A74ED7-45F1-DE91-1343-B07F6F7C10F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1872" y="234062"/>
                  <a:ext cx="6818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063321D-8EB9-9531-FE61-9A511BA845CB}"/>
                    </a:ext>
                  </a:extLst>
                </p14:cNvPr>
                <p14:cNvContentPartPr/>
                <p14:nvPr/>
              </p14:nvContentPartPr>
              <p14:xfrm>
                <a:off x="1677832" y="341342"/>
                <a:ext cx="234000" cy="50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063321D-8EB9-9531-FE61-9A511BA845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69192" y="332342"/>
                  <a:ext cx="251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0B3143-6FCD-0358-34A7-7DC9FF6A18A9}"/>
                    </a:ext>
                  </a:extLst>
                </p14:cNvPr>
                <p14:cNvContentPartPr/>
                <p14:nvPr/>
              </p14:nvContentPartPr>
              <p14:xfrm>
                <a:off x="1557952" y="284462"/>
                <a:ext cx="1872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0B3143-6FCD-0358-34A7-7DC9FF6A18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48952" y="275462"/>
                  <a:ext cx="36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8B220F3-AE72-520D-B37A-1D4AA70D456C}"/>
                    </a:ext>
                  </a:extLst>
                </p14:cNvPr>
                <p14:cNvContentPartPr/>
                <p14:nvPr/>
              </p14:nvContentPartPr>
              <p14:xfrm>
                <a:off x="2259232" y="146582"/>
                <a:ext cx="891720" cy="405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8B220F3-AE72-520D-B37A-1D4AA70D45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50232" y="137582"/>
                  <a:ext cx="9093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04A4F89-42E0-4E21-594E-2EAE88BB8C1F}"/>
                    </a:ext>
                  </a:extLst>
                </p14:cNvPr>
                <p14:cNvContentPartPr/>
                <p14:nvPr/>
              </p14:nvContentPartPr>
              <p14:xfrm>
                <a:off x="2817232" y="277262"/>
                <a:ext cx="319680" cy="30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04A4F89-42E0-4E21-594E-2EAE88BB8C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08592" y="268622"/>
                  <a:ext cx="337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D4D7DA7-A90D-3B93-FA76-00A0BF395ABE}"/>
                    </a:ext>
                  </a:extLst>
                </p14:cNvPr>
                <p14:cNvContentPartPr/>
                <p14:nvPr/>
              </p14:nvContentPartPr>
              <p14:xfrm>
                <a:off x="2482072" y="248462"/>
                <a:ext cx="412200" cy="59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D4D7DA7-A90D-3B93-FA76-00A0BF395A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73072" y="239462"/>
                  <a:ext cx="4298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74337B-4BE6-662D-9A8C-F0BC59BEE5F2}"/>
              </a:ext>
            </a:extLst>
          </p:cNvPr>
          <p:cNvGrpSpPr/>
          <p:nvPr/>
        </p:nvGrpSpPr>
        <p:grpSpPr>
          <a:xfrm>
            <a:off x="1597192" y="731582"/>
            <a:ext cx="1347840" cy="484920"/>
            <a:chOff x="1597192" y="731582"/>
            <a:chExt cx="134784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3CE9C64-D0CC-23FF-A89A-BF8F48BC24FF}"/>
                    </a:ext>
                  </a:extLst>
                </p14:cNvPr>
                <p14:cNvContentPartPr/>
                <p14:nvPr/>
              </p14:nvContentPartPr>
              <p14:xfrm>
                <a:off x="1597192" y="867302"/>
                <a:ext cx="465840" cy="16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3CE9C64-D0CC-23FF-A89A-BF8F48BC24F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88192" y="858662"/>
                  <a:ext cx="483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C255F46-6422-6E88-04D0-62F0CC80B42C}"/>
                    </a:ext>
                  </a:extLst>
                </p14:cNvPr>
                <p14:cNvContentPartPr/>
                <p14:nvPr/>
              </p14:nvContentPartPr>
              <p14:xfrm>
                <a:off x="1827592" y="769022"/>
                <a:ext cx="149400" cy="403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255F46-6422-6E88-04D0-62F0CC80B4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18592" y="760022"/>
                  <a:ext cx="1670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50CB2F-D067-AF66-7B8F-035D2540F633}"/>
                    </a:ext>
                  </a:extLst>
                </p14:cNvPr>
                <p14:cNvContentPartPr/>
                <p14:nvPr/>
              </p14:nvContentPartPr>
              <p14:xfrm>
                <a:off x="1775392" y="731582"/>
                <a:ext cx="218880" cy="28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50CB2F-D067-AF66-7B8F-035D2540F6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66392" y="722582"/>
                  <a:ext cx="236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65F5A0B-7C05-7256-B6C1-1C2AE4498861}"/>
                    </a:ext>
                  </a:extLst>
                </p14:cNvPr>
                <p14:cNvContentPartPr/>
                <p14:nvPr/>
              </p14:nvContentPartPr>
              <p14:xfrm>
                <a:off x="2191192" y="790982"/>
                <a:ext cx="57600" cy="360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65F5A0B-7C05-7256-B6C1-1C2AE44988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82192" y="782342"/>
                  <a:ext cx="752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BDD9A99-6FFD-59EE-6AB0-AE75A47587F3}"/>
                    </a:ext>
                  </a:extLst>
                </p14:cNvPr>
                <p14:cNvContentPartPr/>
                <p14:nvPr/>
              </p14:nvContentPartPr>
              <p14:xfrm>
                <a:off x="2315032" y="984662"/>
                <a:ext cx="111600" cy="121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BDD9A99-6FFD-59EE-6AB0-AE75A47587F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06032" y="976022"/>
                  <a:ext cx="129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09A641E-E9DB-952F-39F9-B45F3B62031A}"/>
                    </a:ext>
                  </a:extLst>
                </p14:cNvPr>
                <p14:cNvContentPartPr/>
                <p14:nvPr/>
              </p14:nvContentPartPr>
              <p14:xfrm>
                <a:off x="2321512" y="911222"/>
                <a:ext cx="76680" cy="19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09A641E-E9DB-952F-39F9-B45F3B62031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12872" y="902582"/>
                  <a:ext cx="94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3259B9-7491-B587-7104-587D919A01B3}"/>
                    </a:ext>
                  </a:extLst>
                </p14:cNvPr>
                <p14:cNvContentPartPr/>
                <p14:nvPr/>
              </p14:nvContentPartPr>
              <p14:xfrm>
                <a:off x="2459392" y="1102742"/>
                <a:ext cx="36360" cy="91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3259B9-7491-B587-7104-587D919A01B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50392" y="1094102"/>
                  <a:ext cx="54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8254AAA-A239-E13E-2582-BD05C61DCF36}"/>
                    </a:ext>
                  </a:extLst>
                </p14:cNvPr>
                <p14:cNvContentPartPr/>
                <p14:nvPr/>
              </p14:nvContentPartPr>
              <p14:xfrm>
                <a:off x="2670352" y="896462"/>
                <a:ext cx="51480" cy="243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8254AAA-A239-E13E-2582-BD05C61DCF3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61712" y="887462"/>
                  <a:ext cx="69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4FD2CB-FD72-D67F-5955-69EFBBFB0DA4}"/>
                    </a:ext>
                  </a:extLst>
                </p14:cNvPr>
                <p14:cNvContentPartPr/>
                <p14:nvPr/>
              </p14:nvContentPartPr>
              <p14:xfrm>
                <a:off x="2628592" y="983222"/>
                <a:ext cx="115560" cy="33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4FD2CB-FD72-D67F-5955-69EFBBFB0DA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19952" y="974582"/>
                  <a:ext cx="133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B64D5E9-BB35-44C9-10E7-162AF473BF41}"/>
                    </a:ext>
                  </a:extLst>
                </p14:cNvPr>
                <p14:cNvContentPartPr/>
                <p14:nvPr/>
              </p14:nvContentPartPr>
              <p14:xfrm>
                <a:off x="2842792" y="815462"/>
                <a:ext cx="102240" cy="401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B64D5E9-BB35-44C9-10E7-162AF473BF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34152" y="806822"/>
                  <a:ext cx="11988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C84EC-2AA6-0F34-0EEF-3E745C925C63}"/>
              </a:ext>
            </a:extLst>
          </p:cNvPr>
          <p:cNvGrpSpPr/>
          <p:nvPr/>
        </p:nvGrpSpPr>
        <p:grpSpPr>
          <a:xfrm>
            <a:off x="3224032" y="942902"/>
            <a:ext cx="225720" cy="108360"/>
            <a:chOff x="3224032" y="942902"/>
            <a:chExt cx="22572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46247C1-A560-C832-DD03-361435DE77B1}"/>
                    </a:ext>
                  </a:extLst>
                </p14:cNvPr>
                <p14:cNvContentPartPr/>
                <p14:nvPr/>
              </p14:nvContentPartPr>
              <p14:xfrm>
                <a:off x="3240232" y="942902"/>
                <a:ext cx="181440" cy="18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46247C1-A560-C832-DD03-361435DE77B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31592" y="934262"/>
                  <a:ext cx="199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EFCA7A9-35C3-438E-6E98-E0207E059F9A}"/>
                    </a:ext>
                  </a:extLst>
                </p14:cNvPr>
                <p14:cNvContentPartPr/>
                <p14:nvPr/>
              </p14:nvContentPartPr>
              <p14:xfrm>
                <a:off x="3224032" y="986102"/>
                <a:ext cx="225720" cy="65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EFCA7A9-35C3-438E-6E98-E0207E059F9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15032" y="977102"/>
                  <a:ext cx="24336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2EE7DF-D5C5-A412-975C-3A6CFB027035}"/>
              </a:ext>
            </a:extLst>
          </p:cNvPr>
          <p:cNvGrpSpPr/>
          <p:nvPr/>
        </p:nvGrpSpPr>
        <p:grpSpPr>
          <a:xfrm>
            <a:off x="3708952" y="743822"/>
            <a:ext cx="853560" cy="410400"/>
            <a:chOff x="3708952" y="743822"/>
            <a:chExt cx="85356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0E71E7E-77A3-9EAC-268C-F29F64335B03}"/>
                    </a:ext>
                  </a:extLst>
                </p14:cNvPr>
                <p14:cNvContentPartPr/>
                <p14:nvPr/>
              </p14:nvContentPartPr>
              <p14:xfrm>
                <a:off x="3708952" y="790982"/>
                <a:ext cx="353880" cy="171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0E71E7E-77A3-9EAC-268C-F29F64335B0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99952" y="782342"/>
                  <a:ext cx="371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CA4CF8E-E8E9-CE66-1C48-BA8901BC6C1D}"/>
                    </a:ext>
                  </a:extLst>
                </p14:cNvPr>
                <p14:cNvContentPartPr/>
                <p14:nvPr/>
              </p14:nvContentPartPr>
              <p14:xfrm>
                <a:off x="3855112" y="754622"/>
                <a:ext cx="71280" cy="342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CA4CF8E-E8E9-CE66-1C48-BA8901BC6C1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46112" y="745622"/>
                  <a:ext cx="889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E00A32-5F0D-863E-A172-061BD7019691}"/>
                    </a:ext>
                  </a:extLst>
                </p14:cNvPr>
                <p14:cNvContentPartPr/>
                <p14:nvPr/>
              </p14:nvContentPartPr>
              <p14:xfrm>
                <a:off x="4087672" y="751382"/>
                <a:ext cx="176040" cy="369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E00A32-5F0D-863E-A172-061BD701969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78672" y="742742"/>
                  <a:ext cx="1936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A2CC4D2-BCE8-4EB2-9F77-DAF59BE25489}"/>
                    </a:ext>
                  </a:extLst>
                </p14:cNvPr>
                <p14:cNvContentPartPr/>
                <p14:nvPr/>
              </p14:nvContentPartPr>
              <p14:xfrm>
                <a:off x="4278832" y="942542"/>
                <a:ext cx="90000" cy="114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A2CC4D2-BCE8-4EB2-9F77-DAF59BE2548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70192" y="933542"/>
                  <a:ext cx="107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2D41E7E-8CC5-4111-40FF-D0489D6CC3CA}"/>
                    </a:ext>
                  </a:extLst>
                </p14:cNvPr>
                <p14:cNvContentPartPr/>
                <p14:nvPr/>
              </p14:nvContentPartPr>
              <p14:xfrm>
                <a:off x="4292152" y="852542"/>
                <a:ext cx="128160" cy="27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2D41E7E-8CC5-4111-40FF-D0489D6CC3C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83512" y="843542"/>
                  <a:ext cx="145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E609EC-3EF8-5EA7-6F84-90149F1E9461}"/>
                    </a:ext>
                  </a:extLst>
                </p14:cNvPr>
                <p14:cNvContentPartPr/>
                <p14:nvPr/>
              </p14:nvContentPartPr>
              <p14:xfrm>
                <a:off x="4486912" y="743822"/>
                <a:ext cx="75600" cy="410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E609EC-3EF8-5EA7-6F84-90149F1E946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78272" y="734822"/>
                  <a:ext cx="93240" cy="42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06AF932-A804-9F36-32C6-4DC3C467F169}"/>
              </a:ext>
            </a:extLst>
          </p:cNvPr>
          <p:cNvGrpSpPr/>
          <p:nvPr/>
        </p:nvGrpSpPr>
        <p:grpSpPr>
          <a:xfrm>
            <a:off x="4781392" y="740942"/>
            <a:ext cx="930240" cy="611640"/>
            <a:chOff x="4781392" y="740942"/>
            <a:chExt cx="93024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F216FFA-DF2E-E93F-FD10-F6585D50356D}"/>
                    </a:ext>
                  </a:extLst>
                </p14:cNvPr>
                <p14:cNvContentPartPr/>
                <p14:nvPr/>
              </p14:nvContentPartPr>
              <p14:xfrm>
                <a:off x="4795072" y="816902"/>
                <a:ext cx="145800" cy="306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F216FFA-DF2E-E93F-FD10-F6585D50356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86072" y="808262"/>
                  <a:ext cx="1634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ECC7656-867C-B018-53B2-9D2ACD70CFF0}"/>
                    </a:ext>
                  </a:extLst>
                </p14:cNvPr>
                <p14:cNvContentPartPr/>
                <p14:nvPr/>
              </p14:nvContentPartPr>
              <p14:xfrm>
                <a:off x="4781392" y="966302"/>
                <a:ext cx="170280" cy="28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ECC7656-867C-B018-53B2-9D2ACD70CF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72752" y="957662"/>
                  <a:ext cx="187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144D222-605A-FE33-C67E-3C90836CF553}"/>
                    </a:ext>
                  </a:extLst>
                </p14:cNvPr>
                <p14:cNvContentPartPr/>
                <p14:nvPr/>
              </p14:nvContentPartPr>
              <p14:xfrm>
                <a:off x="4985512" y="979622"/>
                <a:ext cx="101160" cy="138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144D222-605A-FE33-C67E-3C90836CF5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76872" y="970982"/>
                  <a:ext cx="118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5F7CD20-D6D0-A2D1-6501-5622FE13BBA5}"/>
                    </a:ext>
                  </a:extLst>
                </p14:cNvPr>
                <p14:cNvContentPartPr/>
                <p14:nvPr/>
              </p14:nvContentPartPr>
              <p14:xfrm>
                <a:off x="4978672" y="978542"/>
                <a:ext cx="185760" cy="164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5F7CD20-D6D0-A2D1-6501-5622FE13BB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69672" y="969542"/>
                  <a:ext cx="203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A65062C-913A-1A10-4125-D21E2F7E4971}"/>
                    </a:ext>
                  </a:extLst>
                </p14:cNvPr>
                <p14:cNvContentPartPr/>
                <p14:nvPr/>
              </p14:nvContentPartPr>
              <p14:xfrm>
                <a:off x="5204752" y="981422"/>
                <a:ext cx="91800" cy="223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A65062C-913A-1A10-4125-D21E2F7E49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96112" y="972782"/>
                  <a:ext cx="1094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E7A19A6-26DE-7119-2198-92837736B143}"/>
                    </a:ext>
                  </a:extLst>
                </p14:cNvPr>
                <p14:cNvContentPartPr/>
                <p14:nvPr/>
              </p14:nvContentPartPr>
              <p14:xfrm>
                <a:off x="5437312" y="740942"/>
                <a:ext cx="173880" cy="611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E7A19A6-26DE-7119-2198-92837736B14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28312" y="731942"/>
                  <a:ext cx="19152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1C9C8C9-0EF7-35E3-29F4-4E2CD02193E8}"/>
                    </a:ext>
                  </a:extLst>
                </p14:cNvPr>
                <p14:cNvContentPartPr/>
                <p14:nvPr/>
              </p14:nvContentPartPr>
              <p14:xfrm>
                <a:off x="5596792" y="1010942"/>
                <a:ext cx="114840" cy="20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1C9C8C9-0EF7-35E3-29F4-4E2CD02193E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87792" y="1002302"/>
                  <a:ext cx="13248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1FDA00A-417E-4A43-8A58-F22D3B87EB43}"/>
                  </a:ext>
                </a:extLst>
              </p14:cNvPr>
              <p14:cNvContentPartPr/>
              <p14:nvPr/>
            </p14:nvContentPartPr>
            <p14:xfrm>
              <a:off x="7003672" y="954782"/>
              <a:ext cx="194400" cy="26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1FDA00A-417E-4A43-8A58-F22D3B87EB4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95032" y="946142"/>
                <a:ext cx="21204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970F9718-4EED-A355-CAC8-4EA7041A804E}"/>
              </a:ext>
            </a:extLst>
          </p:cNvPr>
          <p:cNvGrpSpPr/>
          <p:nvPr/>
        </p:nvGrpSpPr>
        <p:grpSpPr>
          <a:xfrm>
            <a:off x="7302832" y="708182"/>
            <a:ext cx="1305360" cy="872640"/>
            <a:chOff x="7302832" y="708182"/>
            <a:chExt cx="1305360" cy="87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5073A4D-7A1D-4AF3-4EF4-BC6F9C3E081B}"/>
                    </a:ext>
                  </a:extLst>
                </p14:cNvPr>
                <p14:cNvContentPartPr/>
                <p14:nvPr/>
              </p14:nvContentPartPr>
              <p14:xfrm>
                <a:off x="7302832" y="958742"/>
                <a:ext cx="45000" cy="141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5073A4D-7A1D-4AF3-4EF4-BC6F9C3E081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93832" y="950102"/>
                  <a:ext cx="62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6DB3976-FED3-8B26-424B-89156B5AC5FD}"/>
                    </a:ext>
                  </a:extLst>
                </p14:cNvPr>
                <p14:cNvContentPartPr/>
                <p14:nvPr/>
              </p14:nvContentPartPr>
              <p14:xfrm>
                <a:off x="7339912" y="835622"/>
                <a:ext cx="21240" cy="23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6DB3976-FED3-8B26-424B-89156B5AC5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30912" y="826622"/>
                  <a:ext cx="38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565EDFF-72EB-07C9-9178-9A879A27DF0F}"/>
                    </a:ext>
                  </a:extLst>
                </p14:cNvPr>
                <p14:cNvContentPartPr/>
                <p14:nvPr/>
              </p14:nvContentPartPr>
              <p14:xfrm>
                <a:off x="7497232" y="708182"/>
                <a:ext cx="149040" cy="594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565EDFF-72EB-07C9-9178-9A879A27DF0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88232" y="699542"/>
                  <a:ext cx="16668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2D57ED8-BD45-32C9-7DE5-8A4D2D716A86}"/>
                    </a:ext>
                  </a:extLst>
                </p14:cNvPr>
                <p14:cNvContentPartPr/>
                <p14:nvPr/>
              </p14:nvContentPartPr>
              <p14:xfrm>
                <a:off x="7606672" y="999422"/>
                <a:ext cx="111240" cy="28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2D57ED8-BD45-32C9-7DE5-8A4D2D716A8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97672" y="990782"/>
                  <a:ext cx="128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B19F923-94E1-8146-839D-5E7948E0E2CB}"/>
                    </a:ext>
                  </a:extLst>
                </p14:cNvPr>
                <p14:cNvContentPartPr/>
                <p14:nvPr/>
              </p14:nvContentPartPr>
              <p14:xfrm>
                <a:off x="7796392" y="947582"/>
                <a:ext cx="63360" cy="97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B19F923-94E1-8146-839D-5E7948E0E2C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87752" y="938942"/>
                  <a:ext cx="81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548EC32-C608-58BE-B6D6-4A3BF269C5B4}"/>
                    </a:ext>
                  </a:extLst>
                </p14:cNvPr>
                <p14:cNvContentPartPr/>
                <p14:nvPr/>
              </p14:nvContentPartPr>
              <p14:xfrm>
                <a:off x="7847872" y="840662"/>
                <a:ext cx="10800" cy="12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548EC32-C608-58BE-B6D6-4A3BF269C5B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39232" y="831662"/>
                  <a:ext cx="28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867913E-74F1-CF84-1EB3-D0C84F8CBB9C}"/>
                    </a:ext>
                  </a:extLst>
                </p14:cNvPr>
                <p14:cNvContentPartPr/>
                <p14:nvPr/>
              </p14:nvContentPartPr>
              <p14:xfrm>
                <a:off x="7991152" y="790982"/>
                <a:ext cx="121680" cy="281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867913E-74F1-CF84-1EB3-D0C84F8CBB9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82512" y="781982"/>
                  <a:ext cx="1393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5C27526-7E1E-D4D1-A662-A5FC5B966AA2}"/>
                    </a:ext>
                  </a:extLst>
                </p14:cNvPr>
                <p14:cNvContentPartPr/>
                <p14:nvPr/>
              </p14:nvContentPartPr>
              <p14:xfrm>
                <a:off x="7951192" y="892502"/>
                <a:ext cx="168480" cy="80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5C27526-7E1E-D4D1-A662-A5FC5B966AA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42192" y="883862"/>
                  <a:ext cx="186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B96E767-A6C2-1A68-A6B2-258AC6F9998E}"/>
                    </a:ext>
                  </a:extLst>
                </p14:cNvPr>
                <p14:cNvContentPartPr/>
                <p14:nvPr/>
              </p14:nvContentPartPr>
              <p14:xfrm>
                <a:off x="8244592" y="910862"/>
                <a:ext cx="92160" cy="142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B96E767-A6C2-1A68-A6B2-258AC6F9998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35592" y="902222"/>
                  <a:ext cx="109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AFD2EAA-0561-59DF-98C5-D92ACB667E46}"/>
                    </a:ext>
                  </a:extLst>
                </p14:cNvPr>
                <p14:cNvContentPartPr/>
                <p14:nvPr/>
              </p14:nvContentPartPr>
              <p14:xfrm>
                <a:off x="8197432" y="795302"/>
                <a:ext cx="180720" cy="233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AFD2EAA-0561-59DF-98C5-D92ACB667E4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88792" y="786662"/>
                  <a:ext cx="198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599B5F3-2B74-972F-D642-174C2960E315}"/>
                    </a:ext>
                  </a:extLst>
                </p14:cNvPr>
                <p14:cNvContentPartPr/>
                <p14:nvPr/>
              </p14:nvContentPartPr>
              <p14:xfrm>
                <a:off x="7700992" y="1158542"/>
                <a:ext cx="672840" cy="15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599B5F3-2B74-972F-D642-174C2960E31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92352" y="1149902"/>
                  <a:ext cx="690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32593B9-D099-1696-80E9-289610E29D30}"/>
                    </a:ext>
                  </a:extLst>
                </p14:cNvPr>
                <p14:cNvContentPartPr/>
                <p14:nvPr/>
              </p14:nvContentPartPr>
              <p14:xfrm>
                <a:off x="7838152" y="1300022"/>
                <a:ext cx="123480" cy="138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32593B9-D099-1696-80E9-289610E29D3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29512" y="1291022"/>
                  <a:ext cx="141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E40F2A7-A663-5439-4EBE-433AB2E6197C}"/>
                    </a:ext>
                  </a:extLst>
                </p14:cNvPr>
                <p14:cNvContentPartPr/>
                <p14:nvPr/>
              </p14:nvContentPartPr>
              <p14:xfrm>
                <a:off x="8125432" y="1225142"/>
                <a:ext cx="78120" cy="207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E40F2A7-A663-5439-4EBE-433AB2E6197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116432" y="1216502"/>
                  <a:ext cx="95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D064B32-A009-CEE9-7995-F514DE18D310}"/>
                    </a:ext>
                  </a:extLst>
                </p14:cNvPr>
                <p14:cNvContentPartPr/>
                <p14:nvPr/>
              </p14:nvContentPartPr>
              <p14:xfrm>
                <a:off x="8018512" y="1245662"/>
                <a:ext cx="208440" cy="128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D064B32-A009-CEE9-7995-F514DE18D31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09512" y="1236662"/>
                  <a:ext cx="226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A08A338-1D6F-A621-3605-9710799FEAD5}"/>
                    </a:ext>
                  </a:extLst>
                </p14:cNvPr>
                <p14:cNvContentPartPr/>
                <p14:nvPr/>
              </p14:nvContentPartPr>
              <p14:xfrm>
                <a:off x="8424592" y="713222"/>
                <a:ext cx="183600" cy="867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A08A338-1D6F-A621-3605-9710799FEAD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15592" y="704222"/>
                  <a:ext cx="201240" cy="88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3E82DE0-2280-750B-C9D4-DA90B1CD59DC}"/>
              </a:ext>
            </a:extLst>
          </p:cNvPr>
          <p:cNvGrpSpPr/>
          <p:nvPr/>
        </p:nvGrpSpPr>
        <p:grpSpPr>
          <a:xfrm>
            <a:off x="8665072" y="730502"/>
            <a:ext cx="459720" cy="798840"/>
            <a:chOff x="8665072" y="730502"/>
            <a:chExt cx="459720" cy="79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4A2B3EA-476A-BF8B-FD05-E716540784C3}"/>
                    </a:ext>
                  </a:extLst>
                </p14:cNvPr>
                <p14:cNvContentPartPr/>
                <p14:nvPr/>
              </p14:nvContentPartPr>
              <p14:xfrm>
                <a:off x="8760472" y="916982"/>
                <a:ext cx="117000" cy="241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4A2B3EA-476A-BF8B-FD05-E716540784C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51832" y="907982"/>
                  <a:ext cx="134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32E8B09-6F1F-E046-92CC-9534066AD272}"/>
                    </a:ext>
                  </a:extLst>
                </p14:cNvPr>
                <p14:cNvContentPartPr/>
                <p14:nvPr/>
              </p14:nvContentPartPr>
              <p14:xfrm>
                <a:off x="8665072" y="1017422"/>
                <a:ext cx="208800" cy="27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32E8B09-6F1F-E046-92CC-9534066AD27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56432" y="1008782"/>
                  <a:ext cx="226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F30F5A5-3D87-14C0-8690-B1E4E235A94D}"/>
                    </a:ext>
                  </a:extLst>
                </p14:cNvPr>
                <p14:cNvContentPartPr/>
                <p14:nvPr/>
              </p14:nvContentPartPr>
              <p14:xfrm>
                <a:off x="8919952" y="730502"/>
                <a:ext cx="204840" cy="798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F30F5A5-3D87-14C0-8690-B1E4E235A94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910952" y="721502"/>
                  <a:ext cx="222480" cy="81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D5AD541-6927-3D3E-F84B-4BD1FF21DD50}"/>
                  </a:ext>
                </a:extLst>
              </p14:cNvPr>
              <p14:cNvContentPartPr/>
              <p14:nvPr/>
            </p14:nvContentPartPr>
            <p14:xfrm>
              <a:off x="3337432" y="2123702"/>
              <a:ext cx="216720" cy="428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D5AD541-6927-3D3E-F84B-4BD1FF21DD5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328792" y="2115062"/>
                <a:ext cx="2343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3299625-8B4D-0B2A-A147-842D51277F7D}"/>
                  </a:ext>
                </a:extLst>
              </p14:cNvPr>
              <p14:cNvContentPartPr/>
              <p14:nvPr/>
            </p14:nvContentPartPr>
            <p14:xfrm>
              <a:off x="3352912" y="2270582"/>
              <a:ext cx="216360" cy="18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3299625-8B4D-0B2A-A147-842D51277F7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344272" y="2261942"/>
                <a:ext cx="234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D547C5F-CC8C-AD8A-2643-BCEE3E76761E}"/>
              </a:ext>
            </a:extLst>
          </p:cNvPr>
          <p:cNvGrpSpPr/>
          <p:nvPr/>
        </p:nvGrpSpPr>
        <p:grpSpPr>
          <a:xfrm>
            <a:off x="3788512" y="1862702"/>
            <a:ext cx="1955520" cy="604800"/>
            <a:chOff x="3788512" y="1862702"/>
            <a:chExt cx="195552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4FF9FBE-F32F-0589-B1F0-C7D30D831BA2}"/>
                    </a:ext>
                  </a:extLst>
                </p14:cNvPr>
                <p14:cNvContentPartPr/>
                <p14:nvPr/>
              </p14:nvContentPartPr>
              <p14:xfrm>
                <a:off x="3788512" y="1922102"/>
                <a:ext cx="340200" cy="167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4FF9FBE-F32F-0589-B1F0-C7D30D831BA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79872" y="1913462"/>
                  <a:ext cx="357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9AADBD2-4A8A-7427-69F0-C8208464359E}"/>
                    </a:ext>
                  </a:extLst>
                </p14:cNvPr>
                <p14:cNvContentPartPr/>
                <p14:nvPr/>
              </p14:nvContentPartPr>
              <p14:xfrm>
                <a:off x="3970312" y="1864862"/>
                <a:ext cx="26280" cy="414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9AADBD2-4A8A-7427-69F0-C8208464359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61312" y="1855862"/>
                  <a:ext cx="439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E5BB81D-405F-CC26-4DFA-4E92DC7669D0}"/>
                    </a:ext>
                  </a:extLst>
                </p14:cNvPr>
                <p14:cNvContentPartPr/>
                <p14:nvPr/>
              </p14:nvContentPartPr>
              <p14:xfrm>
                <a:off x="4182712" y="1924982"/>
                <a:ext cx="106560" cy="375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E5BB81D-405F-CC26-4DFA-4E92DC7669D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73712" y="1915982"/>
                  <a:ext cx="1242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8A58050-389A-4893-CE82-BE0179FF9C57}"/>
                    </a:ext>
                  </a:extLst>
                </p14:cNvPr>
                <p14:cNvContentPartPr/>
                <p14:nvPr/>
              </p14:nvContentPartPr>
              <p14:xfrm>
                <a:off x="4322032" y="2097062"/>
                <a:ext cx="137160" cy="132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8A58050-389A-4893-CE82-BE0179FF9C5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13392" y="2088422"/>
                  <a:ext cx="154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929CD71-6F3C-07CC-3E08-1BBBDC553056}"/>
                    </a:ext>
                  </a:extLst>
                </p14:cNvPr>
                <p14:cNvContentPartPr/>
                <p14:nvPr/>
              </p14:nvContentPartPr>
              <p14:xfrm>
                <a:off x="4325272" y="2053502"/>
                <a:ext cx="155880" cy="13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929CD71-6F3C-07CC-3E08-1BBBDC55305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16632" y="2044862"/>
                  <a:ext cx="173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9D3F819-3BF0-33DA-407C-73B53401C7C5}"/>
                    </a:ext>
                  </a:extLst>
                </p14:cNvPr>
                <p14:cNvContentPartPr/>
                <p14:nvPr/>
              </p14:nvContentPartPr>
              <p14:xfrm>
                <a:off x="4515712" y="1962782"/>
                <a:ext cx="69120" cy="380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9D3F819-3BF0-33DA-407C-73B53401C7C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07072" y="1954142"/>
                  <a:ext cx="867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3926FD8-6B02-97CB-25B6-7B1F70BB0A51}"/>
                    </a:ext>
                  </a:extLst>
                </p14:cNvPr>
                <p14:cNvContentPartPr/>
                <p14:nvPr/>
              </p14:nvContentPartPr>
              <p14:xfrm>
                <a:off x="4768432" y="2013542"/>
                <a:ext cx="173880" cy="249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3926FD8-6B02-97CB-25B6-7B1F70BB0A5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59432" y="2004902"/>
                  <a:ext cx="1915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6650E73-DBE9-A69B-22FA-6A9C6C8A8BDA}"/>
                    </a:ext>
                  </a:extLst>
                </p14:cNvPr>
                <p14:cNvContentPartPr/>
                <p14:nvPr/>
              </p14:nvContentPartPr>
              <p14:xfrm>
                <a:off x="4796872" y="2107862"/>
                <a:ext cx="162000" cy="41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6650E73-DBE9-A69B-22FA-6A9C6C8A8BD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87872" y="2098862"/>
                  <a:ext cx="179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DD636FB-AA6E-60A5-88B4-EC95D6EAB8CF}"/>
                    </a:ext>
                  </a:extLst>
                </p14:cNvPr>
                <p14:cNvContentPartPr/>
                <p14:nvPr/>
              </p14:nvContentPartPr>
              <p14:xfrm>
                <a:off x="4783552" y="2040182"/>
                <a:ext cx="204120" cy="16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DD636FB-AA6E-60A5-88B4-EC95D6EAB8C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74912" y="2031542"/>
                  <a:ext cx="221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8EE8E80-2313-967D-9108-FEC57C07972E}"/>
                    </a:ext>
                  </a:extLst>
                </p14:cNvPr>
                <p14:cNvContentPartPr/>
                <p14:nvPr/>
              </p14:nvContentPartPr>
              <p14:xfrm>
                <a:off x="5005672" y="2105702"/>
                <a:ext cx="164880" cy="149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8EE8E80-2313-967D-9108-FEC57C0797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96672" y="2096702"/>
                  <a:ext cx="182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CA95F61-7527-365E-F058-50E2668C1464}"/>
                    </a:ext>
                  </a:extLst>
                </p14:cNvPr>
                <p14:cNvContentPartPr/>
                <p14:nvPr/>
              </p14:nvContentPartPr>
              <p14:xfrm>
                <a:off x="5025112" y="2091662"/>
                <a:ext cx="173880" cy="175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CA95F61-7527-365E-F058-50E2668C146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16472" y="2083022"/>
                  <a:ext cx="191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E38AB9E-47F4-6C61-B892-B6476236C6C0}"/>
                    </a:ext>
                  </a:extLst>
                </p14:cNvPr>
                <p14:cNvContentPartPr/>
                <p14:nvPr/>
              </p14:nvContentPartPr>
              <p14:xfrm>
                <a:off x="5219872" y="2097062"/>
                <a:ext cx="125280" cy="233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E38AB9E-47F4-6C61-B892-B6476236C6C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11232" y="2088422"/>
                  <a:ext cx="1429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347972F-96C8-7B4F-9B6F-A5CBE10FEB92}"/>
                    </a:ext>
                  </a:extLst>
                </p14:cNvPr>
                <p14:cNvContentPartPr/>
                <p14:nvPr/>
              </p14:nvContentPartPr>
              <p14:xfrm>
                <a:off x="5445592" y="1862702"/>
                <a:ext cx="189000" cy="604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347972F-96C8-7B4F-9B6F-A5CBE10FEB9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36592" y="1853702"/>
                  <a:ext cx="20664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55EAC11-3012-7994-0D29-6A90ED9E9669}"/>
                    </a:ext>
                  </a:extLst>
                </p14:cNvPr>
                <p14:cNvContentPartPr/>
                <p14:nvPr/>
              </p14:nvContentPartPr>
              <p14:xfrm>
                <a:off x="5624512" y="2088062"/>
                <a:ext cx="119520" cy="6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55EAC11-3012-7994-0D29-6A90ED9E966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15872" y="2079422"/>
                  <a:ext cx="1371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2763631-14A0-DD6F-5F02-98515D35FF7A}"/>
              </a:ext>
            </a:extLst>
          </p:cNvPr>
          <p:cNvGrpSpPr/>
          <p:nvPr/>
        </p:nvGrpSpPr>
        <p:grpSpPr>
          <a:xfrm>
            <a:off x="5860672" y="682982"/>
            <a:ext cx="758160" cy="803520"/>
            <a:chOff x="5860672" y="682982"/>
            <a:chExt cx="758160" cy="80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4387F33-A22B-26A2-A4EF-BDA24C6259C7}"/>
                    </a:ext>
                  </a:extLst>
                </p14:cNvPr>
                <p14:cNvContentPartPr/>
                <p14:nvPr/>
              </p14:nvContentPartPr>
              <p14:xfrm>
                <a:off x="5860672" y="948302"/>
                <a:ext cx="57240" cy="13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4387F33-A22B-26A2-A4EF-BDA24C6259C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51672" y="939662"/>
                  <a:ext cx="74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4BCF6F4-0321-0ECB-A309-E59AF06D93F6}"/>
                    </a:ext>
                  </a:extLst>
                </p14:cNvPr>
                <p14:cNvContentPartPr/>
                <p14:nvPr/>
              </p14:nvContentPartPr>
              <p14:xfrm>
                <a:off x="5885872" y="814022"/>
                <a:ext cx="13680" cy="11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4BCF6F4-0321-0ECB-A309-E59AF06D93F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77232" y="805022"/>
                  <a:ext cx="31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A44FD3A-1011-5DAA-C84E-8C49878F5DFB}"/>
                    </a:ext>
                  </a:extLst>
                </p14:cNvPr>
                <p14:cNvContentPartPr/>
                <p14:nvPr/>
              </p14:nvContentPartPr>
              <p14:xfrm>
                <a:off x="6122032" y="753902"/>
                <a:ext cx="91080" cy="216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A44FD3A-1011-5DAA-C84E-8C49878F5DF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13032" y="744902"/>
                  <a:ext cx="1087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11CB72B-F3D9-2D17-B4F1-9A3546C6B39A}"/>
                    </a:ext>
                  </a:extLst>
                </p14:cNvPr>
                <p14:cNvContentPartPr/>
                <p14:nvPr/>
              </p14:nvContentPartPr>
              <p14:xfrm>
                <a:off x="6123112" y="887462"/>
                <a:ext cx="115200" cy="27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11CB72B-F3D9-2D17-B4F1-9A3546C6B39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14472" y="878822"/>
                  <a:ext cx="132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DA4E034-2663-4D03-F2AD-75D359233DA1}"/>
                    </a:ext>
                  </a:extLst>
                </p14:cNvPr>
                <p14:cNvContentPartPr/>
                <p14:nvPr/>
              </p14:nvContentPartPr>
              <p14:xfrm>
                <a:off x="6129592" y="753902"/>
                <a:ext cx="168840" cy="50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DA4E034-2663-4D03-F2AD-75D359233DA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120952" y="745262"/>
                  <a:ext cx="186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6A8D7DF-53CE-54EA-FB49-C9E3F6BF90FF}"/>
                    </a:ext>
                  </a:extLst>
                </p14:cNvPr>
                <p14:cNvContentPartPr/>
                <p14:nvPr/>
              </p14:nvContentPartPr>
              <p14:xfrm>
                <a:off x="6329032" y="932462"/>
                <a:ext cx="43200" cy="41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6A8D7DF-53CE-54EA-FB49-C9E3F6BF90F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20392" y="923462"/>
                  <a:ext cx="60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1C50EE2-70B3-69BD-40D0-40A4E509BDE5}"/>
                    </a:ext>
                  </a:extLst>
                </p14:cNvPr>
                <p14:cNvContentPartPr/>
                <p14:nvPr/>
              </p14:nvContentPartPr>
              <p14:xfrm>
                <a:off x="6102232" y="1055222"/>
                <a:ext cx="287280" cy="74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1C50EE2-70B3-69BD-40D0-40A4E509BDE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93232" y="1046582"/>
                  <a:ext cx="304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ED5796F-EA2C-38ED-CCAC-E10F722B010B}"/>
                    </a:ext>
                  </a:extLst>
                </p14:cNvPr>
                <p14:cNvContentPartPr/>
                <p14:nvPr/>
              </p14:nvContentPartPr>
              <p14:xfrm>
                <a:off x="6219592" y="1169702"/>
                <a:ext cx="112680" cy="232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ED5796F-EA2C-38ED-CCAC-E10F722B010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210952" y="1161062"/>
                  <a:ext cx="130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B1BDE96-7C13-CCB4-4A9E-4F44D03B4D3D}"/>
                    </a:ext>
                  </a:extLst>
                </p14:cNvPr>
                <p14:cNvContentPartPr/>
                <p14:nvPr/>
              </p14:nvContentPartPr>
              <p14:xfrm>
                <a:off x="6150112" y="1213262"/>
                <a:ext cx="190440" cy="126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B1BDE96-7C13-CCB4-4A9E-4F44D03B4D3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141112" y="1204622"/>
                  <a:ext cx="208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B6EEDDC-289C-D334-17D2-AFB55EADDDBE}"/>
                    </a:ext>
                  </a:extLst>
                </p14:cNvPr>
                <p14:cNvContentPartPr/>
                <p14:nvPr/>
              </p14:nvContentPartPr>
              <p14:xfrm>
                <a:off x="6548992" y="937502"/>
                <a:ext cx="69840" cy="198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B6EEDDC-289C-D334-17D2-AFB55EADDDB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539992" y="928502"/>
                  <a:ext cx="87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8E665AA-F900-70D5-FC04-953E0E971D5B}"/>
                    </a:ext>
                  </a:extLst>
                </p14:cNvPr>
                <p14:cNvContentPartPr/>
                <p14:nvPr/>
              </p14:nvContentPartPr>
              <p14:xfrm>
                <a:off x="6474472" y="1027142"/>
                <a:ext cx="142560" cy="48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8E665AA-F900-70D5-FC04-953E0E971D5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465472" y="1018142"/>
                  <a:ext cx="160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25DEC30-5DB7-1D91-C0F2-1189C1D1148D}"/>
                    </a:ext>
                  </a:extLst>
                </p14:cNvPr>
                <p14:cNvContentPartPr/>
                <p14:nvPr/>
              </p14:nvContentPartPr>
              <p14:xfrm>
                <a:off x="6007912" y="688742"/>
                <a:ext cx="120960" cy="751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25DEC30-5DB7-1D91-C0F2-1189C1D1148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99272" y="679742"/>
                  <a:ext cx="13860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49E4ECC-2E98-45B3-4F10-C2C4AA0FABFD}"/>
                    </a:ext>
                  </a:extLst>
                </p14:cNvPr>
                <p14:cNvContentPartPr/>
                <p14:nvPr/>
              </p14:nvContentPartPr>
              <p14:xfrm>
                <a:off x="6375832" y="682982"/>
                <a:ext cx="104400" cy="803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49E4ECC-2E98-45B3-4F10-C2C4AA0FABF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366832" y="674342"/>
                  <a:ext cx="122040" cy="82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8208FB4-C00E-1424-EA1E-3203E4082D05}"/>
              </a:ext>
            </a:extLst>
          </p:cNvPr>
          <p:cNvGrpSpPr/>
          <p:nvPr/>
        </p:nvGrpSpPr>
        <p:grpSpPr>
          <a:xfrm>
            <a:off x="5875072" y="1959902"/>
            <a:ext cx="53280" cy="219960"/>
            <a:chOff x="5875072" y="1959902"/>
            <a:chExt cx="5328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C1908B1-4730-61E4-10EE-16432DBBECA8}"/>
                    </a:ext>
                  </a:extLst>
                </p14:cNvPr>
                <p14:cNvContentPartPr/>
                <p14:nvPr/>
              </p14:nvContentPartPr>
              <p14:xfrm>
                <a:off x="5875072" y="2073302"/>
                <a:ext cx="53280" cy="106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C1908B1-4730-61E4-10EE-16432DBBECA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866072" y="2064662"/>
                  <a:ext cx="70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5400595-BB14-4CDC-2A8D-EF1D341876A2}"/>
                    </a:ext>
                  </a:extLst>
                </p14:cNvPr>
                <p14:cNvContentPartPr/>
                <p14:nvPr/>
              </p14:nvContentPartPr>
              <p14:xfrm>
                <a:off x="5902792" y="1959902"/>
                <a:ext cx="13680" cy="9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5400595-BB14-4CDC-2A8D-EF1D341876A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893792" y="1951262"/>
                  <a:ext cx="313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BCBDEE4-C3F2-499B-111E-4C35762F079A}"/>
              </a:ext>
            </a:extLst>
          </p:cNvPr>
          <p:cNvGrpSpPr/>
          <p:nvPr/>
        </p:nvGrpSpPr>
        <p:grpSpPr>
          <a:xfrm>
            <a:off x="6111232" y="1856582"/>
            <a:ext cx="2008800" cy="709920"/>
            <a:chOff x="6111232" y="1856582"/>
            <a:chExt cx="200880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6F65EF6-4619-BB9E-25B6-0807F524E035}"/>
                    </a:ext>
                  </a:extLst>
                </p14:cNvPr>
                <p14:cNvContentPartPr/>
                <p14:nvPr/>
              </p14:nvContentPartPr>
              <p14:xfrm>
                <a:off x="6121672" y="1899062"/>
                <a:ext cx="120240" cy="224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6F65EF6-4619-BB9E-25B6-0807F524E03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13032" y="1890422"/>
                  <a:ext cx="137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C1855A6-D16D-4A00-6763-9991CE266F88}"/>
                    </a:ext>
                  </a:extLst>
                </p14:cNvPr>
                <p14:cNvContentPartPr/>
                <p14:nvPr/>
              </p14:nvContentPartPr>
              <p14:xfrm>
                <a:off x="6143272" y="2024342"/>
                <a:ext cx="156600" cy="32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C1855A6-D16D-4A00-6763-9991CE266F8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34632" y="2015342"/>
                  <a:ext cx="174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B5BA08D-517B-E51C-D059-DD4530A17119}"/>
                    </a:ext>
                  </a:extLst>
                </p14:cNvPr>
                <p14:cNvContentPartPr/>
                <p14:nvPr/>
              </p14:nvContentPartPr>
              <p14:xfrm>
                <a:off x="6152992" y="1902302"/>
                <a:ext cx="149760" cy="10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B5BA08D-517B-E51C-D059-DD4530A1711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43992" y="1893662"/>
                  <a:ext cx="167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9CC73F4-4A7D-3970-2CB0-951F36FE11DD}"/>
                    </a:ext>
                  </a:extLst>
                </p14:cNvPr>
                <p14:cNvContentPartPr/>
                <p14:nvPr/>
              </p14:nvContentPartPr>
              <p14:xfrm>
                <a:off x="6352072" y="2049182"/>
                <a:ext cx="91080" cy="61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9CC73F4-4A7D-3970-2CB0-951F36FE11D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43432" y="2040542"/>
                  <a:ext cx="108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9087FFA-E10B-6516-C829-20BE68CCD9F8}"/>
                    </a:ext>
                  </a:extLst>
                </p14:cNvPr>
                <p14:cNvContentPartPr/>
                <p14:nvPr/>
              </p14:nvContentPartPr>
              <p14:xfrm>
                <a:off x="6111232" y="2146742"/>
                <a:ext cx="324720" cy="94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9087FFA-E10B-6516-C829-20BE68CCD9F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02592" y="2137742"/>
                  <a:ext cx="342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F96F783-0382-B83B-284A-83AA535ECA4A}"/>
                    </a:ext>
                  </a:extLst>
                </p14:cNvPr>
                <p14:cNvContentPartPr/>
                <p14:nvPr/>
              </p14:nvContentPartPr>
              <p14:xfrm>
                <a:off x="6223912" y="2277062"/>
                <a:ext cx="114840" cy="202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F96F783-0382-B83B-284A-83AA535ECA4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15272" y="2268422"/>
                  <a:ext cx="132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CE5B7EC-180C-A2EA-0AD3-DF5C85572E92}"/>
                    </a:ext>
                  </a:extLst>
                </p14:cNvPr>
                <p14:cNvContentPartPr/>
                <p14:nvPr/>
              </p14:nvContentPartPr>
              <p14:xfrm>
                <a:off x="6145792" y="2303702"/>
                <a:ext cx="205920" cy="110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CE5B7EC-180C-A2EA-0AD3-DF5C85572E9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137152" y="2294702"/>
                  <a:ext cx="223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703DAC5-589B-F499-C96A-C3D10F79CFCF}"/>
                    </a:ext>
                  </a:extLst>
                </p14:cNvPr>
                <p14:cNvContentPartPr/>
                <p14:nvPr/>
              </p14:nvContentPartPr>
              <p14:xfrm>
                <a:off x="6593272" y="2050982"/>
                <a:ext cx="156960" cy="244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703DAC5-589B-F499-C96A-C3D10F79CFC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84272" y="2042342"/>
                  <a:ext cx="174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47CB727-7911-97AF-7F28-F560A95132EE}"/>
                    </a:ext>
                  </a:extLst>
                </p14:cNvPr>
                <p14:cNvContentPartPr/>
                <p14:nvPr/>
              </p14:nvContentPartPr>
              <p14:xfrm>
                <a:off x="6533152" y="2099942"/>
                <a:ext cx="238320" cy="112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47CB727-7911-97AF-7F28-F560A95132E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24152" y="2091302"/>
                  <a:ext cx="255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6E84240-BFE5-71A8-B769-099A546E07A2}"/>
                    </a:ext>
                  </a:extLst>
                </p14:cNvPr>
                <p14:cNvContentPartPr/>
                <p14:nvPr/>
              </p14:nvContentPartPr>
              <p14:xfrm>
                <a:off x="6794512" y="1856582"/>
                <a:ext cx="142200" cy="709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6E84240-BFE5-71A8-B769-099A546E07A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85872" y="1847582"/>
                  <a:ext cx="159840" cy="72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029D3AF-AE47-0FEC-1E14-1D640729B617}"/>
                    </a:ext>
                  </a:extLst>
                </p14:cNvPr>
                <p14:cNvContentPartPr/>
                <p14:nvPr/>
              </p14:nvContentPartPr>
              <p14:xfrm>
                <a:off x="7055152" y="2050982"/>
                <a:ext cx="183240" cy="262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029D3AF-AE47-0FEC-1E14-1D640729B61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46512" y="2041982"/>
                  <a:ext cx="200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76111D2-F39B-6085-519A-DCB15620420E}"/>
                    </a:ext>
                  </a:extLst>
                </p14:cNvPr>
                <p14:cNvContentPartPr/>
                <p14:nvPr/>
              </p14:nvContentPartPr>
              <p14:xfrm>
                <a:off x="7090432" y="2211902"/>
                <a:ext cx="147600" cy="48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76111D2-F39B-6085-519A-DCB15620420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81792" y="2202902"/>
                  <a:ext cx="165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3EC5171-03CD-58FC-34B3-FDE6D02BEDB5}"/>
                    </a:ext>
                  </a:extLst>
                </p14:cNvPr>
                <p14:cNvContentPartPr/>
                <p14:nvPr/>
              </p14:nvContentPartPr>
              <p14:xfrm>
                <a:off x="7081792" y="2069342"/>
                <a:ext cx="203040" cy="20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3EC5171-03CD-58FC-34B3-FDE6D02BEDB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073152" y="2060702"/>
                  <a:ext cx="220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328C4BF-68EB-5EB0-CA52-2DE2E0ABD2B3}"/>
                    </a:ext>
                  </a:extLst>
                </p14:cNvPr>
                <p14:cNvContentPartPr/>
                <p14:nvPr/>
              </p14:nvContentPartPr>
              <p14:xfrm>
                <a:off x="7299592" y="2193542"/>
                <a:ext cx="180360" cy="93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328C4BF-68EB-5EB0-CA52-2DE2E0ABD2B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290592" y="2184542"/>
                  <a:ext cx="198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433A5B4-0747-E239-81B0-4F59EDD74A0D}"/>
                    </a:ext>
                  </a:extLst>
                </p14:cNvPr>
                <p14:cNvContentPartPr/>
                <p14:nvPr/>
              </p14:nvContentPartPr>
              <p14:xfrm>
                <a:off x="7314712" y="2132342"/>
                <a:ext cx="199440" cy="187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433A5B4-0747-E239-81B0-4F59EDD74A0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305712" y="2123702"/>
                  <a:ext cx="217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A3457E9-11C8-2AC2-B8E1-9AAA4DD54107}"/>
                    </a:ext>
                  </a:extLst>
                </p14:cNvPr>
                <p14:cNvContentPartPr/>
                <p14:nvPr/>
              </p14:nvContentPartPr>
              <p14:xfrm>
                <a:off x="7519552" y="2122982"/>
                <a:ext cx="150840" cy="264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A3457E9-11C8-2AC2-B8E1-9AAA4DD5410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510912" y="2114342"/>
                  <a:ext cx="168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348C874-811F-B09C-AF54-9A95297DE962}"/>
                    </a:ext>
                  </a:extLst>
                </p14:cNvPr>
                <p14:cNvContentPartPr/>
                <p14:nvPr/>
              </p14:nvContentPartPr>
              <p14:xfrm>
                <a:off x="7748872" y="1868102"/>
                <a:ext cx="210240" cy="540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348C874-811F-B09C-AF54-9A95297DE96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739872" y="1859462"/>
                  <a:ext cx="22788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E03108F-0ECC-0048-3B44-2B29AF7A1A72}"/>
                    </a:ext>
                  </a:extLst>
                </p14:cNvPr>
                <p14:cNvContentPartPr/>
                <p14:nvPr/>
              </p14:nvContentPartPr>
              <p14:xfrm>
                <a:off x="7973152" y="2085542"/>
                <a:ext cx="146880" cy="8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E03108F-0ECC-0048-3B44-2B29AF7A1A7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964512" y="2076902"/>
                  <a:ext cx="1645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58DB56B-E9E6-0478-378E-A60B986C9911}"/>
              </a:ext>
            </a:extLst>
          </p:cNvPr>
          <p:cNvGrpSpPr/>
          <p:nvPr/>
        </p:nvGrpSpPr>
        <p:grpSpPr>
          <a:xfrm>
            <a:off x="8192392" y="1843262"/>
            <a:ext cx="898920" cy="680400"/>
            <a:chOff x="8192392" y="1843262"/>
            <a:chExt cx="898920" cy="68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471DC68-3554-8317-B887-629F0E83F92C}"/>
                    </a:ext>
                  </a:extLst>
                </p14:cNvPr>
                <p14:cNvContentPartPr/>
                <p14:nvPr/>
              </p14:nvContentPartPr>
              <p14:xfrm>
                <a:off x="8322712" y="1984382"/>
                <a:ext cx="84240" cy="102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471DC68-3554-8317-B887-629F0E83F92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314072" y="1975742"/>
                  <a:ext cx="101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6E5E7E6-F85F-59B5-B668-594F87A2C5C9}"/>
                    </a:ext>
                  </a:extLst>
                </p14:cNvPr>
                <p14:cNvContentPartPr/>
                <p14:nvPr/>
              </p14:nvContentPartPr>
              <p14:xfrm>
                <a:off x="8270512" y="1874222"/>
                <a:ext cx="190080" cy="222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6E5E7E6-F85F-59B5-B668-594F87A2C5C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261872" y="1865582"/>
                  <a:ext cx="207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1ED0247-AF1F-CC0B-225B-3E132038A66D}"/>
                    </a:ext>
                  </a:extLst>
                </p14:cNvPr>
                <p14:cNvContentPartPr/>
                <p14:nvPr/>
              </p14:nvContentPartPr>
              <p14:xfrm>
                <a:off x="8276632" y="2179862"/>
                <a:ext cx="292680" cy="45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1ED0247-AF1F-CC0B-225B-3E132038A66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267632" y="2170862"/>
                  <a:ext cx="310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878BB3F-0D6C-330E-9DF6-0FA199FCF0E6}"/>
                    </a:ext>
                  </a:extLst>
                </p14:cNvPr>
                <p14:cNvContentPartPr/>
                <p14:nvPr/>
              </p14:nvContentPartPr>
              <p14:xfrm>
                <a:off x="8369872" y="2297222"/>
                <a:ext cx="129600" cy="130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878BB3F-0D6C-330E-9DF6-0FA199FCF0E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361232" y="2288582"/>
                  <a:ext cx="147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CB9BA49-F754-4A5A-DF83-96B118C0CFC8}"/>
                    </a:ext>
                  </a:extLst>
                </p14:cNvPr>
                <p14:cNvContentPartPr/>
                <p14:nvPr/>
              </p14:nvContentPartPr>
              <p14:xfrm>
                <a:off x="8192392" y="1845422"/>
                <a:ext cx="167760" cy="678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CB9BA49-F754-4A5A-DF83-96B118C0CFC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83392" y="1836782"/>
                  <a:ext cx="18540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9F0D868-B986-C06B-1565-45295F2CB8ED}"/>
                    </a:ext>
                  </a:extLst>
                </p14:cNvPr>
                <p14:cNvContentPartPr/>
                <p14:nvPr/>
              </p14:nvContentPartPr>
              <p14:xfrm>
                <a:off x="8503432" y="1871342"/>
                <a:ext cx="156240" cy="623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9F0D868-B986-C06B-1565-45295F2CB8E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494432" y="1862702"/>
                  <a:ext cx="17388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4EEBD60-956E-7365-4429-84B31648F718}"/>
                    </a:ext>
                  </a:extLst>
                </p14:cNvPr>
                <p14:cNvContentPartPr/>
                <p14:nvPr/>
              </p14:nvContentPartPr>
              <p14:xfrm>
                <a:off x="8761192" y="1954862"/>
                <a:ext cx="114840" cy="339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4EEBD60-956E-7365-4429-84B31648F71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752192" y="1946222"/>
                  <a:ext cx="1324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202C1E0-B81F-BB36-E058-EE8710F825FA}"/>
                    </a:ext>
                  </a:extLst>
                </p14:cNvPr>
                <p14:cNvContentPartPr/>
                <p14:nvPr/>
              </p14:nvContentPartPr>
              <p14:xfrm>
                <a:off x="8689192" y="2099222"/>
                <a:ext cx="217080" cy="51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202C1E0-B81F-BB36-E058-EE8710F825F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680192" y="2090222"/>
                  <a:ext cx="234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B8AE82D-EF3C-B974-A07B-0A46B0DE8E45}"/>
                    </a:ext>
                  </a:extLst>
                </p14:cNvPr>
                <p14:cNvContentPartPr/>
                <p14:nvPr/>
              </p14:nvContentPartPr>
              <p14:xfrm>
                <a:off x="8901232" y="1843262"/>
                <a:ext cx="190080" cy="639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B8AE82D-EF3C-B974-A07B-0A46B0DE8E4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892232" y="1834262"/>
                  <a:ext cx="207720" cy="65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598AB85-50FB-F8BD-C5B1-2F8DBBF4A177}"/>
                  </a:ext>
                </a:extLst>
              </p14:cNvPr>
              <p14:cNvContentPartPr/>
              <p14:nvPr/>
            </p14:nvContentPartPr>
            <p14:xfrm>
              <a:off x="4783552" y="2634542"/>
              <a:ext cx="2040480" cy="1839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598AB85-50FB-F8BD-C5B1-2F8DBBF4A177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774912" y="2625902"/>
                <a:ext cx="205812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187A56A-69E4-4EBB-0734-BC31A376CD25}"/>
              </a:ext>
            </a:extLst>
          </p:cNvPr>
          <p:cNvGrpSpPr/>
          <p:nvPr/>
        </p:nvGrpSpPr>
        <p:grpSpPr>
          <a:xfrm>
            <a:off x="4989472" y="2845862"/>
            <a:ext cx="1492920" cy="282600"/>
            <a:chOff x="4989472" y="2845862"/>
            <a:chExt cx="149292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3C52DE2-E38B-BB32-D6FD-B2084EE2CB0C}"/>
                    </a:ext>
                  </a:extLst>
                </p14:cNvPr>
                <p14:cNvContentPartPr/>
                <p14:nvPr/>
              </p14:nvContentPartPr>
              <p14:xfrm>
                <a:off x="4989472" y="2845862"/>
                <a:ext cx="1492920" cy="282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3C52DE2-E38B-BB32-D6FD-B2084EE2CB0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980472" y="2837222"/>
                  <a:ext cx="1510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69C2E38-66EF-567C-3B01-EDA9033B5748}"/>
                    </a:ext>
                  </a:extLst>
                </p14:cNvPr>
                <p14:cNvContentPartPr/>
                <p14:nvPr/>
              </p14:nvContentPartPr>
              <p14:xfrm>
                <a:off x="5986312" y="2949542"/>
                <a:ext cx="13680" cy="11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69C2E38-66EF-567C-3B01-EDA9033B574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977312" y="2940542"/>
                  <a:ext cx="31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6FF20EF-60C0-7DBB-EF36-2DC3C13CC9F5}"/>
                    </a:ext>
                  </a:extLst>
                </p14:cNvPr>
                <p14:cNvContentPartPr/>
                <p14:nvPr/>
              </p14:nvContentPartPr>
              <p14:xfrm>
                <a:off x="5800912" y="2949542"/>
                <a:ext cx="230400" cy="20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6FF20EF-60C0-7DBB-EF36-2DC3C13CC9F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791912" y="2940542"/>
                  <a:ext cx="248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77656AA-B507-041F-C975-538B6BDBDF70}"/>
                    </a:ext>
                  </a:extLst>
                </p14:cNvPr>
                <p14:cNvContentPartPr/>
                <p14:nvPr/>
              </p14:nvContentPartPr>
              <p14:xfrm>
                <a:off x="5435152" y="2961062"/>
                <a:ext cx="8280" cy="12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77656AA-B507-041F-C975-538B6BDBDF7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426152" y="2952422"/>
                  <a:ext cx="2592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212CBF1-42AB-51A7-5819-460CA5FBE384}"/>
                  </a:ext>
                </a:extLst>
              </p14:cNvPr>
              <p14:cNvContentPartPr/>
              <p14:nvPr/>
            </p14:nvContentPartPr>
            <p14:xfrm>
              <a:off x="7209592" y="2547062"/>
              <a:ext cx="1697400" cy="1321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212CBF1-42AB-51A7-5819-460CA5FBE384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200592" y="2538422"/>
                <a:ext cx="17150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93FD77AF-E244-425D-CD5F-5C90258363A9}"/>
                  </a:ext>
                </a:extLst>
              </p14:cNvPr>
              <p14:cNvContentPartPr/>
              <p14:nvPr/>
            </p14:nvContentPartPr>
            <p14:xfrm>
              <a:off x="7536472" y="2791502"/>
              <a:ext cx="954360" cy="4298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93FD77AF-E244-425D-CD5F-5C90258363A9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527472" y="2782862"/>
                <a:ext cx="97200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2CC4D666-B70D-C923-225E-23558D69BE18}"/>
                  </a:ext>
                </a:extLst>
              </p14:cNvPr>
              <p14:cNvContentPartPr/>
              <p14:nvPr/>
            </p14:nvContentPartPr>
            <p14:xfrm>
              <a:off x="3875992" y="2555342"/>
              <a:ext cx="688320" cy="1958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2CC4D666-B70D-C923-225E-23558D69BE1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867352" y="2546702"/>
                <a:ext cx="70596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2852D59-9799-373B-90FC-1FC0C99D4AC7}"/>
              </a:ext>
            </a:extLst>
          </p:cNvPr>
          <p:cNvGrpSpPr/>
          <p:nvPr/>
        </p:nvGrpSpPr>
        <p:grpSpPr>
          <a:xfrm>
            <a:off x="3774112" y="2884742"/>
            <a:ext cx="763920" cy="396360"/>
            <a:chOff x="3774112" y="2884742"/>
            <a:chExt cx="76392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3F97DE2-908C-031D-988E-AF6B56F320F5}"/>
                    </a:ext>
                  </a:extLst>
                </p14:cNvPr>
                <p14:cNvContentPartPr/>
                <p14:nvPr/>
              </p14:nvContentPartPr>
              <p14:xfrm>
                <a:off x="3774112" y="2884742"/>
                <a:ext cx="763920" cy="396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3F97DE2-908C-031D-988E-AF6B56F320F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765472" y="2875742"/>
                  <a:ext cx="7815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8D8C8C3-0A4A-9564-6288-068BD7E8AE7C}"/>
                    </a:ext>
                  </a:extLst>
                </p14:cNvPr>
                <p14:cNvContentPartPr/>
                <p14:nvPr/>
              </p14:nvContentPartPr>
              <p14:xfrm>
                <a:off x="4100632" y="2980862"/>
                <a:ext cx="267120" cy="48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8D8C8C3-0A4A-9564-6288-068BD7E8AE7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091992" y="2972222"/>
                  <a:ext cx="28476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6F660E4-33D9-C14E-4523-32E88AA623F8}"/>
              </a:ext>
            </a:extLst>
          </p:cNvPr>
          <p:cNvGrpSpPr/>
          <p:nvPr/>
        </p:nvGrpSpPr>
        <p:grpSpPr>
          <a:xfrm>
            <a:off x="3733072" y="3256622"/>
            <a:ext cx="1247040" cy="362520"/>
            <a:chOff x="3733072" y="3256622"/>
            <a:chExt cx="124704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D6E5C98-DA09-6D17-36D1-5252F7F02FFF}"/>
                    </a:ext>
                  </a:extLst>
                </p14:cNvPr>
                <p14:cNvContentPartPr/>
                <p14:nvPr/>
              </p14:nvContentPartPr>
              <p14:xfrm>
                <a:off x="3733072" y="3256622"/>
                <a:ext cx="1247040" cy="362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D6E5C98-DA09-6D17-36D1-5252F7F02FF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724072" y="3247622"/>
                  <a:ext cx="12646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3029CCC-5AB9-73E0-8B2A-60B48A46AACB}"/>
                    </a:ext>
                  </a:extLst>
                </p14:cNvPr>
                <p14:cNvContentPartPr/>
                <p14:nvPr/>
              </p14:nvContentPartPr>
              <p14:xfrm>
                <a:off x="4747552" y="3436622"/>
                <a:ext cx="24120" cy="9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3029CCC-5AB9-73E0-8B2A-60B48A46AAC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738912" y="3427622"/>
                  <a:ext cx="41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6CC58A0-3F44-AE08-DAFB-7BEAC0E690A6}"/>
                    </a:ext>
                  </a:extLst>
                </p14:cNvPr>
                <p14:cNvContentPartPr/>
                <p14:nvPr/>
              </p14:nvContentPartPr>
              <p14:xfrm>
                <a:off x="4574032" y="3400622"/>
                <a:ext cx="181800" cy="19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6CC58A0-3F44-AE08-DAFB-7BEAC0E690A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565032" y="3391622"/>
                  <a:ext cx="199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1C4570C-8088-6FFE-ABEF-3A3F18BB27EF}"/>
                    </a:ext>
                  </a:extLst>
                </p14:cNvPr>
                <p14:cNvContentPartPr/>
                <p14:nvPr/>
              </p14:nvContentPartPr>
              <p14:xfrm>
                <a:off x="3987952" y="3377942"/>
                <a:ext cx="245160" cy="38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1C4570C-8088-6FFE-ABEF-3A3F18BB27E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978952" y="3369302"/>
                  <a:ext cx="262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824E69F-0FDB-4E1C-6892-5AD807964F30}"/>
                    </a:ext>
                  </a:extLst>
                </p14:cNvPr>
                <p14:cNvContentPartPr/>
                <p14:nvPr/>
              </p14:nvContentPartPr>
              <p14:xfrm>
                <a:off x="4287832" y="3408182"/>
                <a:ext cx="6480" cy="12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824E69F-0FDB-4E1C-6892-5AD807964F3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78832" y="3399542"/>
                  <a:ext cx="2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57F203A-2834-59BE-6099-6CF8AAE18287}"/>
                    </a:ext>
                  </a:extLst>
                </p14:cNvPr>
                <p14:cNvContentPartPr/>
                <p14:nvPr/>
              </p14:nvContentPartPr>
              <p14:xfrm>
                <a:off x="3856552" y="3426902"/>
                <a:ext cx="8280" cy="4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57F203A-2834-59BE-6099-6CF8AAE1828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847912" y="3418262"/>
                  <a:ext cx="2592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5E83B8F-CECE-743D-E392-F11634D7B299}"/>
              </a:ext>
            </a:extLst>
          </p:cNvPr>
          <p:cNvGrpSpPr/>
          <p:nvPr/>
        </p:nvGrpSpPr>
        <p:grpSpPr>
          <a:xfrm>
            <a:off x="3700672" y="3634262"/>
            <a:ext cx="1695600" cy="898920"/>
            <a:chOff x="3700672" y="3634262"/>
            <a:chExt cx="1695600" cy="89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57838FC-954B-C43E-A3A6-491963F7BC3F}"/>
                    </a:ext>
                  </a:extLst>
                </p14:cNvPr>
                <p14:cNvContentPartPr/>
                <p14:nvPr/>
              </p14:nvContentPartPr>
              <p14:xfrm>
                <a:off x="3710032" y="4308902"/>
                <a:ext cx="505800" cy="224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57838FC-954B-C43E-A3A6-491963F7BC3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701392" y="4299902"/>
                  <a:ext cx="523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878814D-DEFA-4071-70C3-3748CD59AF53}"/>
                    </a:ext>
                  </a:extLst>
                </p14:cNvPr>
                <p14:cNvContentPartPr/>
                <p14:nvPr/>
              </p14:nvContentPartPr>
              <p14:xfrm>
                <a:off x="3700672" y="3723902"/>
                <a:ext cx="232920" cy="409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878814D-DEFA-4071-70C3-3748CD59AF5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691672" y="3715262"/>
                  <a:ext cx="2505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F97EB96-2855-4D4E-EE33-7846F45E26B9}"/>
                    </a:ext>
                  </a:extLst>
                </p14:cNvPr>
                <p14:cNvContentPartPr/>
                <p14:nvPr/>
              </p14:nvContentPartPr>
              <p14:xfrm>
                <a:off x="4033672" y="3734702"/>
                <a:ext cx="579600" cy="370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F97EB96-2855-4D4E-EE33-7846F45E26B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025032" y="3725702"/>
                  <a:ext cx="5972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5E65848-50FA-7991-B654-2BFF3909A940}"/>
                    </a:ext>
                  </a:extLst>
                </p14:cNvPr>
                <p14:cNvContentPartPr/>
                <p14:nvPr/>
              </p14:nvContentPartPr>
              <p14:xfrm>
                <a:off x="4681672" y="3958262"/>
                <a:ext cx="4680" cy="9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5E65848-50FA-7991-B654-2BFF3909A94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673032" y="3949622"/>
                  <a:ext cx="22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2FFD644-6357-BFC8-2736-026B12B17AA3}"/>
                    </a:ext>
                  </a:extLst>
                </p14:cNvPr>
                <p14:cNvContentPartPr/>
                <p14:nvPr/>
              </p14:nvContentPartPr>
              <p14:xfrm>
                <a:off x="4660792" y="3634262"/>
                <a:ext cx="735480" cy="343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2FFD644-6357-BFC8-2736-026B12B17AA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652152" y="3625262"/>
                  <a:ext cx="7531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34DDC89-A522-E32F-11DF-A1FD6294C0AE}"/>
                    </a:ext>
                  </a:extLst>
                </p14:cNvPr>
                <p14:cNvContentPartPr/>
                <p14:nvPr/>
              </p14:nvContentPartPr>
              <p14:xfrm>
                <a:off x="5178832" y="3698702"/>
                <a:ext cx="169560" cy="83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34DDC89-A522-E32F-11DF-A1FD6294C0A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169832" y="3690062"/>
                  <a:ext cx="187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D433482-4BB2-AB38-C271-6714DDBD3CB0}"/>
                    </a:ext>
                  </a:extLst>
                </p14:cNvPr>
                <p14:cNvContentPartPr/>
                <p14:nvPr/>
              </p14:nvContentPartPr>
              <p14:xfrm>
                <a:off x="5254072" y="3818222"/>
                <a:ext cx="120960" cy="121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D433482-4BB2-AB38-C271-6714DDBD3CB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245072" y="3809222"/>
                  <a:ext cx="138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1AC68E7-69B1-F822-46B0-115AFF34FE35}"/>
                    </a:ext>
                  </a:extLst>
                </p14:cNvPr>
                <p14:cNvContentPartPr/>
                <p14:nvPr/>
              </p14:nvContentPartPr>
              <p14:xfrm>
                <a:off x="4930432" y="3746222"/>
                <a:ext cx="4680" cy="21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1AC68E7-69B1-F822-46B0-115AFF34FE3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921432" y="3737582"/>
                  <a:ext cx="22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3357DC8-DD61-B5C7-4B5A-731CAA78D0E5}"/>
                    </a:ext>
                  </a:extLst>
                </p14:cNvPr>
                <p14:cNvContentPartPr/>
                <p14:nvPr/>
              </p14:nvContentPartPr>
              <p14:xfrm>
                <a:off x="5182072" y="3719942"/>
                <a:ext cx="13680" cy="21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3357DC8-DD61-B5C7-4B5A-731CAA78D0E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173432" y="3710942"/>
                  <a:ext cx="31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3FAC245-8701-16E2-9C97-842B12737B84}"/>
                    </a:ext>
                  </a:extLst>
                </p14:cNvPr>
                <p14:cNvContentPartPr/>
                <p14:nvPr/>
              </p14:nvContentPartPr>
              <p14:xfrm>
                <a:off x="4253272" y="4048622"/>
                <a:ext cx="873720" cy="347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3FAC245-8701-16E2-9C97-842B12737B8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244632" y="4039982"/>
                  <a:ext cx="8913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CC9E58C-5CCA-B558-0657-74C3F64A0641}"/>
                    </a:ext>
                  </a:extLst>
                </p14:cNvPr>
                <p14:cNvContentPartPr/>
                <p14:nvPr/>
              </p14:nvContentPartPr>
              <p14:xfrm>
                <a:off x="4515712" y="4128902"/>
                <a:ext cx="210240" cy="16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CC9E58C-5CCA-B558-0657-74C3F64A064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507072" y="4120262"/>
                  <a:ext cx="227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085FACB-0587-72CC-93EB-0DA7AF41E8C8}"/>
                    </a:ext>
                  </a:extLst>
                </p14:cNvPr>
                <p14:cNvContentPartPr/>
                <p14:nvPr/>
              </p14:nvContentPartPr>
              <p14:xfrm>
                <a:off x="4493032" y="4200902"/>
                <a:ext cx="4680" cy="11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085FACB-0587-72CC-93EB-0DA7AF41E8C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484392" y="4191902"/>
                  <a:ext cx="2232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32C03145-19D9-6591-F376-3EBE4FEAD3DE}"/>
                  </a:ext>
                </a:extLst>
              </p14:cNvPr>
              <p14:cNvContentPartPr/>
              <p14:nvPr/>
            </p14:nvContentPartPr>
            <p14:xfrm>
              <a:off x="6192592" y="3091742"/>
              <a:ext cx="1447560" cy="3297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32C03145-19D9-6591-F376-3EBE4FEAD3DE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183952" y="3082742"/>
                <a:ext cx="1465200" cy="34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66E648-64ED-66BF-8F09-0B61183D5004}"/>
              </a:ext>
            </a:extLst>
          </p:cNvPr>
          <p:cNvGrpSpPr/>
          <p:nvPr/>
        </p:nvGrpSpPr>
        <p:grpSpPr>
          <a:xfrm>
            <a:off x="7118512" y="3357062"/>
            <a:ext cx="3661560" cy="1362960"/>
            <a:chOff x="7118512" y="3357062"/>
            <a:chExt cx="3661560" cy="13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66D4966-4374-9A40-B38C-A52F7E61A4B6}"/>
                    </a:ext>
                  </a:extLst>
                </p14:cNvPr>
                <p14:cNvContentPartPr/>
                <p14:nvPr/>
              </p14:nvContentPartPr>
              <p14:xfrm>
                <a:off x="8486512" y="3363902"/>
                <a:ext cx="1127520" cy="485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66D4966-4374-9A40-B38C-A52F7E61A4B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477872" y="3355262"/>
                  <a:ext cx="11451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C3D0CDD-52E7-2F35-182A-DE7E3CB9AD62}"/>
                    </a:ext>
                  </a:extLst>
                </p14:cNvPr>
                <p14:cNvContentPartPr/>
                <p14:nvPr/>
              </p14:nvContentPartPr>
              <p14:xfrm>
                <a:off x="9458872" y="3508262"/>
                <a:ext cx="38160" cy="11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C3D0CDD-52E7-2F35-182A-DE7E3CB9AD6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49872" y="3499622"/>
                  <a:ext cx="55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EAF034F-BA41-6C0E-B7B8-D057B18E5C12}"/>
                    </a:ext>
                  </a:extLst>
                </p14:cNvPr>
                <p14:cNvContentPartPr/>
                <p14:nvPr/>
              </p14:nvContentPartPr>
              <p14:xfrm>
                <a:off x="9182032" y="3465782"/>
                <a:ext cx="238320" cy="36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EAF034F-BA41-6C0E-B7B8-D057B18E5C1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173392" y="3457142"/>
                  <a:ext cx="255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E5CF0F9-6B08-7B93-ADC3-EB2E770AC12F}"/>
                    </a:ext>
                  </a:extLst>
                </p14:cNvPr>
                <p14:cNvContentPartPr/>
                <p14:nvPr/>
              </p14:nvContentPartPr>
              <p14:xfrm>
                <a:off x="9803392" y="3395942"/>
                <a:ext cx="258120" cy="409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E5CF0F9-6B08-7B93-ADC3-EB2E770AC12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794392" y="3387302"/>
                  <a:ext cx="2757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E5E064A-10D2-F77A-800D-0437919B704B}"/>
                    </a:ext>
                  </a:extLst>
                </p14:cNvPr>
                <p14:cNvContentPartPr/>
                <p14:nvPr/>
              </p14:nvContentPartPr>
              <p14:xfrm>
                <a:off x="10197592" y="3357062"/>
                <a:ext cx="542160" cy="288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E5E064A-10D2-F77A-800D-0437919B704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188952" y="3348422"/>
                  <a:ext cx="5598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116E8D7-2504-E716-CE95-81CCE8B7E135}"/>
                    </a:ext>
                  </a:extLst>
                </p14:cNvPr>
                <p14:cNvContentPartPr/>
                <p14:nvPr/>
              </p14:nvContentPartPr>
              <p14:xfrm>
                <a:off x="10498192" y="3459302"/>
                <a:ext cx="21240" cy="21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116E8D7-2504-E716-CE95-81CCE8B7E13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489192" y="3450302"/>
                  <a:ext cx="3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1286A3D-CC37-6555-7A4B-B0EA6A989FE0}"/>
                    </a:ext>
                  </a:extLst>
                </p14:cNvPr>
                <p14:cNvContentPartPr/>
                <p14:nvPr/>
              </p14:nvContentPartPr>
              <p14:xfrm>
                <a:off x="10239352" y="3457502"/>
                <a:ext cx="237240" cy="31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1286A3D-CC37-6555-7A4B-B0EA6A989FE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230352" y="3448862"/>
                  <a:ext cx="254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47C8D98-8A45-7682-19D9-FF1CF0438FEA}"/>
                    </a:ext>
                  </a:extLst>
                </p14:cNvPr>
                <p14:cNvContentPartPr/>
                <p14:nvPr/>
              </p14:nvContentPartPr>
              <p14:xfrm>
                <a:off x="7238032" y="3470462"/>
                <a:ext cx="466200" cy="349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47C8D98-8A45-7682-19D9-FF1CF0438FE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229392" y="3461822"/>
                  <a:ext cx="4838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C6CF8F1-5555-28D5-AE0C-F186F54FF7A2}"/>
                    </a:ext>
                  </a:extLst>
                </p14:cNvPr>
                <p14:cNvContentPartPr/>
                <p14:nvPr/>
              </p14:nvContentPartPr>
              <p14:xfrm>
                <a:off x="7465912" y="3613742"/>
                <a:ext cx="7560" cy="20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C6CF8F1-5555-28D5-AE0C-F186F54FF7A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457272" y="3604742"/>
                  <a:ext cx="25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22B36B7-AFBA-B4AC-0B5B-22C75C184C1F}"/>
                    </a:ext>
                  </a:extLst>
                </p14:cNvPr>
                <p14:cNvContentPartPr/>
                <p14:nvPr/>
              </p14:nvContentPartPr>
              <p14:xfrm>
                <a:off x="7909072" y="3677102"/>
                <a:ext cx="446400" cy="231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22B36B7-AFBA-B4AC-0B5B-22C75C184C1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900432" y="3668462"/>
                  <a:ext cx="464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B77E355-628E-64EE-2965-1AA6A5F39EB9}"/>
                    </a:ext>
                  </a:extLst>
                </p14:cNvPr>
                <p14:cNvContentPartPr/>
                <p14:nvPr/>
              </p14:nvContentPartPr>
              <p14:xfrm>
                <a:off x="7118512" y="3919022"/>
                <a:ext cx="533160" cy="364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B77E355-628E-64EE-2965-1AA6A5F39EB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109512" y="3910382"/>
                  <a:ext cx="5508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AE794DC-4EA2-031E-C6AC-7E831C1BF9D7}"/>
                    </a:ext>
                  </a:extLst>
                </p14:cNvPr>
                <p14:cNvContentPartPr/>
                <p14:nvPr/>
              </p14:nvContentPartPr>
              <p14:xfrm>
                <a:off x="7536472" y="4057982"/>
                <a:ext cx="11880" cy="9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AE794DC-4EA2-031E-C6AC-7E831C1BF9D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527472" y="4048982"/>
                  <a:ext cx="29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6AF70DF-CEE1-A390-BA85-E1DFB33F90F8}"/>
                    </a:ext>
                  </a:extLst>
                </p14:cNvPr>
                <p14:cNvContentPartPr/>
                <p14:nvPr/>
              </p14:nvContentPartPr>
              <p14:xfrm>
                <a:off x="7169272" y="4095422"/>
                <a:ext cx="235440" cy="10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6AF70DF-CEE1-A390-BA85-E1DFB33F90F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60632" y="4086782"/>
                  <a:ext cx="253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C6043C9-5B02-DACC-4F4D-F6630AFA7B49}"/>
                    </a:ext>
                  </a:extLst>
                </p14:cNvPr>
                <p14:cNvContentPartPr/>
                <p14:nvPr/>
              </p14:nvContentPartPr>
              <p14:xfrm>
                <a:off x="7788472" y="4088222"/>
                <a:ext cx="549360" cy="151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C6043C9-5B02-DACC-4F4D-F6630AFA7B4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779832" y="4079582"/>
                  <a:ext cx="567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2F5F425-7E04-53EB-E673-AB8FE635866E}"/>
                    </a:ext>
                  </a:extLst>
                </p14:cNvPr>
                <p14:cNvContentPartPr/>
                <p14:nvPr/>
              </p14:nvContentPartPr>
              <p14:xfrm>
                <a:off x="8557432" y="3849182"/>
                <a:ext cx="353880" cy="317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2F5F425-7E04-53EB-E673-AB8FE635866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548432" y="3840182"/>
                  <a:ext cx="371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0264014-3718-C472-96DC-933DE48AC48C}"/>
                    </a:ext>
                  </a:extLst>
                </p14:cNvPr>
                <p14:cNvContentPartPr/>
                <p14:nvPr/>
              </p14:nvContentPartPr>
              <p14:xfrm>
                <a:off x="9117952" y="3854942"/>
                <a:ext cx="1096920" cy="323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0264014-3718-C472-96DC-933DE48AC48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109312" y="3846302"/>
                  <a:ext cx="11145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D19443E-C900-AA76-EC3F-0CFE1F9B3E4B}"/>
                    </a:ext>
                  </a:extLst>
                </p14:cNvPr>
                <p14:cNvContentPartPr/>
                <p14:nvPr/>
              </p14:nvContentPartPr>
              <p14:xfrm>
                <a:off x="9660112" y="4021622"/>
                <a:ext cx="277200" cy="5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D19443E-C900-AA76-EC3F-0CFE1F9B3E4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651472" y="4012982"/>
                  <a:ext cx="294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111244C-76E8-49E0-95AF-85949B1F4007}"/>
                    </a:ext>
                  </a:extLst>
                </p14:cNvPr>
                <p14:cNvContentPartPr/>
                <p14:nvPr/>
              </p14:nvContentPartPr>
              <p14:xfrm>
                <a:off x="9526552" y="4016942"/>
                <a:ext cx="39600" cy="1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111244C-76E8-49E0-95AF-85949B1F400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517552" y="4008302"/>
                  <a:ext cx="57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6C09781-DA11-EC30-4348-C754F299683F}"/>
                    </a:ext>
                  </a:extLst>
                </p14:cNvPr>
                <p14:cNvContentPartPr/>
                <p14:nvPr/>
              </p14:nvContentPartPr>
              <p14:xfrm>
                <a:off x="10457872" y="4016222"/>
                <a:ext cx="322200" cy="127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6C09781-DA11-EC30-4348-C754F299683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449232" y="4007222"/>
                  <a:ext cx="339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669042D-1031-63D4-7FAA-FA88359D07B5}"/>
                    </a:ext>
                  </a:extLst>
                </p14:cNvPr>
                <p14:cNvContentPartPr/>
                <p14:nvPr/>
              </p14:nvContentPartPr>
              <p14:xfrm>
                <a:off x="7216432" y="4530302"/>
                <a:ext cx="114840" cy="102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669042D-1031-63D4-7FAA-FA88359D07B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07792" y="4521662"/>
                  <a:ext cx="132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D2C5ED9-7E64-74C1-F34F-F46C82C7AC08}"/>
                    </a:ext>
                  </a:extLst>
                </p14:cNvPr>
                <p14:cNvContentPartPr/>
                <p14:nvPr/>
              </p14:nvContentPartPr>
              <p14:xfrm>
                <a:off x="7545472" y="4387022"/>
                <a:ext cx="59760" cy="249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D2C5ED9-7E64-74C1-F34F-F46C82C7AC0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536472" y="4378022"/>
                  <a:ext cx="77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0C76D8C-A234-D37F-4216-BC53BA5658EF}"/>
                    </a:ext>
                  </a:extLst>
                </p14:cNvPr>
                <p14:cNvContentPartPr/>
                <p14:nvPr/>
              </p14:nvContentPartPr>
              <p14:xfrm>
                <a:off x="7555552" y="4352462"/>
                <a:ext cx="219600" cy="88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0C76D8C-A234-D37F-4216-BC53BA5658E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546912" y="4343822"/>
                  <a:ext cx="237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1E9EBF4-89D5-BC32-18AD-41F052DD1BBC}"/>
                    </a:ext>
                  </a:extLst>
                </p14:cNvPr>
                <p14:cNvContentPartPr/>
                <p14:nvPr/>
              </p14:nvContentPartPr>
              <p14:xfrm>
                <a:off x="7568872" y="4524542"/>
                <a:ext cx="158040" cy="9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1E9EBF4-89D5-BC32-18AD-41F052DD1BB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560232" y="4515542"/>
                  <a:ext cx="175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9FB287F-7716-6AAF-9CA5-2EBA303DA6F7}"/>
                    </a:ext>
                  </a:extLst>
                </p14:cNvPr>
                <p14:cNvContentPartPr/>
                <p14:nvPr/>
              </p14:nvContentPartPr>
              <p14:xfrm>
                <a:off x="7744552" y="4515902"/>
                <a:ext cx="990720" cy="157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9FB287F-7716-6AAF-9CA5-2EBA303DA6F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735552" y="4507262"/>
                  <a:ext cx="1008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5A23D74-18EC-2AB6-5EC4-450D621356BC}"/>
                    </a:ext>
                  </a:extLst>
                </p14:cNvPr>
                <p14:cNvContentPartPr/>
                <p14:nvPr/>
              </p14:nvContentPartPr>
              <p14:xfrm>
                <a:off x="8450152" y="4397822"/>
                <a:ext cx="13680" cy="10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5A23D74-18EC-2AB6-5EC4-450D621356B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41152" y="4388822"/>
                  <a:ext cx="31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7AB2C6E-88DE-9C12-ECF8-9AC878097019}"/>
                    </a:ext>
                  </a:extLst>
                </p14:cNvPr>
                <p14:cNvContentPartPr/>
                <p14:nvPr/>
              </p14:nvContentPartPr>
              <p14:xfrm>
                <a:off x="8896192" y="4458662"/>
                <a:ext cx="893160" cy="173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7AB2C6E-88DE-9C12-ECF8-9AC87809701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887192" y="4450022"/>
                  <a:ext cx="910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7876B77-6457-2916-A16C-F56995534A16}"/>
                    </a:ext>
                  </a:extLst>
                </p14:cNvPr>
                <p14:cNvContentPartPr/>
                <p14:nvPr/>
              </p14:nvContentPartPr>
              <p14:xfrm>
                <a:off x="9453472" y="4454702"/>
                <a:ext cx="22320" cy="8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7876B77-6457-2916-A16C-F56995534A1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444472" y="4446062"/>
                  <a:ext cx="39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608E3A0-2EC5-D0B3-1147-337E1609FAFA}"/>
                    </a:ext>
                  </a:extLst>
                </p14:cNvPr>
                <p14:cNvContentPartPr/>
                <p14:nvPr/>
              </p14:nvContentPartPr>
              <p14:xfrm>
                <a:off x="9984472" y="4668902"/>
                <a:ext cx="24840" cy="51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608E3A0-2EC5-D0B3-1147-337E1609FAF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975832" y="4660262"/>
                  <a:ext cx="424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B7ACE673-4EA2-12B2-1A2C-267B44285E14}"/>
              </a:ext>
            </a:extLst>
          </p:cNvPr>
          <p:cNvGrpSpPr/>
          <p:nvPr/>
        </p:nvGrpSpPr>
        <p:grpSpPr>
          <a:xfrm>
            <a:off x="2011552" y="5118182"/>
            <a:ext cx="2871360" cy="489600"/>
            <a:chOff x="2011552" y="5118182"/>
            <a:chExt cx="287136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B7F9A19-A0DC-6711-CDEC-36BFB7CA7E37}"/>
                    </a:ext>
                  </a:extLst>
                </p14:cNvPr>
                <p14:cNvContentPartPr/>
                <p14:nvPr/>
              </p14:nvContentPartPr>
              <p14:xfrm>
                <a:off x="2011552" y="5174702"/>
                <a:ext cx="449640" cy="214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B7F9A19-A0DC-6711-CDEC-36BFB7CA7E3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002912" y="5166062"/>
                  <a:ext cx="467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95ABE91-68FF-A5A0-61D4-B65B1B33CA89}"/>
                    </a:ext>
                  </a:extLst>
                </p14:cNvPr>
                <p14:cNvContentPartPr/>
                <p14:nvPr/>
              </p14:nvContentPartPr>
              <p14:xfrm>
                <a:off x="2247712" y="5158142"/>
                <a:ext cx="143280" cy="416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95ABE91-68FF-A5A0-61D4-B65B1B33CA8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238712" y="5149142"/>
                  <a:ext cx="1609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28E8E3E-A940-63E1-977B-8AA55A4F6B7E}"/>
                    </a:ext>
                  </a:extLst>
                </p14:cNvPr>
                <p14:cNvContentPartPr/>
                <p14:nvPr/>
              </p14:nvContentPartPr>
              <p14:xfrm>
                <a:off x="2215312" y="5118182"/>
                <a:ext cx="150480" cy="29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28E8E3E-A940-63E1-977B-8AA55A4F6B7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206312" y="5109182"/>
                  <a:ext cx="168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54B71BC-BC15-7F2F-D1C8-AAB0195AC8B2}"/>
                    </a:ext>
                  </a:extLst>
                </p14:cNvPr>
                <p14:cNvContentPartPr/>
                <p14:nvPr/>
              </p14:nvContentPartPr>
              <p14:xfrm>
                <a:off x="2535352" y="5119982"/>
                <a:ext cx="137520" cy="466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54B71BC-BC15-7F2F-D1C8-AAB0195AC8B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526352" y="5110982"/>
                  <a:ext cx="1551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82C7426-B055-DFAC-F219-1F15AD199DC7}"/>
                    </a:ext>
                  </a:extLst>
                </p14:cNvPr>
                <p14:cNvContentPartPr/>
                <p14:nvPr/>
              </p14:nvContentPartPr>
              <p14:xfrm>
                <a:off x="2672512" y="5342462"/>
                <a:ext cx="128880" cy="97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82C7426-B055-DFAC-F219-1F15AD199DC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663512" y="5333462"/>
                  <a:ext cx="146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41CD104-9623-B33F-A609-23106432927F}"/>
                    </a:ext>
                  </a:extLst>
                </p14:cNvPr>
                <p14:cNvContentPartPr/>
                <p14:nvPr/>
              </p14:nvContentPartPr>
              <p14:xfrm>
                <a:off x="2705632" y="5224742"/>
                <a:ext cx="160200" cy="21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41CD104-9623-B33F-A609-23106432927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696992" y="5216102"/>
                  <a:ext cx="177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DFDA3B4-AB78-2E42-663F-EB5ED7360026}"/>
                    </a:ext>
                  </a:extLst>
                </p14:cNvPr>
                <p14:cNvContentPartPr/>
                <p14:nvPr/>
              </p14:nvContentPartPr>
              <p14:xfrm>
                <a:off x="2859352" y="5465582"/>
                <a:ext cx="63360" cy="110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DFDA3B4-AB78-2E42-663F-EB5ED736002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850712" y="5456942"/>
                  <a:ext cx="81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CE999BF-AC04-4CCF-1446-A90417731FD0}"/>
                    </a:ext>
                  </a:extLst>
                </p14:cNvPr>
                <p14:cNvContentPartPr/>
                <p14:nvPr/>
              </p14:nvContentPartPr>
              <p14:xfrm>
                <a:off x="3044032" y="5235182"/>
                <a:ext cx="104760" cy="231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CE999BF-AC04-4CCF-1446-A90417731FD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035032" y="5226182"/>
                  <a:ext cx="122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6734873-228B-6D89-39F0-D9125362BFCB}"/>
                    </a:ext>
                  </a:extLst>
                </p14:cNvPr>
                <p14:cNvContentPartPr/>
                <p14:nvPr/>
              </p14:nvContentPartPr>
              <p14:xfrm>
                <a:off x="2997232" y="5374502"/>
                <a:ext cx="159120" cy="9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6734873-228B-6D89-39F0-D9125362BFC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988592" y="5365502"/>
                  <a:ext cx="176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AA83A8D-9F67-0B5E-0246-09F543D63D68}"/>
                    </a:ext>
                  </a:extLst>
                </p14:cNvPr>
                <p14:cNvContentPartPr/>
                <p14:nvPr/>
              </p14:nvContentPartPr>
              <p14:xfrm>
                <a:off x="3186952" y="5177582"/>
                <a:ext cx="153360" cy="430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AA83A8D-9F67-0B5E-0246-09F543D63D6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178312" y="5168582"/>
                  <a:ext cx="1710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321D3D1-C038-43A0-89EA-D547D1368F0F}"/>
                    </a:ext>
                  </a:extLst>
                </p14:cNvPr>
                <p14:cNvContentPartPr/>
                <p14:nvPr/>
              </p14:nvContentPartPr>
              <p14:xfrm>
                <a:off x="3600592" y="5290982"/>
                <a:ext cx="210240" cy="39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321D3D1-C038-43A0-89EA-D547D1368F0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591592" y="5282342"/>
                  <a:ext cx="227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319167E-A966-1030-A93F-86E9FA349E8E}"/>
                    </a:ext>
                  </a:extLst>
                </p14:cNvPr>
                <p14:cNvContentPartPr/>
                <p14:nvPr/>
              </p14:nvContentPartPr>
              <p14:xfrm>
                <a:off x="3633712" y="5383862"/>
                <a:ext cx="164880" cy="20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319167E-A966-1030-A93F-86E9FA349E8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624712" y="5374862"/>
                  <a:ext cx="182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7909F9A-6A0B-181F-2C8D-004DA8D7EF2C}"/>
                    </a:ext>
                  </a:extLst>
                </p14:cNvPr>
                <p14:cNvContentPartPr/>
                <p14:nvPr/>
              </p14:nvContentPartPr>
              <p14:xfrm>
                <a:off x="3968872" y="5190902"/>
                <a:ext cx="355320" cy="171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7909F9A-6A0B-181F-2C8D-004DA8D7EF2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960232" y="5182262"/>
                  <a:ext cx="372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839A866-00A7-813A-D619-22AB4DC0F49F}"/>
                    </a:ext>
                  </a:extLst>
                </p14:cNvPr>
                <p14:cNvContentPartPr/>
                <p14:nvPr/>
              </p14:nvContentPartPr>
              <p14:xfrm>
                <a:off x="4115752" y="5159222"/>
                <a:ext cx="120600" cy="273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839A866-00A7-813A-D619-22AB4DC0F49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106752" y="5150582"/>
                  <a:ext cx="138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B4D0690-012C-3C37-517C-BDF22434D371}"/>
                    </a:ext>
                  </a:extLst>
                </p14:cNvPr>
                <p14:cNvContentPartPr/>
                <p14:nvPr/>
              </p14:nvContentPartPr>
              <p14:xfrm>
                <a:off x="4451632" y="5171102"/>
                <a:ext cx="82440" cy="276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B4D0690-012C-3C37-517C-BDF22434D37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442632" y="5162102"/>
                  <a:ext cx="1000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96AFEDC-7616-876D-6C29-4EFF42E2095E}"/>
                    </a:ext>
                  </a:extLst>
                </p14:cNvPr>
                <p14:cNvContentPartPr/>
                <p14:nvPr/>
              </p14:nvContentPartPr>
              <p14:xfrm>
                <a:off x="4571152" y="5279102"/>
                <a:ext cx="145440" cy="129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96AFEDC-7616-876D-6C29-4EFF42E2095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562152" y="5270462"/>
                  <a:ext cx="163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7CD9DF0-AD58-0876-5C6C-3A16A23D0351}"/>
                    </a:ext>
                  </a:extLst>
                </p14:cNvPr>
                <p14:cNvContentPartPr/>
                <p14:nvPr/>
              </p14:nvContentPartPr>
              <p14:xfrm>
                <a:off x="4605352" y="5212862"/>
                <a:ext cx="130320" cy="16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7CD9DF0-AD58-0876-5C6C-3A16A23D035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596712" y="5204222"/>
                  <a:ext cx="147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494A3D8-48AE-C7DD-5F44-B3C0E9746A7A}"/>
                    </a:ext>
                  </a:extLst>
                </p14:cNvPr>
                <p14:cNvContentPartPr/>
                <p14:nvPr/>
              </p14:nvContentPartPr>
              <p14:xfrm>
                <a:off x="4769872" y="5153822"/>
                <a:ext cx="113040" cy="388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494A3D8-48AE-C7DD-5F44-B3C0E9746A7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761232" y="5144822"/>
                  <a:ext cx="130680" cy="40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C94156F8-97EC-CAFD-29D8-319891FC2197}"/>
                  </a:ext>
                </a:extLst>
              </p14:cNvPr>
              <p14:cNvContentPartPr/>
              <p14:nvPr/>
            </p14:nvContentPartPr>
            <p14:xfrm>
              <a:off x="5297632" y="4883102"/>
              <a:ext cx="143640" cy="8096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C94156F8-97EC-CAFD-29D8-319891FC2197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5288992" y="4874462"/>
                <a:ext cx="161280" cy="82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9482AF3E-2964-2455-2F29-0FFB23161D06}"/>
              </a:ext>
            </a:extLst>
          </p:cNvPr>
          <p:cNvGrpSpPr/>
          <p:nvPr/>
        </p:nvGrpSpPr>
        <p:grpSpPr>
          <a:xfrm>
            <a:off x="5337232" y="5816942"/>
            <a:ext cx="320040" cy="74160"/>
            <a:chOff x="5337232" y="5816942"/>
            <a:chExt cx="320040" cy="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1850B3E-B154-3ACF-28DC-A1B24FF7F464}"/>
                    </a:ext>
                  </a:extLst>
                </p14:cNvPr>
                <p14:cNvContentPartPr/>
                <p14:nvPr/>
              </p14:nvContentPartPr>
              <p14:xfrm>
                <a:off x="5337232" y="5836742"/>
                <a:ext cx="110160" cy="4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1850B3E-B154-3ACF-28DC-A1B24FF7F46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328592" y="5827742"/>
                  <a:ext cx="127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64F4616-2B02-FD2D-B8F6-8DD14C7C5A03}"/>
                    </a:ext>
                  </a:extLst>
                </p14:cNvPr>
                <p14:cNvContentPartPr/>
                <p14:nvPr/>
              </p14:nvContentPartPr>
              <p14:xfrm>
                <a:off x="5506432" y="5816942"/>
                <a:ext cx="150840" cy="74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64F4616-2B02-FD2D-B8F6-8DD14C7C5A0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497792" y="5807942"/>
                  <a:ext cx="16848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800A5FCA-C324-50F3-3E0F-2C74FC1CA7B7}"/>
              </a:ext>
            </a:extLst>
          </p:cNvPr>
          <p:cNvGrpSpPr/>
          <p:nvPr/>
        </p:nvGrpSpPr>
        <p:grpSpPr>
          <a:xfrm>
            <a:off x="5502472" y="4842782"/>
            <a:ext cx="3045960" cy="696960"/>
            <a:chOff x="5502472" y="4842782"/>
            <a:chExt cx="3045960" cy="6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F44DCB3-FC8B-8415-8D96-8A05A9C2B65F}"/>
                    </a:ext>
                  </a:extLst>
                </p14:cNvPr>
                <p14:cNvContentPartPr/>
                <p14:nvPr/>
              </p14:nvContentPartPr>
              <p14:xfrm>
                <a:off x="5502472" y="4842782"/>
                <a:ext cx="167040" cy="123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F44DCB3-FC8B-8415-8D96-8A05A9C2B65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493832" y="4833782"/>
                  <a:ext cx="184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DDB1E2D-B481-560E-B70F-FE03C4309BD9}"/>
                    </a:ext>
                  </a:extLst>
                </p14:cNvPr>
                <p14:cNvContentPartPr/>
                <p14:nvPr/>
              </p14:nvContentPartPr>
              <p14:xfrm>
                <a:off x="5795872" y="5185502"/>
                <a:ext cx="190800" cy="306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DDB1E2D-B481-560E-B70F-FE03C4309BD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786872" y="5176502"/>
                  <a:ext cx="2084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2967043-5979-6E8D-16D9-C9CB859AE924}"/>
                    </a:ext>
                  </a:extLst>
                </p14:cNvPr>
                <p14:cNvContentPartPr/>
                <p14:nvPr/>
              </p14:nvContentPartPr>
              <p14:xfrm>
                <a:off x="5857432" y="5389262"/>
                <a:ext cx="99360" cy="10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2967043-5979-6E8D-16D9-C9CB859AE92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848432" y="5380622"/>
                  <a:ext cx="117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3A4F4A2-9D49-8DD7-6908-67E5758ADBB3}"/>
                    </a:ext>
                  </a:extLst>
                </p14:cNvPr>
                <p14:cNvContentPartPr/>
                <p14:nvPr/>
              </p14:nvContentPartPr>
              <p14:xfrm>
                <a:off x="6055072" y="5120342"/>
                <a:ext cx="86760" cy="408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3A4F4A2-9D49-8DD7-6908-67E5758ADBB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046432" y="5111702"/>
                  <a:ext cx="1044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8F8E58A-C6E8-808B-3A83-9AB9098B6F89}"/>
                    </a:ext>
                  </a:extLst>
                </p14:cNvPr>
                <p14:cNvContentPartPr/>
                <p14:nvPr/>
              </p14:nvContentPartPr>
              <p14:xfrm>
                <a:off x="6208792" y="5217182"/>
                <a:ext cx="140400" cy="211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8F8E58A-C6E8-808B-3A83-9AB9098B6F8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199792" y="5208542"/>
                  <a:ext cx="158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61E8704-7A92-3A1C-1F87-62D98C8A8A26}"/>
                    </a:ext>
                  </a:extLst>
                </p14:cNvPr>
                <p14:cNvContentPartPr/>
                <p14:nvPr/>
              </p14:nvContentPartPr>
              <p14:xfrm>
                <a:off x="6252712" y="5278022"/>
                <a:ext cx="115920" cy="475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61E8704-7A92-3A1C-1F87-62D98C8A8A2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243712" y="5269382"/>
                  <a:ext cx="133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DD96B4B-2BE7-43C1-F5BE-0F23A93F4D9D}"/>
                    </a:ext>
                  </a:extLst>
                </p14:cNvPr>
                <p14:cNvContentPartPr/>
                <p14:nvPr/>
              </p14:nvContentPartPr>
              <p14:xfrm>
                <a:off x="6210232" y="5191982"/>
                <a:ext cx="149400" cy="15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DD96B4B-2BE7-43C1-F5BE-0F23A93F4D9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201592" y="5182982"/>
                  <a:ext cx="167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9FD4D8A-E05E-2F95-57C1-919459693ACE}"/>
                    </a:ext>
                  </a:extLst>
                </p14:cNvPr>
                <p14:cNvContentPartPr/>
                <p14:nvPr/>
              </p14:nvContentPartPr>
              <p14:xfrm>
                <a:off x="6360712" y="5131142"/>
                <a:ext cx="141120" cy="4086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9FD4D8A-E05E-2F95-57C1-919459693AC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352072" y="5122142"/>
                  <a:ext cx="1587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DD3FA44-B482-BD96-1E36-1F0C84F03CB5}"/>
                    </a:ext>
                  </a:extLst>
                </p14:cNvPr>
                <p14:cNvContentPartPr/>
                <p14:nvPr/>
              </p14:nvContentPartPr>
              <p14:xfrm>
                <a:off x="6658792" y="5350742"/>
                <a:ext cx="180000" cy="1440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DD3FA44-B482-BD96-1E36-1F0C84F03CB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650152" y="5342102"/>
                  <a:ext cx="197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E62BE4E-90DE-85C8-8E32-C46CA4290BBA}"/>
                    </a:ext>
                  </a:extLst>
                </p14:cNvPr>
                <p14:cNvContentPartPr/>
                <p14:nvPr/>
              </p14:nvContentPartPr>
              <p14:xfrm>
                <a:off x="6840952" y="5178302"/>
                <a:ext cx="187560" cy="126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E62BE4E-90DE-85C8-8E32-C46CA4290BB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832312" y="5169662"/>
                  <a:ext cx="205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6420535-7DC6-DF8E-A14D-12CC122B18D0}"/>
                    </a:ext>
                  </a:extLst>
                </p14:cNvPr>
                <p14:cNvContentPartPr/>
                <p14:nvPr/>
              </p14:nvContentPartPr>
              <p14:xfrm>
                <a:off x="7114192" y="5103782"/>
                <a:ext cx="66240" cy="126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6420535-7DC6-DF8E-A14D-12CC122B18D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105192" y="5094782"/>
                  <a:ext cx="83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1775DC3-8C5C-8195-881C-0842B8E5DD70}"/>
                    </a:ext>
                  </a:extLst>
                </p14:cNvPr>
                <p14:cNvContentPartPr/>
                <p14:nvPr/>
              </p14:nvContentPartPr>
              <p14:xfrm>
                <a:off x="7187272" y="4972742"/>
                <a:ext cx="10800" cy="68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1775DC3-8C5C-8195-881C-0842B8E5DD7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178272" y="4963742"/>
                  <a:ext cx="28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9844FA8-31E0-65BC-47EB-B60C1C6A5A94}"/>
                    </a:ext>
                  </a:extLst>
                </p14:cNvPr>
                <p14:cNvContentPartPr/>
                <p14:nvPr/>
              </p14:nvContentPartPr>
              <p14:xfrm>
                <a:off x="7320112" y="4990022"/>
                <a:ext cx="129240" cy="209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9844FA8-31E0-65BC-47EB-B60C1C6A5A9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311472" y="4981022"/>
                  <a:ext cx="146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4B77FC3-3C0E-4E28-D0EF-8F22EC6B4047}"/>
                    </a:ext>
                  </a:extLst>
                </p14:cNvPr>
                <p14:cNvContentPartPr/>
                <p14:nvPr/>
              </p14:nvContentPartPr>
              <p14:xfrm>
                <a:off x="7364752" y="5045462"/>
                <a:ext cx="129600" cy="44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4B77FC3-3C0E-4E28-D0EF-8F22EC6B404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356112" y="5036822"/>
                  <a:ext cx="147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108EAB5-D0D5-CEFB-7803-2DD6632F1729}"/>
                    </a:ext>
                  </a:extLst>
                </p14:cNvPr>
                <p14:cNvContentPartPr/>
                <p14:nvPr/>
              </p14:nvContentPartPr>
              <p14:xfrm>
                <a:off x="7343152" y="4991462"/>
                <a:ext cx="162000" cy="118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108EAB5-D0D5-CEFB-7803-2DD6632F172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334152" y="4982822"/>
                  <a:ext cx="179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DE6D461-09B0-9AF4-B8BB-93547703E8D1}"/>
                    </a:ext>
                  </a:extLst>
                </p14:cNvPr>
                <p14:cNvContentPartPr/>
                <p14:nvPr/>
              </p14:nvContentPartPr>
              <p14:xfrm>
                <a:off x="7282672" y="5194862"/>
                <a:ext cx="304920" cy="78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DE6D461-09B0-9AF4-B8BB-93547703E8D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274032" y="5185862"/>
                  <a:ext cx="322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D1B8BE1-4D57-0413-A00C-4D146896CE6A}"/>
                    </a:ext>
                  </a:extLst>
                </p14:cNvPr>
                <p14:cNvContentPartPr/>
                <p14:nvPr/>
              </p14:nvContentPartPr>
              <p14:xfrm>
                <a:off x="7407232" y="5265422"/>
                <a:ext cx="89640" cy="184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D1B8BE1-4D57-0413-A00C-4D146896CE6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398232" y="5256422"/>
                  <a:ext cx="107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E22A248-C768-B921-F31B-1CB4E5CBDCB7}"/>
                    </a:ext>
                  </a:extLst>
                </p14:cNvPr>
                <p14:cNvContentPartPr/>
                <p14:nvPr/>
              </p14:nvContentPartPr>
              <p14:xfrm>
                <a:off x="7380232" y="5301422"/>
                <a:ext cx="131040" cy="69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E22A248-C768-B921-F31B-1CB4E5CBDCB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371592" y="5292782"/>
                  <a:ext cx="148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A4CEDC6-0F28-0AB4-D3C8-B182A8084045}"/>
                    </a:ext>
                  </a:extLst>
                </p14:cNvPr>
                <p14:cNvContentPartPr/>
                <p14:nvPr/>
              </p14:nvContentPartPr>
              <p14:xfrm>
                <a:off x="7738432" y="5013782"/>
                <a:ext cx="105480" cy="1998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A4CEDC6-0F28-0AB4-D3C8-B182A808404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729432" y="5004782"/>
                  <a:ext cx="123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80BA717-8EA5-B9A7-4B61-71F914617394}"/>
                    </a:ext>
                  </a:extLst>
                </p14:cNvPr>
                <p14:cNvContentPartPr/>
                <p14:nvPr/>
              </p14:nvContentPartPr>
              <p14:xfrm>
                <a:off x="7711432" y="5096222"/>
                <a:ext cx="209880" cy="40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80BA717-8EA5-B9A7-4B61-71F91461739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702432" y="5087222"/>
                  <a:ext cx="227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8F70355-9DE8-CF5F-19A2-294C76F8CD14}"/>
                    </a:ext>
                  </a:extLst>
                </p14:cNvPr>
                <p14:cNvContentPartPr/>
                <p14:nvPr/>
              </p14:nvContentPartPr>
              <p14:xfrm>
                <a:off x="8064592" y="5168222"/>
                <a:ext cx="146880" cy="267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8F70355-9DE8-CF5F-19A2-294C76F8CD1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055952" y="5159222"/>
                  <a:ext cx="1645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159C3CE-310B-905D-958A-0F6883102846}"/>
                    </a:ext>
                  </a:extLst>
                </p14:cNvPr>
                <p14:cNvContentPartPr/>
                <p14:nvPr/>
              </p14:nvContentPartPr>
              <p14:xfrm>
                <a:off x="8366632" y="5203862"/>
                <a:ext cx="78840" cy="2246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159C3CE-310B-905D-958A-0F688310284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357992" y="5194862"/>
                  <a:ext cx="96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D1A282F-74A3-5A1C-8FC9-BCB8388E8FF8}"/>
                    </a:ext>
                  </a:extLst>
                </p14:cNvPr>
                <p14:cNvContentPartPr/>
                <p14:nvPr/>
              </p14:nvContentPartPr>
              <p14:xfrm>
                <a:off x="8409112" y="5311142"/>
                <a:ext cx="103320" cy="226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D1A282F-74A3-5A1C-8FC9-BCB8388E8FF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400112" y="5302142"/>
                  <a:ext cx="120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C7A6BCC-2510-8C3B-6204-EA87CD9ACC91}"/>
                    </a:ext>
                  </a:extLst>
                </p14:cNvPr>
                <p14:cNvContentPartPr/>
                <p14:nvPr/>
              </p14:nvContentPartPr>
              <p14:xfrm>
                <a:off x="8423872" y="5199542"/>
                <a:ext cx="124560" cy="14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C7A6BCC-2510-8C3B-6204-EA87CD9ACC9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414872" y="5190542"/>
                  <a:ext cx="142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D6D6E87-34BC-17B4-63CE-482F51CCB696}"/>
                    </a:ext>
                  </a:extLst>
                </p14:cNvPr>
                <p14:cNvContentPartPr/>
                <p14:nvPr/>
              </p14:nvContentPartPr>
              <p14:xfrm>
                <a:off x="8402632" y="5398262"/>
                <a:ext cx="121680" cy="25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D6D6E87-34BC-17B4-63CE-482F51CCB69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393992" y="5389262"/>
                  <a:ext cx="139320" cy="4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8574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A8E2A427-D9D2-3FD7-5B17-807DC98AD73E}"/>
              </a:ext>
            </a:extLst>
          </p:cNvPr>
          <p:cNvGrpSpPr/>
          <p:nvPr/>
        </p:nvGrpSpPr>
        <p:grpSpPr>
          <a:xfrm>
            <a:off x="698470" y="797483"/>
            <a:ext cx="5302800" cy="723240"/>
            <a:chOff x="3788512" y="1843262"/>
            <a:chExt cx="530280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34BC057-8EC1-78AB-FC0E-887C45EE5670}"/>
                    </a:ext>
                  </a:extLst>
                </p14:cNvPr>
                <p14:cNvContentPartPr/>
                <p14:nvPr/>
              </p14:nvContentPartPr>
              <p14:xfrm>
                <a:off x="3788512" y="1922102"/>
                <a:ext cx="340200" cy="167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34BC057-8EC1-78AB-FC0E-887C45EE567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79872" y="1913462"/>
                  <a:ext cx="357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2AD092E-258B-4D9C-F03D-E25E7C5B1C04}"/>
                    </a:ext>
                  </a:extLst>
                </p14:cNvPr>
                <p14:cNvContentPartPr/>
                <p14:nvPr/>
              </p14:nvContentPartPr>
              <p14:xfrm>
                <a:off x="3970312" y="1864862"/>
                <a:ext cx="26280" cy="414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2AD092E-258B-4D9C-F03D-E25E7C5B1C0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61312" y="1855862"/>
                  <a:ext cx="439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228523D-1180-7CF5-2F12-6DF1F21F99EA}"/>
                    </a:ext>
                  </a:extLst>
                </p14:cNvPr>
                <p14:cNvContentPartPr/>
                <p14:nvPr/>
              </p14:nvContentPartPr>
              <p14:xfrm>
                <a:off x="4182712" y="1924982"/>
                <a:ext cx="106560" cy="375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228523D-1180-7CF5-2F12-6DF1F21F99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73712" y="1915982"/>
                  <a:ext cx="1242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F074EC6-59DB-4330-3906-1CC186F6A6E0}"/>
                    </a:ext>
                  </a:extLst>
                </p14:cNvPr>
                <p14:cNvContentPartPr/>
                <p14:nvPr/>
              </p14:nvContentPartPr>
              <p14:xfrm>
                <a:off x="4322032" y="2097062"/>
                <a:ext cx="137160" cy="132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F074EC6-59DB-4330-3906-1CC186F6A6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13392" y="2088422"/>
                  <a:ext cx="154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149A84E-53E5-723E-3598-C4E6AD221D80}"/>
                    </a:ext>
                  </a:extLst>
                </p14:cNvPr>
                <p14:cNvContentPartPr/>
                <p14:nvPr/>
              </p14:nvContentPartPr>
              <p14:xfrm>
                <a:off x="4325272" y="2053502"/>
                <a:ext cx="155880" cy="13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149A84E-53E5-723E-3598-C4E6AD221D8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16632" y="2044862"/>
                  <a:ext cx="173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0A1297E-7397-33C8-83A2-7DE60AD71274}"/>
                    </a:ext>
                  </a:extLst>
                </p14:cNvPr>
                <p14:cNvContentPartPr/>
                <p14:nvPr/>
              </p14:nvContentPartPr>
              <p14:xfrm>
                <a:off x="4515712" y="1962782"/>
                <a:ext cx="69120" cy="380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0A1297E-7397-33C8-83A2-7DE60AD712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07072" y="1954142"/>
                  <a:ext cx="867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8C28B72-F8C5-6144-F5D0-6E061BABA94F}"/>
                    </a:ext>
                  </a:extLst>
                </p14:cNvPr>
                <p14:cNvContentPartPr/>
                <p14:nvPr/>
              </p14:nvContentPartPr>
              <p14:xfrm>
                <a:off x="4768432" y="2013542"/>
                <a:ext cx="173880" cy="249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8C28B72-F8C5-6144-F5D0-6E061BABA9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59432" y="2004902"/>
                  <a:ext cx="1915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F8ECF1A-10B8-FFAA-45A9-13AC9EE3F347}"/>
                    </a:ext>
                  </a:extLst>
                </p14:cNvPr>
                <p14:cNvContentPartPr/>
                <p14:nvPr/>
              </p14:nvContentPartPr>
              <p14:xfrm>
                <a:off x="4796872" y="2107862"/>
                <a:ext cx="162000" cy="41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F8ECF1A-10B8-FFAA-45A9-13AC9EE3F3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87872" y="2098862"/>
                  <a:ext cx="179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CF763E-9D3D-5AC3-2A87-6E0C4B1BAA68}"/>
                    </a:ext>
                  </a:extLst>
                </p14:cNvPr>
                <p14:cNvContentPartPr/>
                <p14:nvPr/>
              </p14:nvContentPartPr>
              <p14:xfrm>
                <a:off x="4783552" y="2040182"/>
                <a:ext cx="204120" cy="16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CF763E-9D3D-5AC3-2A87-6E0C4B1BAA6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74912" y="2031542"/>
                  <a:ext cx="221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21CCF7-6E61-5150-FE4C-EF245373EC9A}"/>
                    </a:ext>
                  </a:extLst>
                </p14:cNvPr>
                <p14:cNvContentPartPr/>
                <p14:nvPr/>
              </p14:nvContentPartPr>
              <p14:xfrm>
                <a:off x="5005672" y="2105702"/>
                <a:ext cx="164880" cy="149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21CCF7-6E61-5150-FE4C-EF245373EC9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96672" y="2096702"/>
                  <a:ext cx="182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75BD2-926F-CB41-1BEF-C57693CA4F5B}"/>
                    </a:ext>
                  </a:extLst>
                </p14:cNvPr>
                <p14:cNvContentPartPr/>
                <p14:nvPr/>
              </p14:nvContentPartPr>
              <p14:xfrm>
                <a:off x="5025112" y="2091662"/>
                <a:ext cx="173880" cy="175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75BD2-926F-CB41-1BEF-C57693CA4F5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16472" y="2083022"/>
                  <a:ext cx="191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4B2963B-0455-7CBB-0B7C-444CF05593C1}"/>
                    </a:ext>
                  </a:extLst>
                </p14:cNvPr>
                <p14:cNvContentPartPr/>
                <p14:nvPr/>
              </p14:nvContentPartPr>
              <p14:xfrm>
                <a:off x="5219872" y="2097062"/>
                <a:ext cx="125280" cy="233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4B2963B-0455-7CBB-0B7C-444CF05593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11232" y="2088422"/>
                  <a:ext cx="1429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12B2D85-85A1-A6D7-CE56-D62B462942BF}"/>
                    </a:ext>
                  </a:extLst>
                </p14:cNvPr>
                <p14:cNvContentPartPr/>
                <p14:nvPr/>
              </p14:nvContentPartPr>
              <p14:xfrm>
                <a:off x="5445592" y="1862702"/>
                <a:ext cx="189000" cy="60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12B2D85-85A1-A6D7-CE56-D62B462942B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36592" y="1853702"/>
                  <a:ext cx="20664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92BE8D9-4219-D45A-101B-4845AA34B16D}"/>
                    </a:ext>
                  </a:extLst>
                </p14:cNvPr>
                <p14:cNvContentPartPr/>
                <p14:nvPr/>
              </p14:nvContentPartPr>
              <p14:xfrm>
                <a:off x="5624512" y="2088062"/>
                <a:ext cx="119520" cy="6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92BE8D9-4219-D45A-101B-4845AA34B16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15872" y="2079422"/>
                  <a:ext cx="137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D3CF73C-A8AC-69B4-527D-BEE84431A884}"/>
                    </a:ext>
                  </a:extLst>
                </p14:cNvPr>
                <p14:cNvContentPartPr/>
                <p14:nvPr/>
              </p14:nvContentPartPr>
              <p14:xfrm>
                <a:off x="5875072" y="2073302"/>
                <a:ext cx="53280" cy="10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D3CF73C-A8AC-69B4-527D-BEE84431A8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66072" y="2064662"/>
                  <a:ext cx="70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1CBADD-7E79-184D-5E7D-9D2B6CE284FD}"/>
                    </a:ext>
                  </a:extLst>
                </p14:cNvPr>
                <p14:cNvContentPartPr/>
                <p14:nvPr/>
              </p14:nvContentPartPr>
              <p14:xfrm>
                <a:off x="5902792" y="1959902"/>
                <a:ext cx="13680" cy="9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E1CBADD-7E79-184D-5E7D-9D2B6CE284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93792" y="1951262"/>
                  <a:ext cx="31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8B3D68-6754-4BB5-9740-287E3A645B76}"/>
                    </a:ext>
                  </a:extLst>
                </p14:cNvPr>
                <p14:cNvContentPartPr/>
                <p14:nvPr/>
              </p14:nvContentPartPr>
              <p14:xfrm>
                <a:off x="6121672" y="1899062"/>
                <a:ext cx="120240" cy="22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8B3D68-6754-4BB5-9740-287E3A645B7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13032" y="1890422"/>
                  <a:ext cx="137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20A605-511E-CE3D-59E3-2B74DFD68FCD}"/>
                    </a:ext>
                  </a:extLst>
                </p14:cNvPr>
                <p14:cNvContentPartPr/>
                <p14:nvPr/>
              </p14:nvContentPartPr>
              <p14:xfrm>
                <a:off x="6143272" y="2024342"/>
                <a:ext cx="156600" cy="32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20A605-511E-CE3D-59E3-2B74DFD68FC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34632" y="2015342"/>
                  <a:ext cx="174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B8F610-286F-05E6-DA02-0E15139B17A9}"/>
                    </a:ext>
                  </a:extLst>
                </p14:cNvPr>
                <p14:cNvContentPartPr/>
                <p14:nvPr/>
              </p14:nvContentPartPr>
              <p14:xfrm>
                <a:off x="6152992" y="1902302"/>
                <a:ext cx="149760" cy="10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B8F610-286F-05E6-DA02-0E15139B17A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43992" y="1893662"/>
                  <a:ext cx="167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6A30D3-8340-8D4C-C42C-7C9627A7D268}"/>
                    </a:ext>
                  </a:extLst>
                </p14:cNvPr>
                <p14:cNvContentPartPr/>
                <p14:nvPr/>
              </p14:nvContentPartPr>
              <p14:xfrm>
                <a:off x="6352072" y="2049182"/>
                <a:ext cx="91080" cy="61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6A30D3-8340-8D4C-C42C-7C9627A7D26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43432" y="2040542"/>
                  <a:ext cx="108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59DDBC-EF14-264B-FF5F-03BFBF62B9D3}"/>
                    </a:ext>
                  </a:extLst>
                </p14:cNvPr>
                <p14:cNvContentPartPr/>
                <p14:nvPr/>
              </p14:nvContentPartPr>
              <p14:xfrm>
                <a:off x="6111232" y="2146742"/>
                <a:ext cx="324720" cy="94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59DDBC-EF14-264B-FF5F-03BFBF62B9D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02592" y="2137742"/>
                  <a:ext cx="342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98D8954-A398-E1A6-6377-D87B7383EDEE}"/>
                    </a:ext>
                  </a:extLst>
                </p14:cNvPr>
                <p14:cNvContentPartPr/>
                <p14:nvPr/>
              </p14:nvContentPartPr>
              <p14:xfrm>
                <a:off x="6223912" y="2277062"/>
                <a:ext cx="114840" cy="20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98D8954-A398-E1A6-6377-D87B7383ED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15272" y="2268422"/>
                  <a:ext cx="132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5A9E075-D2FB-F8B7-AA20-E343BD295405}"/>
                    </a:ext>
                  </a:extLst>
                </p14:cNvPr>
                <p14:cNvContentPartPr/>
                <p14:nvPr/>
              </p14:nvContentPartPr>
              <p14:xfrm>
                <a:off x="6145792" y="2303702"/>
                <a:ext cx="205920" cy="110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5A9E075-D2FB-F8B7-AA20-E343BD29540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37152" y="2294702"/>
                  <a:ext cx="223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6DEE944-1E2D-7451-19C2-FF03AA9502EF}"/>
                    </a:ext>
                  </a:extLst>
                </p14:cNvPr>
                <p14:cNvContentPartPr/>
                <p14:nvPr/>
              </p14:nvContentPartPr>
              <p14:xfrm>
                <a:off x="6593272" y="2050982"/>
                <a:ext cx="156960" cy="244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6DEE944-1E2D-7451-19C2-FF03AA9502E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84272" y="2042342"/>
                  <a:ext cx="174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42943A6-C651-54B7-637E-7B89DE346ED5}"/>
                    </a:ext>
                  </a:extLst>
                </p14:cNvPr>
                <p14:cNvContentPartPr/>
                <p14:nvPr/>
              </p14:nvContentPartPr>
              <p14:xfrm>
                <a:off x="6533152" y="2099942"/>
                <a:ext cx="238320" cy="112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42943A6-C651-54B7-637E-7B89DE346ED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24152" y="2091302"/>
                  <a:ext cx="255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B7F82E-22EA-37E3-844D-086186BF9169}"/>
                    </a:ext>
                  </a:extLst>
                </p14:cNvPr>
                <p14:cNvContentPartPr/>
                <p14:nvPr/>
              </p14:nvContentPartPr>
              <p14:xfrm>
                <a:off x="6794512" y="1856582"/>
                <a:ext cx="142200" cy="709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B7F82E-22EA-37E3-844D-086186BF91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85872" y="1847582"/>
                  <a:ext cx="159840" cy="72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6B8CB0D-0707-11EE-BCA8-044FBECD1AD7}"/>
                    </a:ext>
                  </a:extLst>
                </p14:cNvPr>
                <p14:cNvContentPartPr/>
                <p14:nvPr/>
              </p14:nvContentPartPr>
              <p14:xfrm>
                <a:off x="7055152" y="2050982"/>
                <a:ext cx="183240" cy="262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6B8CB0D-0707-11EE-BCA8-044FBECD1AD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46512" y="2041982"/>
                  <a:ext cx="200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A3E1C1C-830F-90ED-395B-39231DAFEDE1}"/>
                    </a:ext>
                  </a:extLst>
                </p14:cNvPr>
                <p14:cNvContentPartPr/>
                <p14:nvPr/>
              </p14:nvContentPartPr>
              <p14:xfrm>
                <a:off x="7090432" y="2211902"/>
                <a:ext cx="147600" cy="48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A3E1C1C-830F-90ED-395B-39231DAFEDE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81792" y="2202902"/>
                  <a:ext cx="165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36E1C2C-6992-DF2B-4F93-00BEAE6CE399}"/>
                    </a:ext>
                  </a:extLst>
                </p14:cNvPr>
                <p14:cNvContentPartPr/>
                <p14:nvPr/>
              </p14:nvContentPartPr>
              <p14:xfrm>
                <a:off x="7081792" y="2069342"/>
                <a:ext cx="203040" cy="20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36E1C2C-6992-DF2B-4F93-00BEAE6CE3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73152" y="2060702"/>
                  <a:ext cx="220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052BDA-D576-9D5D-8E07-388FF7643044}"/>
                    </a:ext>
                  </a:extLst>
                </p14:cNvPr>
                <p14:cNvContentPartPr/>
                <p14:nvPr/>
              </p14:nvContentPartPr>
              <p14:xfrm>
                <a:off x="7299592" y="2193542"/>
                <a:ext cx="180360" cy="93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052BDA-D576-9D5D-8E07-388FF764304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90592" y="2184542"/>
                  <a:ext cx="198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687D65C-35F5-1515-C99D-70C23189499E}"/>
                    </a:ext>
                  </a:extLst>
                </p14:cNvPr>
                <p14:cNvContentPartPr/>
                <p14:nvPr/>
              </p14:nvContentPartPr>
              <p14:xfrm>
                <a:off x="7314712" y="2132342"/>
                <a:ext cx="199440" cy="187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687D65C-35F5-1515-C99D-70C23189499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05712" y="2123702"/>
                  <a:ext cx="217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7704107-7A0B-7A83-52E1-1A45DFFCDE70}"/>
                    </a:ext>
                  </a:extLst>
                </p14:cNvPr>
                <p14:cNvContentPartPr/>
                <p14:nvPr/>
              </p14:nvContentPartPr>
              <p14:xfrm>
                <a:off x="7519552" y="2122982"/>
                <a:ext cx="150840" cy="264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7704107-7A0B-7A83-52E1-1A45DFFCDE7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10912" y="2114342"/>
                  <a:ext cx="168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4FC9067-52AE-CFC4-D4B6-75C7C76B37F5}"/>
                    </a:ext>
                  </a:extLst>
                </p14:cNvPr>
                <p14:cNvContentPartPr/>
                <p14:nvPr/>
              </p14:nvContentPartPr>
              <p14:xfrm>
                <a:off x="7748872" y="1868102"/>
                <a:ext cx="210240" cy="540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4FC9067-52AE-CFC4-D4B6-75C7C76B37F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39872" y="1859462"/>
                  <a:ext cx="22788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4714306-1BAD-D6B3-CB47-B54C77148D75}"/>
                    </a:ext>
                  </a:extLst>
                </p14:cNvPr>
                <p14:cNvContentPartPr/>
                <p14:nvPr/>
              </p14:nvContentPartPr>
              <p14:xfrm>
                <a:off x="7973152" y="2085542"/>
                <a:ext cx="146880" cy="8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4714306-1BAD-D6B3-CB47-B54C77148D7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64512" y="2076902"/>
                  <a:ext cx="164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ADE6686-12BB-7077-8E7F-5C263049FAE8}"/>
                    </a:ext>
                  </a:extLst>
                </p14:cNvPr>
                <p14:cNvContentPartPr/>
                <p14:nvPr/>
              </p14:nvContentPartPr>
              <p14:xfrm>
                <a:off x="8322712" y="1984382"/>
                <a:ext cx="84240" cy="102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ADE6686-12BB-7077-8E7F-5C263049FAE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14072" y="1975742"/>
                  <a:ext cx="101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FDEC51-BEAB-B08E-4E91-D0692DF97355}"/>
                    </a:ext>
                  </a:extLst>
                </p14:cNvPr>
                <p14:cNvContentPartPr/>
                <p14:nvPr/>
              </p14:nvContentPartPr>
              <p14:xfrm>
                <a:off x="8270512" y="1874222"/>
                <a:ext cx="190080" cy="222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FDEC51-BEAB-B08E-4E91-D0692DF973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61872" y="1865582"/>
                  <a:ext cx="207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2AE3EA3-B496-0C89-E50C-3F6A1FC9B748}"/>
                    </a:ext>
                  </a:extLst>
                </p14:cNvPr>
                <p14:cNvContentPartPr/>
                <p14:nvPr/>
              </p14:nvContentPartPr>
              <p14:xfrm>
                <a:off x="8276632" y="2179862"/>
                <a:ext cx="292680" cy="45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2AE3EA3-B496-0C89-E50C-3F6A1FC9B74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67632" y="2170862"/>
                  <a:ext cx="310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6F2F0E9-CC2D-2BA0-D51F-E7EA01A6C29A}"/>
                    </a:ext>
                  </a:extLst>
                </p14:cNvPr>
                <p14:cNvContentPartPr/>
                <p14:nvPr/>
              </p14:nvContentPartPr>
              <p14:xfrm>
                <a:off x="8369872" y="2297222"/>
                <a:ext cx="129600" cy="130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6F2F0E9-CC2D-2BA0-D51F-E7EA01A6C2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61232" y="2288582"/>
                  <a:ext cx="147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75066A8-68B3-81F3-9F76-3ABEC5E62448}"/>
                    </a:ext>
                  </a:extLst>
                </p14:cNvPr>
                <p14:cNvContentPartPr/>
                <p14:nvPr/>
              </p14:nvContentPartPr>
              <p14:xfrm>
                <a:off x="8192392" y="1845422"/>
                <a:ext cx="167760" cy="678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75066A8-68B3-81F3-9F76-3ABEC5E624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83392" y="1836782"/>
                  <a:ext cx="18540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5915780-DDFD-13C8-4026-53F29A5FEC7E}"/>
                    </a:ext>
                  </a:extLst>
                </p14:cNvPr>
                <p14:cNvContentPartPr/>
                <p14:nvPr/>
              </p14:nvContentPartPr>
              <p14:xfrm>
                <a:off x="8503432" y="1871342"/>
                <a:ext cx="156240" cy="623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5915780-DDFD-13C8-4026-53F29A5FEC7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94432" y="1862702"/>
                  <a:ext cx="17388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7AF79A8-2FCD-0AB2-6373-76B9E5E063CB}"/>
                    </a:ext>
                  </a:extLst>
                </p14:cNvPr>
                <p14:cNvContentPartPr/>
                <p14:nvPr/>
              </p14:nvContentPartPr>
              <p14:xfrm>
                <a:off x="8761192" y="1954862"/>
                <a:ext cx="114840" cy="339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7AF79A8-2FCD-0AB2-6373-76B9E5E063C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752192" y="1946222"/>
                  <a:ext cx="1324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B17046F-6BC2-0164-9E59-2F77C50F3ADA}"/>
                    </a:ext>
                  </a:extLst>
                </p14:cNvPr>
                <p14:cNvContentPartPr/>
                <p14:nvPr/>
              </p14:nvContentPartPr>
              <p14:xfrm>
                <a:off x="8689192" y="2099222"/>
                <a:ext cx="217080" cy="51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B17046F-6BC2-0164-9E59-2F77C50F3AD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80192" y="2090222"/>
                  <a:ext cx="234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734EB2A-D7EC-7135-5339-98E71B189110}"/>
                    </a:ext>
                  </a:extLst>
                </p14:cNvPr>
                <p14:cNvContentPartPr/>
                <p14:nvPr/>
              </p14:nvContentPartPr>
              <p14:xfrm>
                <a:off x="8901232" y="1843262"/>
                <a:ext cx="190080" cy="639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734EB2A-D7EC-7135-5339-98E71B18911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92232" y="1834262"/>
                  <a:ext cx="207720" cy="65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6BA25A8-04C2-CF4C-7CDD-661287250B66}"/>
              </a:ext>
            </a:extLst>
          </p:cNvPr>
          <p:cNvGrpSpPr/>
          <p:nvPr/>
        </p:nvGrpSpPr>
        <p:grpSpPr>
          <a:xfrm>
            <a:off x="6327070" y="553043"/>
            <a:ext cx="4947840" cy="1048320"/>
            <a:chOff x="3600592" y="4842782"/>
            <a:chExt cx="4947840" cy="10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6A131C0-3867-1302-39ED-F5643BBAC85B}"/>
                    </a:ext>
                  </a:extLst>
                </p14:cNvPr>
                <p14:cNvContentPartPr/>
                <p14:nvPr/>
              </p14:nvContentPartPr>
              <p14:xfrm>
                <a:off x="3600592" y="5290982"/>
                <a:ext cx="210240" cy="39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6A131C0-3867-1302-39ED-F5643BBAC85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91592" y="5282342"/>
                  <a:ext cx="227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AFDA7A6-2461-0DC6-67D7-9C5DE6440EA3}"/>
                    </a:ext>
                  </a:extLst>
                </p14:cNvPr>
                <p14:cNvContentPartPr/>
                <p14:nvPr/>
              </p14:nvContentPartPr>
              <p14:xfrm>
                <a:off x="3633712" y="5383862"/>
                <a:ext cx="164880" cy="20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AFDA7A6-2461-0DC6-67D7-9C5DE6440E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24712" y="5374862"/>
                  <a:ext cx="182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FC3102B-43A9-4CEA-29C2-208F7C437E2A}"/>
                    </a:ext>
                  </a:extLst>
                </p14:cNvPr>
                <p14:cNvContentPartPr/>
                <p14:nvPr/>
              </p14:nvContentPartPr>
              <p14:xfrm>
                <a:off x="3968872" y="5190902"/>
                <a:ext cx="355320" cy="171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FC3102B-43A9-4CEA-29C2-208F7C437E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60232" y="5182262"/>
                  <a:ext cx="372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68079EB-6AC6-5E21-0352-44FF84EE4040}"/>
                    </a:ext>
                  </a:extLst>
                </p14:cNvPr>
                <p14:cNvContentPartPr/>
                <p14:nvPr/>
              </p14:nvContentPartPr>
              <p14:xfrm>
                <a:off x="4115752" y="5159222"/>
                <a:ext cx="120600" cy="27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68079EB-6AC6-5E21-0352-44FF84EE40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06752" y="5150582"/>
                  <a:ext cx="138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D5E3BEC-E38E-D417-4325-2C82ADA99276}"/>
                    </a:ext>
                  </a:extLst>
                </p14:cNvPr>
                <p14:cNvContentPartPr/>
                <p14:nvPr/>
              </p14:nvContentPartPr>
              <p14:xfrm>
                <a:off x="4451632" y="5171102"/>
                <a:ext cx="82440" cy="27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D5E3BEC-E38E-D417-4325-2C82ADA9927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42632" y="5162102"/>
                  <a:ext cx="1000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2C33332-3022-4778-270D-9EA8ACFBD826}"/>
                    </a:ext>
                  </a:extLst>
                </p14:cNvPr>
                <p14:cNvContentPartPr/>
                <p14:nvPr/>
              </p14:nvContentPartPr>
              <p14:xfrm>
                <a:off x="4571152" y="5279102"/>
                <a:ext cx="145440" cy="129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2C33332-3022-4778-270D-9EA8ACFBD82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62152" y="5270462"/>
                  <a:ext cx="163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539A1A2-1762-8CA0-0D97-94BF5F97BE50}"/>
                    </a:ext>
                  </a:extLst>
                </p14:cNvPr>
                <p14:cNvContentPartPr/>
                <p14:nvPr/>
              </p14:nvContentPartPr>
              <p14:xfrm>
                <a:off x="4605352" y="5212862"/>
                <a:ext cx="130320" cy="16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539A1A2-1762-8CA0-0D97-94BF5F97BE5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96712" y="5204222"/>
                  <a:ext cx="147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C2F4549-F885-4D58-558B-E6062A192DE9}"/>
                    </a:ext>
                  </a:extLst>
                </p14:cNvPr>
                <p14:cNvContentPartPr/>
                <p14:nvPr/>
              </p14:nvContentPartPr>
              <p14:xfrm>
                <a:off x="4769872" y="5153822"/>
                <a:ext cx="113040" cy="388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C2F4549-F885-4D58-558B-E6062A192DE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61232" y="5144822"/>
                  <a:ext cx="1306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6E936E9-8BBC-D740-5878-5D0F3F6D9A03}"/>
                    </a:ext>
                  </a:extLst>
                </p14:cNvPr>
                <p14:cNvContentPartPr/>
                <p14:nvPr/>
              </p14:nvContentPartPr>
              <p14:xfrm>
                <a:off x="5297632" y="4883102"/>
                <a:ext cx="143640" cy="809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6E936E9-8BBC-D740-5878-5D0F3F6D9A0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88992" y="4874462"/>
                  <a:ext cx="161280" cy="82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A468D6-DC61-01E9-31ED-81E3810B0027}"/>
                    </a:ext>
                  </a:extLst>
                </p14:cNvPr>
                <p14:cNvContentPartPr/>
                <p14:nvPr/>
              </p14:nvContentPartPr>
              <p14:xfrm>
                <a:off x="5337232" y="5836742"/>
                <a:ext cx="110160" cy="4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A468D6-DC61-01E9-31ED-81E3810B002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28592" y="5827742"/>
                  <a:ext cx="127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60083AC-925D-9E86-6AF9-5682A0F2F4A3}"/>
                    </a:ext>
                  </a:extLst>
                </p14:cNvPr>
                <p14:cNvContentPartPr/>
                <p14:nvPr/>
              </p14:nvContentPartPr>
              <p14:xfrm>
                <a:off x="5506432" y="5816942"/>
                <a:ext cx="150840" cy="74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60083AC-925D-9E86-6AF9-5682A0F2F4A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97792" y="5807942"/>
                  <a:ext cx="168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09C8966-89AE-2807-D856-0BE6F8BF48D1}"/>
                    </a:ext>
                  </a:extLst>
                </p14:cNvPr>
                <p14:cNvContentPartPr/>
                <p14:nvPr/>
              </p14:nvContentPartPr>
              <p14:xfrm>
                <a:off x="5502472" y="4842782"/>
                <a:ext cx="167040" cy="123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09C8966-89AE-2807-D856-0BE6F8BF48D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493832" y="4833782"/>
                  <a:ext cx="184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43CACA1-DE2B-C9D2-761B-689409CD9B83}"/>
                    </a:ext>
                  </a:extLst>
                </p14:cNvPr>
                <p14:cNvContentPartPr/>
                <p14:nvPr/>
              </p14:nvContentPartPr>
              <p14:xfrm>
                <a:off x="5795872" y="5185502"/>
                <a:ext cx="190800" cy="306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43CACA1-DE2B-C9D2-761B-689409CD9B8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86872" y="5176502"/>
                  <a:ext cx="2084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0A6C94-8E64-F099-D17C-BF01AE33F3CA}"/>
                    </a:ext>
                  </a:extLst>
                </p14:cNvPr>
                <p14:cNvContentPartPr/>
                <p14:nvPr/>
              </p14:nvContentPartPr>
              <p14:xfrm>
                <a:off x="5857432" y="5389262"/>
                <a:ext cx="99360" cy="10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0A6C94-8E64-F099-D17C-BF01AE33F3C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48432" y="5380622"/>
                  <a:ext cx="117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61666E4-7706-470C-ACA8-19EC1DE76E34}"/>
                    </a:ext>
                  </a:extLst>
                </p14:cNvPr>
                <p14:cNvContentPartPr/>
                <p14:nvPr/>
              </p14:nvContentPartPr>
              <p14:xfrm>
                <a:off x="6055072" y="5120342"/>
                <a:ext cx="86760" cy="408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61666E4-7706-470C-ACA8-19EC1DE76E3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46432" y="5111702"/>
                  <a:ext cx="1044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C7FA885-FE36-C343-541F-D97D2EC90A33}"/>
                    </a:ext>
                  </a:extLst>
                </p14:cNvPr>
                <p14:cNvContentPartPr/>
                <p14:nvPr/>
              </p14:nvContentPartPr>
              <p14:xfrm>
                <a:off x="6208792" y="5217182"/>
                <a:ext cx="140400" cy="211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C7FA885-FE36-C343-541F-D97D2EC90A3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99792" y="5208542"/>
                  <a:ext cx="158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669F095-6571-0C48-1B1E-788D1548616C}"/>
                    </a:ext>
                  </a:extLst>
                </p14:cNvPr>
                <p14:cNvContentPartPr/>
                <p14:nvPr/>
              </p14:nvContentPartPr>
              <p14:xfrm>
                <a:off x="6252712" y="5278022"/>
                <a:ext cx="115920" cy="47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669F095-6571-0C48-1B1E-788D1548616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43712" y="5269382"/>
                  <a:ext cx="133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3309E38-CA2A-1081-3B3D-3009D09FAE46}"/>
                    </a:ext>
                  </a:extLst>
                </p14:cNvPr>
                <p14:cNvContentPartPr/>
                <p14:nvPr/>
              </p14:nvContentPartPr>
              <p14:xfrm>
                <a:off x="6210232" y="5191982"/>
                <a:ext cx="149400" cy="15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3309E38-CA2A-1081-3B3D-3009D09FAE4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01592" y="5182982"/>
                  <a:ext cx="167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25DE700-6E1C-551B-0E59-0E472A619AFD}"/>
                    </a:ext>
                  </a:extLst>
                </p14:cNvPr>
                <p14:cNvContentPartPr/>
                <p14:nvPr/>
              </p14:nvContentPartPr>
              <p14:xfrm>
                <a:off x="6360712" y="5131142"/>
                <a:ext cx="141120" cy="408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25DE700-6E1C-551B-0E59-0E472A619AF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52072" y="5122142"/>
                  <a:ext cx="1587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401AAEB-3AE2-C647-DF60-EEBCDB0AC92F}"/>
                    </a:ext>
                  </a:extLst>
                </p14:cNvPr>
                <p14:cNvContentPartPr/>
                <p14:nvPr/>
              </p14:nvContentPartPr>
              <p14:xfrm>
                <a:off x="6658792" y="5350742"/>
                <a:ext cx="180000" cy="144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401AAEB-3AE2-C647-DF60-EEBCDB0AC92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50152" y="5342102"/>
                  <a:ext cx="197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03543C6-B5B0-FD8A-9C1E-1D85C83B3219}"/>
                    </a:ext>
                  </a:extLst>
                </p14:cNvPr>
                <p14:cNvContentPartPr/>
                <p14:nvPr/>
              </p14:nvContentPartPr>
              <p14:xfrm>
                <a:off x="6840952" y="5178302"/>
                <a:ext cx="187560" cy="12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03543C6-B5B0-FD8A-9C1E-1D85C83B32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32312" y="5169662"/>
                  <a:ext cx="205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926512C-6308-4222-B5A5-1AA8D2D6486F}"/>
                    </a:ext>
                  </a:extLst>
                </p14:cNvPr>
                <p14:cNvContentPartPr/>
                <p14:nvPr/>
              </p14:nvContentPartPr>
              <p14:xfrm>
                <a:off x="7114192" y="5103782"/>
                <a:ext cx="66240" cy="126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926512C-6308-4222-B5A5-1AA8D2D6486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05192" y="5094782"/>
                  <a:ext cx="83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4E7A81C-459B-42CB-987E-755B5FAFD6D3}"/>
                    </a:ext>
                  </a:extLst>
                </p14:cNvPr>
                <p14:cNvContentPartPr/>
                <p14:nvPr/>
              </p14:nvContentPartPr>
              <p14:xfrm>
                <a:off x="7187272" y="4972742"/>
                <a:ext cx="10800" cy="6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4E7A81C-459B-42CB-987E-755B5FAFD6D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78272" y="4963742"/>
                  <a:ext cx="28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D74F2E-76F8-EE33-ED7D-58C47D1F1C35}"/>
                    </a:ext>
                  </a:extLst>
                </p14:cNvPr>
                <p14:cNvContentPartPr/>
                <p14:nvPr/>
              </p14:nvContentPartPr>
              <p14:xfrm>
                <a:off x="7320112" y="4990022"/>
                <a:ext cx="129240" cy="209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D74F2E-76F8-EE33-ED7D-58C47D1F1C3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11472" y="4981022"/>
                  <a:ext cx="146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B1CB16-2C31-E3A9-81B4-3765ABBB9681}"/>
                    </a:ext>
                  </a:extLst>
                </p14:cNvPr>
                <p14:cNvContentPartPr/>
                <p14:nvPr/>
              </p14:nvContentPartPr>
              <p14:xfrm>
                <a:off x="7364752" y="5045462"/>
                <a:ext cx="129600" cy="44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B1CB16-2C31-E3A9-81B4-3765ABBB968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56112" y="5036822"/>
                  <a:ext cx="147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675D16E-2500-2C9F-DCCA-B110578CD329}"/>
                    </a:ext>
                  </a:extLst>
                </p14:cNvPr>
                <p14:cNvContentPartPr/>
                <p14:nvPr/>
              </p14:nvContentPartPr>
              <p14:xfrm>
                <a:off x="7343152" y="4991462"/>
                <a:ext cx="162000" cy="11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675D16E-2500-2C9F-DCCA-B110578CD32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34152" y="4982822"/>
                  <a:ext cx="179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0472786-F370-7CFA-81D6-6DDE96D82BF7}"/>
                    </a:ext>
                  </a:extLst>
                </p14:cNvPr>
                <p14:cNvContentPartPr/>
                <p14:nvPr/>
              </p14:nvContentPartPr>
              <p14:xfrm>
                <a:off x="7282672" y="5194862"/>
                <a:ext cx="304920" cy="78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0472786-F370-7CFA-81D6-6DDE96D82B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74032" y="5185862"/>
                  <a:ext cx="322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1459719-5F28-17D2-D7F8-B4AA41FD1E5F}"/>
                    </a:ext>
                  </a:extLst>
                </p14:cNvPr>
                <p14:cNvContentPartPr/>
                <p14:nvPr/>
              </p14:nvContentPartPr>
              <p14:xfrm>
                <a:off x="7407232" y="5265422"/>
                <a:ext cx="89640" cy="184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1459719-5F28-17D2-D7F8-B4AA41FD1E5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98232" y="5256422"/>
                  <a:ext cx="107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656EC0F-5AAD-C89D-9E8C-F839D4209840}"/>
                    </a:ext>
                  </a:extLst>
                </p14:cNvPr>
                <p14:cNvContentPartPr/>
                <p14:nvPr/>
              </p14:nvContentPartPr>
              <p14:xfrm>
                <a:off x="7380232" y="5301422"/>
                <a:ext cx="131040" cy="69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656EC0F-5AAD-C89D-9E8C-F839D420984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71592" y="5292782"/>
                  <a:ext cx="148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135BE0E-F655-622B-0D4E-F0E371B202B6}"/>
                    </a:ext>
                  </a:extLst>
                </p14:cNvPr>
                <p14:cNvContentPartPr/>
                <p14:nvPr/>
              </p14:nvContentPartPr>
              <p14:xfrm>
                <a:off x="7738432" y="5013782"/>
                <a:ext cx="105480" cy="199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135BE0E-F655-622B-0D4E-F0E371B202B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29432" y="5004782"/>
                  <a:ext cx="123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28C55D9-96E5-7D2D-2A91-C5F891AFFA93}"/>
                    </a:ext>
                  </a:extLst>
                </p14:cNvPr>
                <p14:cNvContentPartPr/>
                <p14:nvPr/>
              </p14:nvContentPartPr>
              <p14:xfrm>
                <a:off x="7711432" y="5096222"/>
                <a:ext cx="209880" cy="40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28C55D9-96E5-7D2D-2A91-C5F891AFFA9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702432" y="5087222"/>
                  <a:ext cx="227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973E0EF-D9BA-D356-BEED-F3F2DF418CDF}"/>
                    </a:ext>
                  </a:extLst>
                </p14:cNvPr>
                <p14:cNvContentPartPr/>
                <p14:nvPr/>
              </p14:nvContentPartPr>
              <p14:xfrm>
                <a:off x="8064592" y="5168222"/>
                <a:ext cx="146880" cy="267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973E0EF-D9BA-D356-BEED-F3F2DF418CD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55952" y="5159222"/>
                  <a:ext cx="1645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9284625-47BD-144F-331F-0EB5A979BC15}"/>
                    </a:ext>
                  </a:extLst>
                </p14:cNvPr>
                <p14:cNvContentPartPr/>
                <p14:nvPr/>
              </p14:nvContentPartPr>
              <p14:xfrm>
                <a:off x="8366632" y="5203862"/>
                <a:ext cx="78840" cy="224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9284625-47BD-144F-331F-0EB5A979BC1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57992" y="5194862"/>
                  <a:ext cx="96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50B1B78-94AD-C98A-66C0-7A58362E28E0}"/>
                    </a:ext>
                  </a:extLst>
                </p14:cNvPr>
                <p14:cNvContentPartPr/>
                <p14:nvPr/>
              </p14:nvContentPartPr>
              <p14:xfrm>
                <a:off x="8409112" y="5311142"/>
                <a:ext cx="103320" cy="22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50B1B78-94AD-C98A-66C0-7A58362E28E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00112" y="5302142"/>
                  <a:ext cx="120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F66D71-802A-5DF4-413D-737EE4A8D8BA}"/>
                    </a:ext>
                  </a:extLst>
                </p14:cNvPr>
                <p14:cNvContentPartPr/>
                <p14:nvPr/>
              </p14:nvContentPartPr>
              <p14:xfrm>
                <a:off x="8423872" y="5199542"/>
                <a:ext cx="124560" cy="14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F66D71-802A-5DF4-413D-737EE4A8D8B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14872" y="5190542"/>
                  <a:ext cx="142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32D85FE-6C39-8855-AF34-19DA8A671A3D}"/>
                    </a:ext>
                  </a:extLst>
                </p14:cNvPr>
                <p14:cNvContentPartPr/>
                <p14:nvPr/>
              </p14:nvContentPartPr>
              <p14:xfrm>
                <a:off x="8402632" y="5398262"/>
                <a:ext cx="121680" cy="25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32D85FE-6C39-8855-AF34-19DA8A671A3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93992" y="5389262"/>
                  <a:ext cx="1393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80FD9CD-61AB-49FC-0ECC-9EB35CBCC801}"/>
              </a:ext>
            </a:extLst>
          </p:cNvPr>
          <p:cNvGrpSpPr/>
          <p:nvPr/>
        </p:nvGrpSpPr>
        <p:grpSpPr>
          <a:xfrm>
            <a:off x="5153272" y="1804382"/>
            <a:ext cx="937800" cy="501120"/>
            <a:chOff x="5153272" y="1804382"/>
            <a:chExt cx="93780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24321A1-57D4-600C-10C6-CFE29FDB798C}"/>
                    </a:ext>
                  </a:extLst>
                </p14:cNvPr>
                <p14:cNvContentPartPr/>
                <p14:nvPr/>
              </p14:nvContentPartPr>
              <p14:xfrm>
                <a:off x="5153272" y="2118662"/>
                <a:ext cx="124920" cy="186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24321A1-57D4-600C-10C6-CFE29FDB798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44632" y="2109662"/>
                  <a:ext cx="142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6E94BB9-8984-1148-467A-5069985E8A91}"/>
                    </a:ext>
                  </a:extLst>
                </p14:cNvPr>
                <p14:cNvContentPartPr/>
                <p14:nvPr/>
              </p14:nvContentPartPr>
              <p14:xfrm>
                <a:off x="5260192" y="2004182"/>
                <a:ext cx="141120" cy="11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6E94BB9-8984-1148-467A-5069985E8A9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51192" y="1995542"/>
                  <a:ext cx="158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76AB753-1561-24B6-A5B5-A9E7388CF53D}"/>
                    </a:ext>
                  </a:extLst>
                </p14:cNvPr>
                <p14:cNvContentPartPr/>
                <p14:nvPr/>
              </p14:nvContentPartPr>
              <p14:xfrm>
                <a:off x="5488432" y="1895462"/>
                <a:ext cx="105480" cy="154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76AB753-1561-24B6-A5B5-A9E7388CF53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79792" y="1886462"/>
                  <a:ext cx="123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93E37D1-3D9F-A967-18FD-81DAF4F977EE}"/>
                    </a:ext>
                  </a:extLst>
                </p14:cNvPr>
                <p14:cNvContentPartPr/>
                <p14:nvPr/>
              </p14:nvContentPartPr>
              <p14:xfrm>
                <a:off x="5467192" y="1844342"/>
                <a:ext cx="161280" cy="161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93E37D1-3D9F-A967-18FD-81DAF4F977E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58192" y="1835702"/>
                  <a:ext cx="178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A94838C-EA0C-9E5C-4576-7D446BCC7D96}"/>
                    </a:ext>
                  </a:extLst>
                </p14:cNvPr>
                <p14:cNvContentPartPr/>
                <p14:nvPr/>
              </p14:nvContentPartPr>
              <p14:xfrm>
                <a:off x="5466832" y="2051702"/>
                <a:ext cx="271800" cy="67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A94838C-EA0C-9E5C-4576-7D446BCC7D9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58192" y="2042702"/>
                  <a:ext cx="289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0ACE494-6E58-7B3C-3C97-45B556D388EB}"/>
                    </a:ext>
                  </a:extLst>
                </p14:cNvPr>
                <p14:cNvContentPartPr/>
                <p14:nvPr/>
              </p14:nvContentPartPr>
              <p14:xfrm>
                <a:off x="5589592" y="2153582"/>
                <a:ext cx="163440" cy="86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0ACE494-6E58-7B3C-3C97-45B556D388E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80592" y="2144942"/>
                  <a:ext cx="181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BAD6E60-8743-D524-B95A-E7F6DC18EF60}"/>
                    </a:ext>
                  </a:extLst>
                </p14:cNvPr>
                <p14:cNvContentPartPr/>
                <p14:nvPr/>
              </p14:nvContentPartPr>
              <p14:xfrm>
                <a:off x="5445232" y="1804382"/>
                <a:ext cx="150480" cy="471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BAD6E60-8743-D524-B95A-E7F6DC18EF6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36592" y="1795742"/>
                  <a:ext cx="1681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50C6DEB-8410-610C-6E62-86064CA8D327}"/>
                    </a:ext>
                  </a:extLst>
                </p14:cNvPr>
                <p14:cNvContentPartPr/>
                <p14:nvPr/>
              </p14:nvContentPartPr>
              <p14:xfrm>
                <a:off x="5659792" y="1840742"/>
                <a:ext cx="173520" cy="456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50C6DEB-8410-610C-6E62-86064CA8D32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50792" y="1831742"/>
                  <a:ext cx="19116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E9288BA-8A8B-5F6B-C31F-3DA2ED7307F1}"/>
                    </a:ext>
                  </a:extLst>
                </p14:cNvPr>
                <p14:cNvContentPartPr/>
                <p14:nvPr/>
              </p14:nvContentPartPr>
              <p14:xfrm>
                <a:off x="5956072" y="1864142"/>
                <a:ext cx="117360" cy="248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E9288BA-8A8B-5F6B-C31F-3DA2ED7307F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47432" y="1855502"/>
                  <a:ext cx="1350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BCDAB8C-D8F2-D1AE-8FF9-E8EC906AE51C}"/>
                    </a:ext>
                  </a:extLst>
                </p14:cNvPr>
                <p14:cNvContentPartPr/>
                <p14:nvPr/>
              </p14:nvContentPartPr>
              <p14:xfrm>
                <a:off x="5900992" y="1977902"/>
                <a:ext cx="190080" cy="45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BCDAB8C-D8F2-D1AE-8FF9-E8EC906AE51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92352" y="1968902"/>
                  <a:ext cx="20772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0CD618-538D-DEDE-52D3-A8917AE2F0ED}"/>
              </a:ext>
            </a:extLst>
          </p:cNvPr>
          <p:cNvGrpSpPr/>
          <p:nvPr/>
        </p:nvGrpSpPr>
        <p:grpSpPr>
          <a:xfrm>
            <a:off x="6397792" y="2110382"/>
            <a:ext cx="263880" cy="135000"/>
            <a:chOff x="6397792" y="2110382"/>
            <a:chExt cx="26388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C53C034-4D11-A4CA-E07A-97E4048F6151}"/>
                    </a:ext>
                  </a:extLst>
                </p14:cNvPr>
                <p14:cNvContentPartPr/>
                <p14:nvPr/>
              </p14:nvContentPartPr>
              <p14:xfrm>
                <a:off x="6399592" y="2110382"/>
                <a:ext cx="218880" cy="33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C53C034-4D11-A4CA-E07A-97E4048F615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90952" y="2101742"/>
                  <a:ext cx="236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29E17A2-6A8E-2481-BAF4-05DF37CECCB8}"/>
                    </a:ext>
                  </a:extLst>
                </p14:cNvPr>
                <p14:cNvContentPartPr/>
                <p14:nvPr/>
              </p14:nvContentPartPr>
              <p14:xfrm>
                <a:off x="6397792" y="2214422"/>
                <a:ext cx="263880" cy="30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29E17A2-6A8E-2481-BAF4-05DF37CECCB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389152" y="2205782"/>
                  <a:ext cx="28152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5297D40-0DBD-9675-53A1-22D310518E70}"/>
              </a:ext>
            </a:extLst>
          </p:cNvPr>
          <p:cNvGrpSpPr/>
          <p:nvPr/>
        </p:nvGrpSpPr>
        <p:grpSpPr>
          <a:xfrm>
            <a:off x="6996832" y="1829942"/>
            <a:ext cx="504360" cy="880920"/>
            <a:chOff x="6996832" y="1829942"/>
            <a:chExt cx="504360" cy="88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BC32B99-15BA-7728-8E1F-56799D10FB26}"/>
                    </a:ext>
                  </a:extLst>
                </p14:cNvPr>
                <p14:cNvContentPartPr/>
                <p14:nvPr/>
              </p14:nvContentPartPr>
              <p14:xfrm>
                <a:off x="6996832" y="1868102"/>
                <a:ext cx="145800" cy="699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BC32B99-15BA-7728-8E1F-56799D10FB2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87832" y="1859462"/>
                  <a:ext cx="16344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67045BE-FAF8-2AFD-AB25-96459B6C482E}"/>
                    </a:ext>
                  </a:extLst>
                </p14:cNvPr>
                <p14:cNvContentPartPr/>
                <p14:nvPr/>
              </p14:nvContentPartPr>
              <p14:xfrm>
                <a:off x="7091872" y="2644622"/>
                <a:ext cx="175320" cy="17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67045BE-FAF8-2AFD-AB25-96459B6C482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83232" y="2635622"/>
                  <a:ext cx="192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D6C8E77-5745-2B0C-F89E-94747E199D23}"/>
                    </a:ext>
                  </a:extLst>
                </p14:cNvPr>
                <p14:cNvContentPartPr/>
                <p14:nvPr/>
              </p14:nvContentPartPr>
              <p14:xfrm>
                <a:off x="7346032" y="2588102"/>
                <a:ext cx="155160" cy="122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D6C8E77-5745-2B0C-F89E-94747E199D2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337032" y="2579102"/>
                  <a:ext cx="172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5F8EA85-D69E-4186-847F-6558C3EA3F8C}"/>
                    </a:ext>
                  </a:extLst>
                </p14:cNvPr>
                <p14:cNvContentPartPr/>
                <p14:nvPr/>
              </p14:nvContentPartPr>
              <p14:xfrm>
                <a:off x="7196632" y="1829942"/>
                <a:ext cx="188280" cy="104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5F8EA85-D69E-4186-847F-6558C3EA3F8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87632" y="1821302"/>
                  <a:ext cx="20592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C7181B3-BDA4-2C23-52AE-AE39FD4A497B}"/>
              </a:ext>
            </a:extLst>
          </p:cNvPr>
          <p:cNvGrpSpPr/>
          <p:nvPr/>
        </p:nvGrpSpPr>
        <p:grpSpPr>
          <a:xfrm>
            <a:off x="7624672" y="2029742"/>
            <a:ext cx="1074960" cy="383760"/>
            <a:chOff x="7624672" y="2029742"/>
            <a:chExt cx="107496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2CA3964-87EA-D202-FA4F-D203D46F0F81}"/>
                    </a:ext>
                  </a:extLst>
                </p14:cNvPr>
                <p14:cNvContentPartPr/>
                <p14:nvPr/>
              </p14:nvContentPartPr>
              <p14:xfrm>
                <a:off x="7624672" y="2056022"/>
                <a:ext cx="185760" cy="273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2CA3964-87EA-D202-FA4F-D203D46F0F8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16032" y="2047382"/>
                  <a:ext cx="2034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FD0178B-2A8C-5D1A-6499-92ADB7061042}"/>
                    </a:ext>
                  </a:extLst>
                </p14:cNvPr>
                <p14:cNvContentPartPr/>
                <p14:nvPr/>
              </p14:nvContentPartPr>
              <p14:xfrm>
                <a:off x="7656352" y="2237102"/>
                <a:ext cx="126000" cy="14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FD0178B-2A8C-5D1A-6499-92ADB706104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47712" y="2228102"/>
                  <a:ext cx="143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37FF911-9D6F-D5F9-D7F8-B738CED32539}"/>
                    </a:ext>
                  </a:extLst>
                </p14:cNvPr>
                <p14:cNvContentPartPr/>
                <p14:nvPr/>
              </p14:nvContentPartPr>
              <p14:xfrm>
                <a:off x="7933192" y="2029742"/>
                <a:ext cx="83880" cy="323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37FF911-9D6F-D5F9-D7F8-B738CED3253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24552" y="2021102"/>
                  <a:ext cx="1015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9AF2772-640E-C8FB-9B7D-1B4072199BA2}"/>
                    </a:ext>
                  </a:extLst>
                </p14:cNvPr>
                <p14:cNvContentPartPr/>
                <p14:nvPr/>
              </p14:nvContentPartPr>
              <p14:xfrm>
                <a:off x="8094472" y="2108222"/>
                <a:ext cx="110160" cy="207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9AF2772-640E-C8FB-9B7D-1B4072199BA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85832" y="2099222"/>
                  <a:ext cx="127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4AE83BE-1E41-D6B4-E642-1F4BDA12F74E}"/>
                    </a:ext>
                  </a:extLst>
                </p14:cNvPr>
                <p14:cNvContentPartPr/>
                <p14:nvPr/>
              </p14:nvContentPartPr>
              <p14:xfrm>
                <a:off x="8139472" y="2205062"/>
                <a:ext cx="119880" cy="3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4AE83BE-1E41-D6B4-E642-1F4BDA12F74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30472" y="2196422"/>
                  <a:ext cx="137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E0EBBB1-D779-5E74-3749-EA4704439061}"/>
                    </a:ext>
                  </a:extLst>
                </p14:cNvPr>
                <p14:cNvContentPartPr/>
                <p14:nvPr/>
              </p14:nvContentPartPr>
              <p14:xfrm>
                <a:off x="8130112" y="2092742"/>
                <a:ext cx="134280" cy="26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E0EBBB1-D779-5E74-3749-EA470443906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21112" y="2084102"/>
                  <a:ext cx="151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AF95F50-BD1E-013D-97BC-709FFB8072F3}"/>
                    </a:ext>
                  </a:extLst>
                </p14:cNvPr>
                <p14:cNvContentPartPr/>
                <p14:nvPr/>
              </p14:nvContentPartPr>
              <p14:xfrm>
                <a:off x="8250712" y="2038742"/>
                <a:ext cx="148320" cy="374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AF95F50-BD1E-013D-97BC-709FFB8072F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42072" y="2029742"/>
                  <a:ext cx="1659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24AC4FA-126E-25B9-01BB-0F9EA660B67E}"/>
                    </a:ext>
                  </a:extLst>
                </p14:cNvPr>
                <p14:cNvContentPartPr/>
                <p14:nvPr/>
              </p14:nvContentPartPr>
              <p14:xfrm>
                <a:off x="8556352" y="2174102"/>
                <a:ext cx="143280" cy="137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24AC4FA-126E-25B9-01BB-0F9EA660B67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47352" y="2165102"/>
                  <a:ext cx="16092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0A2D98D-F4AE-273A-F942-AF470608E576}"/>
              </a:ext>
            </a:extLst>
          </p:cNvPr>
          <p:cNvGrpSpPr/>
          <p:nvPr/>
        </p:nvGrpSpPr>
        <p:grpSpPr>
          <a:xfrm>
            <a:off x="8813752" y="1968182"/>
            <a:ext cx="284400" cy="115920"/>
            <a:chOff x="8813752" y="1968182"/>
            <a:chExt cx="28440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E90FAE4-3085-E763-6A1C-BEFBAD840685}"/>
                    </a:ext>
                  </a:extLst>
                </p14:cNvPr>
                <p14:cNvContentPartPr/>
                <p14:nvPr/>
              </p14:nvContentPartPr>
              <p14:xfrm>
                <a:off x="8813752" y="2026862"/>
                <a:ext cx="105480" cy="11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E90FAE4-3085-E763-6A1C-BEFBAD84068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04752" y="2018222"/>
                  <a:ext cx="123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DFCDB81-FB20-F92F-E60C-FDF2EE52E433}"/>
                    </a:ext>
                  </a:extLst>
                </p14:cNvPr>
                <p14:cNvContentPartPr/>
                <p14:nvPr/>
              </p14:nvContentPartPr>
              <p14:xfrm>
                <a:off x="9042712" y="1968182"/>
                <a:ext cx="55440" cy="115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DFCDB81-FB20-F92F-E60C-FDF2EE52E43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34072" y="1959542"/>
                  <a:ext cx="7308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9890401-6709-B79E-C630-D650F3CEBFA3}"/>
                  </a:ext>
                </a:extLst>
              </p14:cNvPr>
              <p14:cNvContentPartPr/>
              <p14:nvPr/>
            </p14:nvContentPartPr>
            <p14:xfrm>
              <a:off x="9083032" y="1838942"/>
              <a:ext cx="6480" cy="165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9890401-6709-B79E-C630-D650F3CEBFA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074392" y="1829942"/>
                <a:ext cx="2412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F59A3C8-301F-029E-0EF5-59A8A6B5599E}"/>
              </a:ext>
            </a:extLst>
          </p:cNvPr>
          <p:cNvGrpSpPr/>
          <p:nvPr/>
        </p:nvGrpSpPr>
        <p:grpSpPr>
          <a:xfrm>
            <a:off x="9299752" y="1702502"/>
            <a:ext cx="1272600" cy="612360"/>
            <a:chOff x="9299752" y="1702502"/>
            <a:chExt cx="127260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D6A0136-0D1C-8D5D-DFAC-5894B090EC87}"/>
                    </a:ext>
                  </a:extLst>
                </p14:cNvPr>
                <p14:cNvContentPartPr/>
                <p14:nvPr/>
              </p14:nvContentPartPr>
              <p14:xfrm>
                <a:off x="9299752" y="1702502"/>
                <a:ext cx="63720" cy="332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D6A0136-0D1C-8D5D-DFAC-5894B090EC8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91112" y="1693862"/>
                  <a:ext cx="813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EAD8E5C-2C5F-D752-F595-F350BF817556}"/>
                    </a:ext>
                  </a:extLst>
                </p14:cNvPr>
                <p14:cNvContentPartPr/>
                <p14:nvPr/>
              </p14:nvContentPartPr>
              <p14:xfrm>
                <a:off x="9415672" y="1778822"/>
                <a:ext cx="117000" cy="170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EAD8E5C-2C5F-D752-F595-F350BF81755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07032" y="1770182"/>
                  <a:ext cx="134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D338665-4B32-426D-C304-A6B8B3B61655}"/>
                    </a:ext>
                  </a:extLst>
                </p14:cNvPr>
                <p14:cNvContentPartPr/>
                <p14:nvPr/>
              </p14:nvContentPartPr>
              <p14:xfrm>
                <a:off x="9430792" y="1856942"/>
                <a:ext cx="108000" cy="3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D338665-4B32-426D-C304-A6B8B3B6165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422152" y="1848302"/>
                  <a:ext cx="125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1CF555B-340F-672A-4260-1820F1396DF0}"/>
                    </a:ext>
                  </a:extLst>
                </p14:cNvPr>
                <p14:cNvContentPartPr/>
                <p14:nvPr/>
              </p14:nvContentPartPr>
              <p14:xfrm>
                <a:off x="9410632" y="1789622"/>
                <a:ext cx="170280" cy="25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1CF555B-340F-672A-4260-1820F1396DF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01992" y="1780622"/>
                  <a:ext cx="187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0949B95-92A7-F136-55F0-D304A2670031}"/>
                    </a:ext>
                  </a:extLst>
                </p14:cNvPr>
                <p14:cNvContentPartPr/>
                <p14:nvPr/>
              </p14:nvContentPartPr>
              <p14:xfrm>
                <a:off x="9619432" y="1848302"/>
                <a:ext cx="127440" cy="6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0949B95-92A7-F136-55F0-D304A267003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10432" y="1839302"/>
                  <a:ext cx="145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E3E1BF8-F1C5-6BC5-A267-26B2358D3278}"/>
                    </a:ext>
                  </a:extLst>
                </p14:cNvPr>
                <p14:cNvContentPartPr/>
                <p14:nvPr/>
              </p14:nvContentPartPr>
              <p14:xfrm>
                <a:off x="9803392" y="1789262"/>
                <a:ext cx="127440" cy="183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E3E1BF8-F1C5-6BC5-A267-26B2358D327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94392" y="1780622"/>
                  <a:ext cx="145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DDC8289-E07E-5194-25A3-AE20FAF72235}"/>
                    </a:ext>
                  </a:extLst>
                </p14:cNvPr>
                <p14:cNvContentPartPr/>
                <p14:nvPr/>
              </p14:nvContentPartPr>
              <p14:xfrm>
                <a:off x="9822472" y="1852262"/>
                <a:ext cx="126360" cy="21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DDC8289-E07E-5194-25A3-AE20FAF7223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813472" y="1843262"/>
                  <a:ext cx="144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E790283-995D-3143-E15D-B656DF4D6DA6}"/>
                    </a:ext>
                  </a:extLst>
                </p14:cNvPr>
                <p14:cNvContentPartPr/>
                <p14:nvPr/>
              </p14:nvContentPartPr>
              <p14:xfrm>
                <a:off x="9786112" y="1788182"/>
                <a:ext cx="187200" cy="35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E790283-995D-3143-E15D-B656DF4D6DA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777472" y="1779182"/>
                  <a:ext cx="204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66E0433-578F-A83B-F9CE-5B99A475A2F5}"/>
                    </a:ext>
                  </a:extLst>
                </p14:cNvPr>
                <p14:cNvContentPartPr/>
                <p14:nvPr/>
              </p14:nvContentPartPr>
              <p14:xfrm>
                <a:off x="9997432" y="1904822"/>
                <a:ext cx="73440" cy="96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66E0433-578F-A83B-F9CE-5B99A475A2F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988432" y="1895822"/>
                  <a:ext cx="91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B74FB0C-A8F2-B454-B4B3-0C123FCB98F3}"/>
                    </a:ext>
                  </a:extLst>
                </p14:cNvPr>
                <p14:cNvContentPartPr/>
                <p14:nvPr/>
              </p14:nvContentPartPr>
              <p14:xfrm>
                <a:off x="10074832" y="1703222"/>
                <a:ext cx="148680" cy="319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B74FB0C-A8F2-B454-B4B3-0C123FCB98F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065832" y="1694582"/>
                  <a:ext cx="1663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022415B-B5F7-8116-1515-042A803BA66A}"/>
                    </a:ext>
                  </a:extLst>
                </p14:cNvPr>
                <p14:cNvContentPartPr/>
                <p14:nvPr/>
              </p14:nvContentPartPr>
              <p14:xfrm>
                <a:off x="9305512" y="2022542"/>
                <a:ext cx="937080" cy="64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022415B-B5F7-8116-1515-042A803BA66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96872" y="2013902"/>
                  <a:ext cx="954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EAC59B4-5D43-9E07-3D7E-90DB704A90B3}"/>
                    </a:ext>
                  </a:extLst>
                </p14:cNvPr>
                <p14:cNvContentPartPr/>
                <p14:nvPr/>
              </p14:nvContentPartPr>
              <p14:xfrm>
                <a:off x="9665872" y="2114702"/>
                <a:ext cx="110880" cy="200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EAC59B4-5D43-9E07-3D7E-90DB704A90B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656872" y="2105702"/>
                  <a:ext cx="128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A0D29CB-7145-E189-3FAF-AEFC0729AA5A}"/>
                    </a:ext>
                  </a:extLst>
                </p14:cNvPr>
                <p14:cNvContentPartPr/>
                <p14:nvPr/>
              </p14:nvContentPartPr>
              <p14:xfrm>
                <a:off x="9607192" y="2169422"/>
                <a:ext cx="182880" cy="52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A0D29CB-7145-E189-3FAF-AEFC0729AA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98192" y="2160422"/>
                  <a:ext cx="200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E79AB91-DE71-D103-327E-0EC76A41BE59}"/>
                    </a:ext>
                  </a:extLst>
                </p14:cNvPr>
                <p14:cNvContentPartPr/>
                <p14:nvPr/>
              </p14:nvContentPartPr>
              <p14:xfrm>
                <a:off x="10415392" y="1885742"/>
                <a:ext cx="78840" cy="222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E79AB91-DE71-D103-327E-0EC76A41BE5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406392" y="1876742"/>
                  <a:ext cx="96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C9D0087-8043-C7B6-5466-FDB0D5761A3E}"/>
                    </a:ext>
                  </a:extLst>
                </p14:cNvPr>
                <p14:cNvContentPartPr/>
                <p14:nvPr/>
              </p14:nvContentPartPr>
              <p14:xfrm>
                <a:off x="10351672" y="2005262"/>
                <a:ext cx="220680" cy="35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C9D0087-8043-C7B6-5466-FDB0D5761A3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42672" y="1996622"/>
                  <a:ext cx="23832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1165764-BF42-C50D-2642-114CD7CF6991}"/>
              </a:ext>
            </a:extLst>
          </p:cNvPr>
          <p:cNvGrpSpPr/>
          <p:nvPr/>
        </p:nvGrpSpPr>
        <p:grpSpPr>
          <a:xfrm>
            <a:off x="10847032" y="2027222"/>
            <a:ext cx="470880" cy="331560"/>
            <a:chOff x="10847032" y="2027222"/>
            <a:chExt cx="47088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324A979-967F-01DA-CEEA-D721C9690427}"/>
                    </a:ext>
                  </a:extLst>
                </p14:cNvPr>
                <p14:cNvContentPartPr/>
                <p14:nvPr/>
              </p14:nvContentPartPr>
              <p14:xfrm>
                <a:off x="10847032" y="2027222"/>
                <a:ext cx="126360" cy="326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324A979-967F-01DA-CEEA-D721C969042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838032" y="2018582"/>
                  <a:ext cx="1440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E0A1D0C-4D9F-C3BD-BE62-D83B58FF6866}"/>
                    </a:ext>
                  </a:extLst>
                </p14:cNvPr>
                <p14:cNvContentPartPr/>
                <p14:nvPr/>
              </p14:nvContentPartPr>
              <p14:xfrm>
                <a:off x="11085352" y="2080142"/>
                <a:ext cx="113760" cy="278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E0A1D0C-4D9F-C3BD-BE62-D83B58FF686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76352" y="2071142"/>
                  <a:ext cx="1314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A39FBFE-14D2-BDEB-42C1-E58B2B5F9D55}"/>
                    </a:ext>
                  </a:extLst>
                </p14:cNvPr>
                <p14:cNvContentPartPr/>
                <p14:nvPr/>
              </p14:nvContentPartPr>
              <p14:xfrm>
                <a:off x="11089312" y="2248982"/>
                <a:ext cx="126720" cy="28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A39FBFE-14D2-BDEB-42C1-E58B2B5F9D5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80672" y="2239982"/>
                  <a:ext cx="144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FCF526D-47FC-A09F-05DC-CC0CE256055F}"/>
                    </a:ext>
                  </a:extLst>
                </p14:cNvPr>
                <p14:cNvContentPartPr/>
                <p14:nvPr/>
              </p14:nvContentPartPr>
              <p14:xfrm>
                <a:off x="11095792" y="2084102"/>
                <a:ext cx="222120" cy="23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FCF526D-47FC-A09F-05DC-CC0CE256055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87152" y="2075102"/>
                  <a:ext cx="2397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A40B6B7-C28D-A9F6-3AE7-2D660731BE6E}"/>
              </a:ext>
            </a:extLst>
          </p:cNvPr>
          <p:cNvGrpSpPr/>
          <p:nvPr/>
        </p:nvGrpSpPr>
        <p:grpSpPr>
          <a:xfrm>
            <a:off x="3155272" y="3278942"/>
            <a:ext cx="761760" cy="429480"/>
            <a:chOff x="3155272" y="3278942"/>
            <a:chExt cx="76176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7FFC1D5-899F-7D97-2F28-F5967974AB36}"/>
                    </a:ext>
                  </a:extLst>
                </p14:cNvPr>
                <p14:cNvContentPartPr/>
                <p14:nvPr/>
              </p14:nvContentPartPr>
              <p14:xfrm>
                <a:off x="3155272" y="3282902"/>
                <a:ext cx="224280" cy="353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7FFC1D5-899F-7D97-2F28-F5967974AB3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46272" y="3274262"/>
                  <a:ext cx="2419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54F4D11-B49A-EBFC-FF34-0AABDC43784F}"/>
                    </a:ext>
                  </a:extLst>
                </p14:cNvPr>
                <p14:cNvContentPartPr/>
                <p14:nvPr/>
              </p14:nvContentPartPr>
              <p14:xfrm>
                <a:off x="3165712" y="3489542"/>
                <a:ext cx="162000" cy="20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54F4D11-B49A-EBFC-FF34-0AABDC4378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157072" y="3480902"/>
                  <a:ext cx="179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8F77D61-53DD-CC62-2584-1C652D6BDC81}"/>
                    </a:ext>
                  </a:extLst>
                </p14:cNvPr>
                <p14:cNvContentPartPr/>
                <p14:nvPr/>
              </p14:nvContentPartPr>
              <p14:xfrm>
                <a:off x="3436432" y="3278942"/>
                <a:ext cx="91440" cy="360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8F77D61-53DD-CC62-2584-1C652D6BDC8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27792" y="3270302"/>
                  <a:ext cx="1090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000A685-0EB3-2D83-323C-40A866690C38}"/>
                    </a:ext>
                  </a:extLst>
                </p14:cNvPr>
                <p14:cNvContentPartPr/>
                <p14:nvPr/>
              </p14:nvContentPartPr>
              <p14:xfrm>
                <a:off x="3603112" y="3373982"/>
                <a:ext cx="103320" cy="234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000A685-0EB3-2D83-323C-40A866690C3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94472" y="3365342"/>
                  <a:ext cx="120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224BCEB-F23B-AB7D-8047-2E2496B4B6DF}"/>
                    </a:ext>
                  </a:extLst>
                </p14:cNvPr>
                <p14:cNvContentPartPr/>
                <p14:nvPr/>
              </p14:nvContentPartPr>
              <p14:xfrm>
                <a:off x="3611032" y="3472262"/>
                <a:ext cx="141480" cy="20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224BCEB-F23B-AB7D-8047-2E2496B4B6D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02032" y="3463622"/>
                  <a:ext cx="159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80D9913-4210-A9B1-8771-D63B81F5A506}"/>
                    </a:ext>
                  </a:extLst>
                </p14:cNvPr>
                <p14:cNvContentPartPr/>
                <p14:nvPr/>
              </p14:nvContentPartPr>
              <p14:xfrm>
                <a:off x="3610672" y="3394862"/>
                <a:ext cx="140040" cy="12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80D9913-4210-A9B1-8771-D63B81F5A50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02032" y="3386222"/>
                  <a:ext cx="157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7BAA023-4436-21E1-3867-03EF135C1898}"/>
                    </a:ext>
                  </a:extLst>
                </p14:cNvPr>
                <p14:cNvContentPartPr/>
                <p14:nvPr/>
              </p14:nvContentPartPr>
              <p14:xfrm>
                <a:off x="3824512" y="3286502"/>
                <a:ext cx="92520" cy="421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7BAA023-4436-21E1-3867-03EF135C189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15872" y="3277862"/>
                  <a:ext cx="110160" cy="43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49B70BD-D61B-9B7A-35C4-18C414FBB3A5}"/>
                  </a:ext>
                </a:extLst>
              </p14:cNvPr>
              <p14:cNvContentPartPr/>
              <p14:nvPr/>
            </p14:nvContentPartPr>
            <p14:xfrm>
              <a:off x="4187032" y="3423302"/>
              <a:ext cx="236160" cy="111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49B70BD-D61B-9B7A-35C4-18C414FBB3A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178392" y="3414302"/>
                <a:ext cx="2538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162454F6-0D6C-B106-9149-974893C0AA3E}"/>
                  </a:ext>
                </a:extLst>
              </p14:cNvPr>
              <p14:cNvContentPartPr/>
              <p14:nvPr/>
            </p14:nvContentPartPr>
            <p14:xfrm>
              <a:off x="4156072" y="3565142"/>
              <a:ext cx="239400" cy="23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162454F6-0D6C-B106-9149-974893C0AA3E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147432" y="3556502"/>
                <a:ext cx="25704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9D1B7A4-326E-7428-76CF-9612791904A0}"/>
              </a:ext>
            </a:extLst>
          </p:cNvPr>
          <p:cNvGrpSpPr/>
          <p:nvPr/>
        </p:nvGrpSpPr>
        <p:grpSpPr>
          <a:xfrm>
            <a:off x="4582672" y="3188942"/>
            <a:ext cx="383040" cy="267480"/>
            <a:chOff x="4582672" y="3188942"/>
            <a:chExt cx="38304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4D7F98B-E360-F1D0-BA5D-A266424C2FD4}"/>
                    </a:ext>
                  </a:extLst>
                </p14:cNvPr>
                <p14:cNvContentPartPr/>
                <p14:nvPr/>
              </p14:nvContentPartPr>
              <p14:xfrm>
                <a:off x="4770232" y="3188942"/>
                <a:ext cx="4680" cy="205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4D7F98B-E360-F1D0-BA5D-A266424C2FD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761592" y="3179942"/>
                  <a:ext cx="22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9D5C4FF-0BCC-0908-0D07-296003A0246C}"/>
                    </a:ext>
                  </a:extLst>
                </p14:cNvPr>
                <p14:cNvContentPartPr/>
                <p14:nvPr/>
              </p14:nvContentPartPr>
              <p14:xfrm>
                <a:off x="4582672" y="3448142"/>
                <a:ext cx="383040" cy="8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9D5C4FF-0BCC-0908-0D07-296003A0246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74032" y="3439142"/>
                  <a:ext cx="4006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B748166-86E2-D4F3-18A5-D3D4355CD7A4}"/>
              </a:ext>
            </a:extLst>
          </p:cNvPr>
          <p:cNvGrpSpPr/>
          <p:nvPr/>
        </p:nvGrpSpPr>
        <p:grpSpPr>
          <a:xfrm>
            <a:off x="4630552" y="3614822"/>
            <a:ext cx="399240" cy="196200"/>
            <a:chOff x="4630552" y="3614822"/>
            <a:chExt cx="39924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47A6222-802E-755C-CA8D-98B076AF2BBF}"/>
                    </a:ext>
                  </a:extLst>
                </p14:cNvPr>
                <p14:cNvContentPartPr/>
                <p14:nvPr/>
              </p14:nvContentPartPr>
              <p14:xfrm>
                <a:off x="4630552" y="3616262"/>
                <a:ext cx="127800" cy="186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47A6222-802E-755C-CA8D-98B076AF2BB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21912" y="3607622"/>
                  <a:ext cx="145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792AC5B-DE00-B12E-38B7-42C31515165E}"/>
                    </a:ext>
                  </a:extLst>
                </p14:cNvPr>
                <p14:cNvContentPartPr/>
                <p14:nvPr/>
              </p14:nvContentPartPr>
              <p14:xfrm>
                <a:off x="4874992" y="3625982"/>
                <a:ext cx="12600" cy="185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792AC5B-DE00-B12E-38B7-42C31515165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65992" y="3616982"/>
                  <a:ext cx="30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C309234-7440-EFEA-3B03-AF8D6F46488C}"/>
                    </a:ext>
                  </a:extLst>
                </p14:cNvPr>
                <p14:cNvContentPartPr/>
                <p14:nvPr/>
              </p14:nvContentPartPr>
              <p14:xfrm>
                <a:off x="4959952" y="3614822"/>
                <a:ext cx="6480" cy="163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C309234-7440-EFEA-3B03-AF8D6F46488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51312" y="3605822"/>
                  <a:ext cx="24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DEBFAFA-D8DF-548A-8EF9-37562054C61B}"/>
                    </a:ext>
                  </a:extLst>
                </p14:cNvPr>
                <p14:cNvContentPartPr/>
                <p14:nvPr/>
              </p14:nvContentPartPr>
              <p14:xfrm>
                <a:off x="4791112" y="3634262"/>
                <a:ext cx="238680" cy="43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DEBFAFA-D8DF-548A-8EF9-37562054C61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782472" y="3625262"/>
                  <a:ext cx="2563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7FE3A34-7DF7-ED01-0394-D55E5E6E86B8}"/>
              </a:ext>
            </a:extLst>
          </p:cNvPr>
          <p:cNvGrpSpPr/>
          <p:nvPr/>
        </p:nvGrpSpPr>
        <p:grpSpPr>
          <a:xfrm>
            <a:off x="5218432" y="3122342"/>
            <a:ext cx="293040" cy="782640"/>
            <a:chOff x="5218432" y="3122342"/>
            <a:chExt cx="293040" cy="78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A46567E-9CFE-E46E-441B-83A37F164831}"/>
                    </a:ext>
                  </a:extLst>
                </p14:cNvPr>
                <p14:cNvContentPartPr/>
                <p14:nvPr/>
              </p14:nvContentPartPr>
              <p14:xfrm>
                <a:off x="5218432" y="3134222"/>
                <a:ext cx="81000" cy="768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A46567E-9CFE-E46E-441B-83A37F16483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09432" y="3125582"/>
                  <a:ext cx="9864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40A2577-898B-B81A-AF2E-92C80367BC60}"/>
                    </a:ext>
                  </a:extLst>
                </p14:cNvPr>
                <p14:cNvContentPartPr/>
                <p14:nvPr/>
              </p14:nvContentPartPr>
              <p14:xfrm>
                <a:off x="5369632" y="3844862"/>
                <a:ext cx="74520" cy="60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40A2577-898B-B81A-AF2E-92C80367BC6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360992" y="3836222"/>
                  <a:ext cx="92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38A9813-0C2A-9974-1663-C747A668C5AF}"/>
                    </a:ext>
                  </a:extLst>
                </p14:cNvPr>
                <p14:cNvContentPartPr/>
                <p14:nvPr/>
              </p14:nvContentPartPr>
              <p14:xfrm>
                <a:off x="5366392" y="3122342"/>
                <a:ext cx="145080" cy="125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38A9813-0C2A-9974-1663-C747A668C5A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357752" y="3113342"/>
                  <a:ext cx="16272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DA2D0EAE-9B2F-8438-3173-176517CA8906}"/>
              </a:ext>
            </a:extLst>
          </p:cNvPr>
          <p:cNvGrpSpPr/>
          <p:nvPr/>
        </p:nvGrpSpPr>
        <p:grpSpPr>
          <a:xfrm>
            <a:off x="5751828" y="3022101"/>
            <a:ext cx="968040" cy="552600"/>
            <a:chOff x="5751828" y="3022101"/>
            <a:chExt cx="96804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6E98F68-85E4-D08F-E535-FFEA72197A15}"/>
                    </a:ext>
                  </a:extLst>
                </p14:cNvPr>
                <p14:cNvContentPartPr/>
                <p14:nvPr/>
              </p14:nvContentPartPr>
              <p14:xfrm>
                <a:off x="5751828" y="3383181"/>
                <a:ext cx="159480" cy="191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6E98F68-85E4-D08F-E535-FFEA72197A1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743188" y="3374541"/>
                  <a:ext cx="177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627FFC5-E868-35BF-DF7E-BD02B26E72B2}"/>
                    </a:ext>
                  </a:extLst>
                </p14:cNvPr>
                <p14:cNvContentPartPr/>
                <p14:nvPr/>
              </p14:nvContentPartPr>
              <p14:xfrm>
                <a:off x="5942988" y="3275541"/>
                <a:ext cx="76320" cy="11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627FFC5-E868-35BF-DF7E-BD02B26E72B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933988" y="3266901"/>
                  <a:ext cx="93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8D93F32-AC71-56D2-AA7F-E2B73EFC069B}"/>
                    </a:ext>
                  </a:extLst>
                </p14:cNvPr>
                <p14:cNvContentPartPr/>
                <p14:nvPr/>
              </p14:nvContentPartPr>
              <p14:xfrm>
                <a:off x="6198948" y="3099861"/>
                <a:ext cx="60120" cy="154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8D93F32-AC71-56D2-AA7F-E2B73EFC069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190308" y="3090861"/>
                  <a:ext cx="77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A53D401-20BC-56B6-54E1-F483DC4681DB}"/>
                    </a:ext>
                  </a:extLst>
                </p14:cNvPr>
                <p14:cNvContentPartPr/>
                <p14:nvPr/>
              </p14:nvContentPartPr>
              <p14:xfrm>
                <a:off x="6192828" y="3072861"/>
                <a:ext cx="120600" cy="178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A53D401-20BC-56B6-54E1-F483DC4681D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83828" y="3063861"/>
                  <a:ext cx="138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BB9F71D-9246-C0B0-E788-A9AFE8D37DBE}"/>
                    </a:ext>
                  </a:extLst>
                </p14:cNvPr>
                <p14:cNvContentPartPr/>
                <p14:nvPr/>
              </p14:nvContentPartPr>
              <p14:xfrm>
                <a:off x="6137028" y="3293901"/>
                <a:ext cx="245880" cy="27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BB9F71D-9246-C0B0-E788-A9AFE8D37DB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128028" y="3285261"/>
                  <a:ext cx="263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3B2B803-F0A6-2323-CCED-9AD10C435058}"/>
                    </a:ext>
                  </a:extLst>
                </p14:cNvPr>
                <p14:cNvContentPartPr/>
                <p14:nvPr/>
              </p14:nvContentPartPr>
              <p14:xfrm>
                <a:off x="6204348" y="3383181"/>
                <a:ext cx="160920" cy="126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3B2B803-F0A6-2323-CCED-9AD10C43505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195348" y="3374181"/>
                  <a:ext cx="178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F353C75-2F99-539F-4F97-DAA79293ACF6}"/>
                    </a:ext>
                  </a:extLst>
                </p14:cNvPr>
                <p14:cNvContentPartPr/>
                <p14:nvPr/>
              </p14:nvContentPartPr>
              <p14:xfrm>
                <a:off x="6463908" y="3121461"/>
                <a:ext cx="134640" cy="239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F353C75-2F99-539F-4F97-DAA79293ACF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455268" y="3112461"/>
                  <a:ext cx="152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1EBCC17-0643-FBF1-99D7-D3F3F71CB38E}"/>
                    </a:ext>
                  </a:extLst>
                </p14:cNvPr>
                <p14:cNvContentPartPr/>
                <p14:nvPr/>
              </p14:nvContentPartPr>
              <p14:xfrm>
                <a:off x="6433308" y="3236301"/>
                <a:ext cx="149040" cy="27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1EBCC17-0643-FBF1-99D7-D3F3F71CB38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24308" y="3227661"/>
                  <a:ext cx="166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CFA1E29-D1D8-E493-6EF5-B5120599BCB8}"/>
                    </a:ext>
                  </a:extLst>
                </p14:cNvPr>
                <p14:cNvContentPartPr/>
                <p14:nvPr/>
              </p14:nvContentPartPr>
              <p14:xfrm>
                <a:off x="6662988" y="3022101"/>
                <a:ext cx="56880" cy="105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CFA1E29-D1D8-E493-6EF5-B5120599BCB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654348" y="3013461"/>
                  <a:ext cx="7452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3960577-42A6-BA50-AE6F-9FBCC7E58BE4}"/>
              </a:ext>
            </a:extLst>
          </p:cNvPr>
          <p:cNvGrpSpPr/>
          <p:nvPr/>
        </p:nvGrpSpPr>
        <p:grpSpPr>
          <a:xfrm>
            <a:off x="6946308" y="3067461"/>
            <a:ext cx="406440" cy="463680"/>
            <a:chOff x="6946308" y="3067461"/>
            <a:chExt cx="40644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F9DBCDE-56C2-0560-8087-371A82D7FE9D}"/>
                    </a:ext>
                  </a:extLst>
                </p14:cNvPr>
                <p14:cNvContentPartPr/>
                <p14:nvPr/>
              </p14:nvContentPartPr>
              <p14:xfrm>
                <a:off x="6946308" y="3321621"/>
                <a:ext cx="178200" cy="209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F9DBCDE-56C2-0560-8087-371A82D7FE9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937308" y="3312621"/>
                  <a:ext cx="195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746EA2F-0B4E-2AF8-5D7E-5C996DA72340}"/>
                    </a:ext>
                  </a:extLst>
                </p14:cNvPr>
                <p14:cNvContentPartPr/>
                <p14:nvPr/>
              </p14:nvContentPartPr>
              <p14:xfrm>
                <a:off x="7152948" y="3128301"/>
                <a:ext cx="199800" cy="19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746EA2F-0B4E-2AF8-5D7E-5C996DA7234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143948" y="3119661"/>
                  <a:ext cx="217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8E6F349-5713-6004-0109-D4453BAD15EC}"/>
                    </a:ext>
                  </a:extLst>
                </p14:cNvPr>
                <p14:cNvContentPartPr/>
                <p14:nvPr/>
              </p14:nvContentPartPr>
              <p14:xfrm>
                <a:off x="7249788" y="3067461"/>
                <a:ext cx="18720" cy="181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8E6F349-5713-6004-0109-D4453BAD15E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240788" y="3058821"/>
                  <a:ext cx="3636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E2A34AD-B137-71FB-20E0-5C5EADCC3E71}"/>
              </a:ext>
            </a:extLst>
          </p:cNvPr>
          <p:cNvGrpSpPr/>
          <p:nvPr/>
        </p:nvGrpSpPr>
        <p:grpSpPr>
          <a:xfrm>
            <a:off x="7462908" y="2867661"/>
            <a:ext cx="2431440" cy="646560"/>
            <a:chOff x="7462908" y="2867661"/>
            <a:chExt cx="243144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F707909-7DA9-4715-50DA-A554EA76F004}"/>
                    </a:ext>
                  </a:extLst>
                </p14:cNvPr>
                <p14:cNvContentPartPr/>
                <p14:nvPr/>
              </p14:nvContentPartPr>
              <p14:xfrm>
                <a:off x="7462908" y="3068541"/>
                <a:ext cx="60120" cy="89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F707909-7DA9-4715-50DA-A554EA76F00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453908" y="3059901"/>
                  <a:ext cx="77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71DF8C8-02A8-1847-225B-F5ADD9669E6C}"/>
                    </a:ext>
                  </a:extLst>
                </p14:cNvPr>
                <p14:cNvContentPartPr/>
                <p14:nvPr/>
              </p14:nvContentPartPr>
              <p14:xfrm>
                <a:off x="7480548" y="2946501"/>
                <a:ext cx="18000" cy="20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71DF8C8-02A8-1847-225B-F5ADD9669E6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471548" y="2937501"/>
                  <a:ext cx="35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C739EFD-74BD-3FE3-FDCE-29BF7669B99E}"/>
                    </a:ext>
                  </a:extLst>
                </p14:cNvPr>
                <p14:cNvContentPartPr/>
                <p14:nvPr/>
              </p14:nvContentPartPr>
              <p14:xfrm>
                <a:off x="7642548" y="2871981"/>
                <a:ext cx="142200" cy="350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C739EFD-74BD-3FE3-FDCE-29BF7669B99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633908" y="2862981"/>
                  <a:ext cx="1598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72B6F2D-B974-9D2E-6438-B11E7A15747D}"/>
                    </a:ext>
                  </a:extLst>
                </p14:cNvPr>
                <p14:cNvContentPartPr/>
                <p14:nvPr/>
              </p14:nvContentPartPr>
              <p14:xfrm>
                <a:off x="7810308" y="2955861"/>
                <a:ext cx="67320" cy="195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72B6F2D-B974-9D2E-6438-B11E7A15747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801668" y="2946861"/>
                  <a:ext cx="84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9D2D3AB-8B0C-0F77-6BFC-835FEA24A743}"/>
                    </a:ext>
                  </a:extLst>
                </p14:cNvPr>
                <p14:cNvContentPartPr/>
                <p14:nvPr/>
              </p14:nvContentPartPr>
              <p14:xfrm>
                <a:off x="7821468" y="3068541"/>
                <a:ext cx="81720" cy="16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9D2D3AB-8B0C-0F77-6BFC-835FEA24A74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12828" y="3059901"/>
                  <a:ext cx="99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25429E9-4E7B-EA12-6BEC-4A81E72DB5EC}"/>
                    </a:ext>
                  </a:extLst>
                </p14:cNvPr>
                <p14:cNvContentPartPr/>
                <p14:nvPr/>
              </p14:nvContentPartPr>
              <p14:xfrm>
                <a:off x="7814268" y="2958741"/>
                <a:ext cx="169920" cy="20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25429E9-4E7B-EA12-6BEC-4A81E72DB5E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805268" y="2949741"/>
                  <a:ext cx="187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692C675-8A85-F79C-0DB7-50DFC694C8EF}"/>
                    </a:ext>
                  </a:extLst>
                </p14:cNvPr>
                <p14:cNvContentPartPr/>
                <p14:nvPr/>
              </p14:nvContentPartPr>
              <p14:xfrm>
                <a:off x="8055468" y="3062061"/>
                <a:ext cx="83880" cy="11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692C675-8A85-F79C-0DB7-50DFC694C8E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046828" y="3053061"/>
                  <a:ext cx="101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040B63B-4021-B16F-237A-CD4C77AAF783}"/>
                    </a:ext>
                  </a:extLst>
                </p14:cNvPr>
                <p14:cNvContentPartPr/>
                <p14:nvPr/>
              </p14:nvContentPartPr>
              <p14:xfrm>
                <a:off x="8239428" y="2962341"/>
                <a:ext cx="79920" cy="162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040B63B-4021-B16F-237A-CD4C77AAF78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230428" y="2953341"/>
                  <a:ext cx="97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F722454-A372-CD56-757E-35228E329650}"/>
                    </a:ext>
                  </a:extLst>
                </p14:cNvPr>
                <p14:cNvContentPartPr/>
                <p14:nvPr/>
              </p14:nvContentPartPr>
              <p14:xfrm>
                <a:off x="8259228" y="3064581"/>
                <a:ext cx="76320" cy="11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F722454-A372-CD56-757E-35228E32965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250588" y="3055581"/>
                  <a:ext cx="93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BD7A186-C80B-B293-41C2-49AD30775B0C}"/>
                    </a:ext>
                  </a:extLst>
                </p14:cNvPr>
                <p14:cNvContentPartPr/>
                <p14:nvPr/>
              </p14:nvContentPartPr>
              <p14:xfrm>
                <a:off x="8244828" y="2930661"/>
                <a:ext cx="147960" cy="66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BD7A186-C80B-B293-41C2-49AD30775B0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235828" y="2921661"/>
                  <a:ext cx="165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306435F-49F3-A0CC-4F22-6B352E2A1F13}"/>
                    </a:ext>
                  </a:extLst>
                </p14:cNvPr>
                <p14:cNvContentPartPr/>
                <p14:nvPr/>
              </p14:nvContentPartPr>
              <p14:xfrm>
                <a:off x="8430948" y="3091221"/>
                <a:ext cx="79200" cy="64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306435F-49F3-A0CC-4F22-6B352E2A1F1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422308" y="3082581"/>
                  <a:ext cx="96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E765F6C-4649-81DB-D31E-4CD3C3D7A3C0}"/>
                    </a:ext>
                  </a:extLst>
                </p14:cNvPr>
                <p14:cNvContentPartPr/>
                <p14:nvPr/>
              </p14:nvContentPartPr>
              <p14:xfrm>
                <a:off x="8539308" y="2867661"/>
                <a:ext cx="144000" cy="331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E765F6C-4649-81DB-D31E-4CD3C3D7A3C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530308" y="2859021"/>
                  <a:ext cx="1616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1EA5961-3468-A92D-6096-744C667AAA69}"/>
                    </a:ext>
                  </a:extLst>
                </p14:cNvPr>
                <p14:cNvContentPartPr/>
                <p14:nvPr/>
              </p14:nvContentPartPr>
              <p14:xfrm>
                <a:off x="7624188" y="3188781"/>
                <a:ext cx="1098360" cy="102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1EA5961-3468-A92D-6096-744C667AAA6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615548" y="3179781"/>
                  <a:ext cx="1116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F1B36ED-82C4-E30D-4ADE-09B342C1A0BA}"/>
                    </a:ext>
                  </a:extLst>
                </p14:cNvPr>
                <p14:cNvContentPartPr/>
                <p14:nvPr/>
              </p14:nvContentPartPr>
              <p14:xfrm>
                <a:off x="8073828" y="3295341"/>
                <a:ext cx="181080" cy="218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F1B36ED-82C4-E30D-4ADE-09B342C1A0B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064828" y="3286701"/>
                  <a:ext cx="198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65E8542-3AE2-94C7-1821-8CA342A798A0}"/>
                    </a:ext>
                  </a:extLst>
                </p14:cNvPr>
                <p14:cNvContentPartPr/>
                <p14:nvPr/>
              </p14:nvContentPartPr>
              <p14:xfrm>
                <a:off x="8010468" y="3321621"/>
                <a:ext cx="217440" cy="107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65E8542-3AE2-94C7-1821-8CA342A798A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01828" y="3312621"/>
                  <a:ext cx="235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7302FB4-244F-690A-31DF-17D5872157B2}"/>
                    </a:ext>
                  </a:extLst>
                </p14:cNvPr>
                <p14:cNvContentPartPr/>
                <p14:nvPr/>
              </p14:nvContentPartPr>
              <p14:xfrm>
                <a:off x="8866188" y="3039021"/>
                <a:ext cx="124200" cy="246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7302FB4-244F-690A-31DF-17D5872157B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857548" y="3030381"/>
                  <a:ext cx="1418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8190517-63DF-DE77-52D1-F01D2B376035}"/>
                    </a:ext>
                  </a:extLst>
                </p14:cNvPr>
                <p14:cNvContentPartPr/>
                <p14:nvPr/>
              </p14:nvContentPartPr>
              <p14:xfrm>
                <a:off x="8809668" y="3111021"/>
                <a:ext cx="165960" cy="9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8190517-63DF-DE77-52D1-F01D2B37603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800668" y="3102021"/>
                  <a:ext cx="183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B4BA6D8-8DB5-4013-3E60-84B98085FC2D}"/>
                    </a:ext>
                  </a:extLst>
                </p14:cNvPr>
                <p14:cNvContentPartPr/>
                <p14:nvPr/>
              </p14:nvContentPartPr>
              <p14:xfrm>
                <a:off x="9144108" y="2894661"/>
                <a:ext cx="34560" cy="95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B4BA6D8-8DB5-4013-3E60-84B98085FC2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135108" y="2885661"/>
                  <a:ext cx="52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786D3BC-D215-BC63-C75F-7BEC326CD350}"/>
                    </a:ext>
                  </a:extLst>
                </p14:cNvPr>
                <p14:cNvContentPartPr/>
                <p14:nvPr/>
              </p14:nvContentPartPr>
              <p14:xfrm>
                <a:off x="9350028" y="3162501"/>
                <a:ext cx="103320" cy="317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786D3BC-D215-BC63-C75F-7BEC326CD35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341028" y="3153501"/>
                  <a:ext cx="1209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A4468DA-185B-35A4-A62E-1C9D41FAB23E}"/>
                    </a:ext>
                  </a:extLst>
                </p14:cNvPr>
                <p14:cNvContentPartPr/>
                <p14:nvPr/>
              </p14:nvContentPartPr>
              <p14:xfrm>
                <a:off x="9606348" y="3167181"/>
                <a:ext cx="110160" cy="278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A4468DA-185B-35A4-A62E-1C9D41FAB23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597348" y="3158541"/>
                  <a:ext cx="127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7F2FA35-9AE5-35A3-87DD-2FE09CFF501C}"/>
                    </a:ext>
                  </a:extLst>
                </p14:cNvPr>
                <p14:cNvContentPartPr/>
                <p14:nvPr/>
              </p14:nvContentPartPr>
              <p14:xfrm>
                <a:off x="9543348" y="3297861"/>
                <a:ext cx="198720" cy="42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7F2FA35-9AE5-35A3-87DD-2FE09CFF501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534348" y="3288861"/>
                  <a:ext cx="216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C4C37D5-EFA5-FB0E-715D-10406177F96B}"/>
                    </a:ext>
                  </a:extLst>
                </p14:cNvPr>
                <p14:cNvContentPartPr/>
                <p14:nvPr/>
              </p14:nvContentPartPr>
              <p14:xfrm>
                <a:off x="9828468" y="2983221"/>
                <a:ext cx="65880" cy="123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C4C37D5-EFA5-FB0E-715D-10406177F96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819828" y="2974581"/>
                  <a:ext cx="8352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F439B99-FF97-62EE-EA55-B6569389613B}"/>
              </a:ext>
            </a:extLst>
          </p:cNvPr>
          <p:cNvGrpSpPr/>
          <p:nvPr/>
        </p:nvGrpSpPr>
        <p:grpSpPr>
          <a:xfrm>
            <a:off x="9267228" y="3543741"/>
            <a:ext cx="516960" cy="334440"/>
            <a:chOff x="9267228" y="3543741"/>
            <a:chExt cx="51696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1D8D43C-F9A2-C9B2-BD19-348F17F3EEF0}"/>
                    </a:ext>
                  </a:extLst>
                </p14:cNvPr>
                <p14:cNvContentPartPr/>
                <p14:nvPr/>
              </p14:nvContentPartPr>
              <p14:xfrm>
                <a:off x="9267228" y="3543741"/>
                <a:ext cx="516960" cy="37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1D8D43C-F9A2-C9B2-BD19-348F17F3EEF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258588" y="3534741"/>
                  <a:ext cx="534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C513413-29B1-5653-DBA8-5858833E8C2B}"/>
                    </a:ext>
                  </a:extLst>
                </p14:cNvPr>
                <p14:cNvContentPartPr/>
                <p14:nvPr/>
              </p14:nvContentPartPr>
              <p14:xfrm>
                <a:off x="9464868" y="3657501"/>
                <a:ext cx="137160" cy="220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C513413-29B1-5653-DBA8-5858833E8C2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456228" y="3648501"/>
                  <a:ext cx="154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3C2E70C-3B3F-308B-52DF-8FA8755139C9}"/>
                    </a:ext>
                  </a:extLst>
                </p14:cNvPr>
                <p14:cNvContentPartPr/>
                <p14:nvPr/>
              </p14:nvContentPartPr>
              <p14:xfrm>
                <a:off x="9397548" y="3698541"/>
                <a:ext cx="181440" cy="50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3C2E70C-3B3F-308B-52DF-8FA8755139C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388548" y="3689541"/>
                  <a:ext cx="19908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F3D9E084-5EEF-70FC-279A-49BA603CEF02}"/>
              </a:ext>
            </a:extLst>
          </p:cNvPr>
          <p:cNvGrpSpPr/>
          <p:nvPr/>
        </p:nvGrpSpPr>
        <p:grpSpPr>
          <a:xfrm>
            <a:off x="501228" y="2814741"/>
            <a:ext cx="2491560" cy="422640"/>
            <a:chOff x="501228" y="2814741"/>
            <a:chExt cx="249156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B7F3C5C-EFA1-D7EE-0C92-FBE63F87D384}"/>
                    </a:ext>
                  </a:extLst>
                </p14:cNvPr>
                <p14:cNvContentPartPr/>
                <p14:nvPr/>
              </p14:nvContentPartPr>
              <p14:xfrm>
                <a:off x="501228" y="2819061"/>
                <a:ext cx="1383840" cy="418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B7F3C5C-EFA1-D7EE-0C92-FBE63F87D38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92588" y="2810061"/>
                  <a:ext cx="14014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CDBAEC6-8F40-9EF5-D9DC-ACB146A5414A}"/>
                    </a:ext>
                  </a:extLst>
                </p14:cNvPr>
                <p14:cNvContentPartPr/>
                <p14:nvPr/>
              </p14:nvContentPartPr>
              <p14:xfrm>
                <a:off x="1660788" y="2909421"/>
                <a:ext cx="171360" cy="41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CDBAEC6-8F40-9EF5-D9DC-ACB146A5414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652148" y="2900421"/>
                  <a:ext cx="189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60F7245-3435-311A-50A5-BF2AF7B53BE0}"/>
                    </a:ext>
                  </a:extLst>
                </p14:cNvPr>
                <p14:cNvContentPartPr/>
                <p14:nvPr/>
              </p14:nvContentPartPr>
              <p14:xfrm>
                <a:off x="1172628" y="2897181"/>
                <a:ext cx="28440" cy="12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60F7245-3435-311A-50A5-BF2AF7B53BE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3988" y="2888181"/>
                  <a:ext cx="46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D1821BB-9459-3A74-60BB-9EA1C461E83A}"/>
                    </a:ext>
                  </a:extLst>
                </p14:cNvPr>
                <p14:cNvContentPartPr/>
                <p14:nvPr/>
              </p14:nvContentPartPr>
              <p14:xfrm>
                <a:off x="2042748" y="2955861"/>
                <a:ext cx="9720" cy="17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D1821BB-9459-3A74-60BB-9EA1C461E83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033748" y="2946861"/>
                  <a:ext cx="27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E784F7D-D373-9662-385D-37D8EF2DBDA0}"/>
                    </a:ext>
                  </a:extLst>
                </p14:cNvPr>
                <p14:cNvContentPartPr/>
                <p14:nvPr/>
              </p14:nvContentPartPr>
              <p14:xfrm>
                <a:off x="2041668" y="3057381"/>
                <a:ext cx="27000" cy="24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E784F7D-D373-9662-385D-37D8EF2DBDA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032668" y="3048381"/>
                  <a:ext cx="44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08E23FF-1520-D0AA-2D57-BD62C54CFA9E}"/>
                    </a:ext>
                  </a:extLst>
                </p14:cNvPr>
                <p14:cNvContentPartPr/>
                <p14:nvPr/>
              </p14:nvContentPartPr>
              <p14:xfrm>
                <a:off x="2231028" y="2861181"/>
                <a:ext cx="102600" cy="228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08E23FF-1520-D0AA-2D57-BD62C54CFA9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222388" y="2852541"/>
                  <a:ext cx="120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83C8AEA-F414-90FD-61FB-70BFD5DE4299}"/>
                    </a:ext>
                  </a:extLst>
                </p14:cNvPr>
                <p14:cNvContentPartPr/>
                <p14:nvPr/>
              </p14:nvContentPartPr>
              <p14:xfrm>
                <a:off x="2326788" y="2814741"/>
                <a:ext cx="638280" cy="332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83C8AEA-F414-90FD-61FB-70BFD5DE429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317788" y="2806101"/>
                  <a:ext cx="6559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8CADFAD-1BBA-97AC-8B42-36E60A77D225}"/>
                    </a:ext>
                  </a:extLst>
                </p14:cNvPr>
                <p14:cNvContentPartPr/>
                <p14:nvPr/>
              </p14:nvContentPartPr>
              <p14:xfrm>
                <a:off x="2846988" y="2887821"/>
                <a:ext cx="145800" cy="2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8CADFAD-1BBA-97AC-8B42-36E60A77D22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837988" y="2878821"/>
                  <a:ext cx="163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F283D65-78AB-A75B-78BF-9D85CAAFDECB}"/>
                    </a:ext>
                  </a:extLst>
                </p14:cNvPr>
                <p14:cNvContentPartPr/>
                <p14:nvPr/>
              </p14:nvContentPartPr>
              <p14:xfrm>
                <a:off x="2592108" y="2840301"/>
                <a:ext cx="24840" cy="2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F283D65-78AB-A75B-78BF-9D85CAAFDEC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583468" y="2831301"/>
                  <a:ext cx="4248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C11CE0C-4DCC-5779-EFEA-E35F405D7AA1}"/>
              </a:ext>
            </a:extLst>
          </p:cNvPr>
          <p:cNvGrpSpPr/>
          <p:nvPr/>
        </p:nvGrpSpPr>
        <p:grpSpPr>
          <a:xfrm>
            <a:off x="3214908" y="2658501"/>
            <a:ext cx="743400" cy="385920"/>
            <a:chOff x="3214908" y="2658501"/>
            <a:chExt cx="74340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AD73B14-D189-A1A0-4394-9BB98464948C}"/>
                    </a:ext>
                  </a:extLst>
                </p14:cNvPr>
                <p14:cNvContentPartPr/>
                <p14:nvPr/>
              </p14:nvContentPartPr>
              <p14:xfrm>
                <a:off x="3214908" y="2932101"/>
                <a:ext cx="102600" cy="112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AD73B14-D189-A1A0-4394-9BB98464948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206268" y="2923101"/>
                  <a:ext cx="120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4348F53-FD15-1B64-C46D-9E2F3D192D36}"/>
                    </a:ext>
                  </a:extLst>
                </p14:cNvPr>
                <p14:cNvContentPartPr/>
                <p14:nvPr/>
              </p14:nvContentPartPr>
              <p14:xfrm>
                <a:off x="3276828" y="2847861"/>
                <a:ext cx="97920" cy="10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4348F53-FD15-1B64-C46D-9E2F3D192D3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267828" y="2839221"/>
                  <a:ext cx="115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66B388D-DA39-4AB7-89FF-B169E588C34C}"/>
                    </a:ext>
                  </a:extLst>
                </p14:cNvPr>
                <p14:cNvContentPartPr/>
                <p14:nvPr/>
              </p14:nvContentPartPr>
              <p14:xfrm>
                <a:off x="3451788" y="2772981"/>
                <a:ext cx="22680" cy="81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66B388D-DA39-4AB7-89FF-B169E588C34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442788" y="2764341"/>
                  <a:ext cx="40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54A8005-0FF0-E12F-BC78-6FAE07E9B476}"/>
                    </a:ext>
                  </a:extLst>
                </p14:cNvPr>
                <p14:cNvContentPartPr/>
                <p14:nvPr/>
              </p14:nvContentPartPr>
              <p14:xfrm>
                <a:off x="3435228" y="2694141"/>
                <a:ext cx="83160" cy="156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54A8005-0FF0-E12F-BC78-6FAE07E9B47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426588" y="2685141"/>
                  <a:ext cx="100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04344F4-EEF4-1E11-790E-7EFD97DF1879}"/>
                    </a:ext>
                  </a:extLst>
                </p14:cNvPr>
                <p14:cNvContentPartPr/>
                <p14:nvPr/>
              </p14:nvContentPartPr>
              <p14:xfrm>
                <a:off x="3588588" y="2660301"/>
                <a:ext cx="95760" cy="193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04344F4-EEF4-1E11-790E-7EFD97DF187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579948" y="2651301"/>
                  <a:ext cx="113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E76E705-700E-D934-7B67-12A95DB63203}"/>
                    </a:ext>
                  </a:extLst>
                </p14:cNvPr>
                <p14:cNvContentPartPr/>
                <p14:nvPr/>
              </p14:nvContentPartPr>
              <p14:xfrm>
                <a:off x="3530988" y="2741661"/>
                <a:ext cx="187560" cy="15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E76E705-700E-D934-7B67-12A95DB6320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522348" y="2732661"/>
                  <a:ext cx="20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31BA273-C27C-2D1E-170C-5625DBBEAA5A}"/>
                    </a:ext>
                  </a:extLst>
                </p14:cNvPr>
                <p14:cNvContentPartPr/>
                <p14:nvPr/>
              </p14:nvContentPartPr>
              <p14:xfrm>
                <a:off x="3720348" y="2658501"/>
                <a:ext cx="163440" cy="217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31BA273-C27C-2D1E-170C-5625DBBEAA5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711348" y="2649861"/>
                  <a:ext cx="181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7E4C419-8536-ADDA-D105-B420E7CC4D03}"/>
                    </a:ext>
                  </a:extLst>
                </p14:cNvPr>
                <p14:cNvContentPartPr/>
                <p14:nvPr/>
              </p14:nvContentPartPr>
              <p14:xfrm>
                <a:off x="3884508" y="2793501"/>
                <a:ext cx="73800" cy="83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7E4C419-8536-ADDA-D105-B420E7CC4D0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75508" y="2784501"/>
                  <a:ext cx="9144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947B06C-CE3A-6900-FB97-E4DB3C9143DA}"/>
              </a:ext>
            </a:extLst>
          </p:cNvPr>
          <p:cNvGrpSpPr/>
          <p:nvPr/>
        </p:nvGrpSpPr>
        <p:grpSpPr>
          <a:xfrm>
            <a:off x="4279068" y="2718261"/>
            <a:ext cx="543960" cy="263880"/>
            <a:chOff x="4279068" y="2718261"/>
            <a:chExt cx="54396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114C83B-DC50-3B50-B823-156237D1BE7E}"/>
                    </a:ext>
                  </a:extLst>
                </p14:cNvPr>
                <p14:cNvContentPartPr/>
                <p14:nvPr/>
              </p14:nvContentPartPr>
              <p14:xfrm>
                <a:off x="4279068" y="2718261"/>
                <a:ext cx="543960" cy="263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114C83B-DC50-3B50-B823-156237D1BE7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270068" y="2709261"/>
                  <a:ext cx="561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B869C81-5515-18FA-0F7F-06CC2E861924}"/>
                    </a:ext>
                  </a:extLst>
                </p14:cNvPr>
                <p14:cNvContentPartPr/>
                <p14:nvPr/>
              </p14:nvContentPartPr>
              <p14:xfrm>
                <a:off x="4506588" y="2809341"/>
                <a:ext cx="259200" cy="35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B869C81-5515-18FA-0F7F-06CC2E86192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497588" y="2800341"/>
                  <a:ext cx="27684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E344A6B8-6C04-9B00-EE97-B7C18078DCE4}"/>
              </a:ext>
            </a:extLst>
          </p:cNvPr>
          <p:cNvGrpSpPr/>
          <p:nvPr/>
        </p:nvGrpSpPr>
        <p:grpSpPr>
          <a:xfrm>
            <a:off x="5044788" y="2626461"/>
            <a:ext cx="1521360" cy="325800"/>
            <a:chOff x="5044788" y="2626461"/>
            <a:chExt cx="152136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043DB89-D021-6AE7-37C3-DD38C70E5CF6}"/>
                    </a:ext>
                  </a:extLst>
                </p14:cNvPr>
                <p14:cNvContentPartPr/>
                <p14:nvPr/>
              </p14:nvContentPartPr>
              <p14:xfrm>
                <a:off x="5044788" y="2686941"/>
                <a:ext cx="586440" cy="265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043DB89-D021-6AE7-37C3-DD38C70E5CF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035788" y="2677941"/>
                  <a:ext cx="604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C72DF8B-1FA9-AA5B-3EEB-206F70725AB0}"/>
                    </a:ext>
                  </a:extLst>
                </p14:cNvPr>
                <p14:cNvContentPartPr/>
                <p14:nvPr/>
              </p14:nvContentPartPr>
              <p14:xfrm>
                <a:off x="5509908" y="2766501"/>
                <a:ext cx="18000" cy="12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C72DF8B-1FA9-AA5B-3EEB-206F70725AB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500908" y="2757861"/>
                  <a:ext cx="35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F655DBC-5C87-7948-CF50-4D9926FE822C}"/>
                    </a:ext>
                  </a:extLst>
                </p14:cNvPr>
                <p14:cNvContentPartPr/>
                <p14:nvPr/>
              </p14:nvContentPartPr>
              <p14:xfrm>
                <a:off x="5770188" y="2626461"/>
                <a:ext cx="795960" cy="322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F655DBC-5C87-7948-CF50-4D9926FE822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761188" y="2617821"/>
                  <a:ext cx="8136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9A1E34B-8E9D-62EC-1B5C-59BFEB46251E}"/>
                    </a:ext>
                  </a:extLst>
                </p14:cNvPr>
                <p14:cNvContentPartPr/>
                <p14:nvPr/>
              </p14:nvContentPartPr>
              <p14:xfrm>
                <a:off x="6245388" y="2728341"/>
                <a:ext cx="193680" cy="25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9A1E34B-8E9D-62EC-1B5C-59BFEB46251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236388" y="2719701"/>
                  <a:ext cx="211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D738379-2E77-8741-0814-0B748288D7FE}"/>
                    </a:ext>
                  </a:extLst>
                </p14:cNvPr>
                <p14:cNvContentPartPr/>
                <p14:nvPr/>
              </p14:nvContentPartPr>
              <p14:xfrm>
                <a:off x="5940828" y="2710701"/>
                <a:ext cx="237240" cy="57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D738379-2E77-8741-0814-0B748288D7F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932188" y="2701701"/>
                  <a:ext cx="25488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9982E03D-8239-0DC6-ABBE-334756DB803A}"/>
              </a:ext>
            </a:extLst>
          </p:cNvPr>
          <p:cNvGrpSpPr/>
          <p:nvPr/>
        </p:nvGrpSpPr>
        <p:grpSpPr>
          <a:xfrm>
            <a:off x="6791148" y="2828061"/>
            <a:ext cx="354240" cy="188640"/>
            <a:chOff x="6791148" y="2828061"/>
            <a:chExt cx="35424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D58AC8C-68E2-6D2C-D7F7-3C93EF799282}"/>
                    </a:ext>
                  </a:extLst>
                </p14:cNvPr>
                <p14:cNvContentPartPr/>
                <p14:nvPr/>
              </p14:nvContentPartPr>
              <p14:xfrm>
                <a:off x="6791148" y="2828061"/>
                <a:ext cx="354240" cy="188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D58AC8C-68E2-6D2C-D7F7-3C93EF79928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782508" y="2819061"/>
                  <a:ext cx="371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506B976-66FF-7E6B-EA6E-A1BD0C1BDD12}"/>
                    </a:ext>
                  </a:extLst>
                </p14:cNvPr>
                <p14:cNvContentPartPr/>
                <p14:nvPr/>
              </p14:nvContentPartPr>
              <p14:xfrm>
                <a:off x="7039908" y="2842821"/>
                <a:ext cx="101160" cy="173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506B976-66FF-7E6B-EA6E-A1BD0C1BDD1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030908" y="2834181"/>
                  <a:ext cx="11880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6F9D6C7-6616-EF8C-1E6A-D1FC81048E9E}"/>
              </a:ext>
            </a:extLst>
          </p:cNvPr>
          <p:cNvGrpSpPr/>
          <p:nvPr/>
        </p:nvGrpSpPr>
        <p:grpSpPr>
          <a:xfrm>
            <a:off x="4298148" y="4799061"/>
            <a:ext cx="146880" cy="72720"/>
            <a:chOff x="4298148" y="4799061"/>
            <a:chExt cx="146880" cy="7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03726E9-20A3-DD0D-5205-7AAD48F2C245}"/>
                    </a:ext>
                  </a:extLst>
                </p14:cNvPr>
                <p14:cNvContentPartPr/>
                <p14:nvPr/>
              </p14:nvContentPartPr>
              <p14:xfrm>
                <a:off x="4298148" y="4799061"/>
                <a:ext cx="146880" cy="11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03726E9-20A3-DD0D-5205-7AAD48F2C24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289508" y="4790421"/>
                  <a:ext cx="164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21576F2-ED91-2B35-3A94-71A1FC01A6BB}"/>
                    </a:ext>
                  </a:extLst>
                </p14:cNvPr>
                <p14:cNvContentPartPr/>
                <p14:nvPr/>
              </p14:nvContentPartPr>
              <p14:xfrm>
                <a:off x="4316148" y="4863501"/>
                <a:ext cx="115560" cy="82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21576F2-ED91-2B35-3A94-71A1FC01A6B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307148" y="4854501"/>
                  <a:ext cx="13320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A33A2292-A726-248B-5F55-FBAE47C1C30A}"/>
                  </a:ext>
                </a:extLst>
              </p14:cNvPr>
              <p14:cNvContentPartPr/>
              <p14:nvPr/>
            </p14:nvContentPartPr>
            <p14:xfrm>
              <a:off x="4880988" y="4621941"/>
              <a:ext cx="29880" cy="1148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A33A2292-A726-248B-5F55-FBAE47C1C30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871988" y="4613301"/>
                <a:ext cx="475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C7F8EA02-456D-3FE6-BFC5-BB3BFB110122}"/>
                  </a:ext>
                </a:extLst>
              </p14:cNvPr>
              <p14:cNvContentPartPr/>
              <p14:nvPr/>
            </p14:nvContentPartPr>
            <p14:xfrm>
              <a:off x="4910508" y="4469301"/>
              <a:ext cx="25920" cy="334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C7F8EA02-456D-3FE6-BFC5-BB3BFB110122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901508" y="4460661"/>
                <a:ext cx="4356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F1949113-736B-D63B-E81C-4247E125FF00}"/>
              </a:ext>
            </a:extLst>
          </p:cNvPr>
          <p:cNvGrpSpPr/>
          <p:nvPr/>
        </p:nvGrpSpPr>
        <p:grpSpPr>
          <a:xfrm>
            <a:off x="5372028" y="4264101"/>
            <a:ext cx="1699920" cy="828360"/>
            <a:chOff x="5372028" y="4264101"/>
            <a:chExt cx="1699920" cy="82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FBD6379-A743-72C8-3F68-0B525B999F31}"/>
                    </a:ext>
                  </a:extLst>
                </p14:cNvPr>
                <p14:cNvContentPartPr/>
                <p14:nvPr/>
              </p14:nvContentPartPr>
              <p14:xfrm>
                <a:off x="6169788" y="4264101"/>
                <a:ext cx="25920" cy="203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FBD6379-A743-72C8-3F68-0B525B999F3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161148" y="4255101"/>
                  <a:ext cx="43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F49559B-4CAF-96FF-2BBB-55F5BDC07BB6}"/>
                    </a:ext>
                  </a:extLst>
                </p14:cNvPr>
                <p14:cNvContentPartPr/>
                <p14:nvPr/>
              </p14:nvContentPartPr>
              <p14:xfrm>
                <a:off x="5372028" y="4477941"/>
                <a:ext cx="1699920" cy="141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F49559B-4CAF-96FF-2BBB-55F5BDC07BB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63028" y="4468941"/>
                  <a:ext cx="1717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15ECDC5-D63A-B92F-B639-43C97910DF31}"/>
                    </a:ext>
                  </a:extLst>
                </p14:cNvPr>
                <p14:cNvContentPartPr/>
                <p14:nvPr/>
              </p14:nvContentPartPr>
              <p14:xfrm>
                <a:off x="5413068" y="4687821"/>
                <a:ext cx="120960" cy="328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15ECDC5-D63A-B92F-B639-43C97910DF3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404068" y="4679181"/>
                  <a:ext cx="1386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FC9ADA1-5CC1-D02B-5ED1-1CFC33359658}"/>
                    </a:ext>
                  </a:extLst>
                </p14:cNvPr>
                <p14:cNvContentPartPr/>
                <p14:nvPr/>
              </p14:nvContentPartPr>
              <p14:xfrm>
                <a:off x="5549508" y="4775301"/>
                <a:ext cx="90360" cy="185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FC9ADA1-5CC1-D02B-5ED1-1CFC3335965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540868" y="4766661"/>
                  <a:ext cx="108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572202A-C0CA-FDE4-21B0-BC95DB8D3596}"/>
                    </a:ext>
                  </a:extLst>
                </p14:cNvPr>
                <p14:cNvContentPartPr/>
                <p14:nvPr/>
              </p14:nvContentPartPr>
              <p14:xfrm>
                <a:off x="5542308" y="4866021"/>
                <a:ext cx="120960" cy="201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572202A-C0CA-FDE4-21B0-BC95DB8D359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533668" y="4857381"/>
                  <a:ext cx="138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EE55B1A-0D98-2D40-8F97-56EFF937F236}"/>
                    </a:ext>
                  </a:extLst>
                </p14:cNvPr>
                <p14:cNvContentPartPr/>
                <p14:nvPr/>
              </p14:nvContentPartPr>
              <p14:xfrm>
                <a:off x="5540868" y="4810581"/>
                <a:ext cx="134280" cy="14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EE55B1A-0D98-2D40-8F97-56EFF937F23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532228" y="4801941"/>
                  <a:ext cx="151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A0B0FD2-0D12-63D4-8B88-ACA50C9441EB}"/>
                    </a:ext>
                  </a:extLst>
                </p14:cNvPr>
                <p14:cNvContentPartPr/>
                <p14:nvPr/>
              </p14:nvContentPartPr>
              <p14:xfrm>
                <a:off x="5771628" y="4863501"/>
                <a:ext cx="56880" cy="1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A0B0FD2-0D12-63D4-8B88-ACA50C9441E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762988" y="4854501"/>
                  <a:ext cx="74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76311D7-B781-B718-3376-DBED28E768EB}"/>
                    </a:ext>
                  </a:extLst>
                </p14:cNvPr>
                <p14:cNvContentPartPr/>
                <p14:nvPr/>
              </p14:nvContentPartPr>
              <p14:xfrm>
                <a:off x="5904828" y="4753341"/>
                <a:ext cx="101160" cy="200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76311D7-B781-B718-3376-DBED28E768E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895828" y="4744341"/>
                  <a:ext cx="118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B3F62A3-3852-0A17-FFB2-75275AFD3E8C}"/>
                    </a:ext>
                  </a:extLst>
                </p14:cNvPr>
                <p14:cNvContentPartPr/>
                <p14:nvPr/>
              </p14:nvContentPartPr>
              <p14:xfrm>
                <a:off x="5936508" y="4863501"/>
                <a:ext cx="99360" cy="14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B3F62A3-3852-0A17-FFB2-75275AFD3E8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927508" y="4854501"/>
                  <a:ext cx="117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603E9E3-6944-B820-947D-817DE57F809A}"/>
                    </a:ext>
                  </a:extLst>
                </p14:cNvPr>
                <p14:cNvContentPartPr/>
                <p14:nvPr/>
              </p14:nvContentPartPr>
              <p14:xfrm>
                <a:off x="5929668" y="4788261"/>
                <a:ext cx="98640" cy="100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603E9E3-6944-B820-947D-817DE57F809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920668" y="4779621"/>
                  <a:ext cx="116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3C2F820-E03E-9998-4961-8EA5243879BA}"/>
                    </a:ext>
                  </a:extLst>
                </p14:cNvPr>
                <p14:cNvContentPartPr/>
                <p14:nvPr/>
              </p14:nvContentPartPr>
              <p14:xfrm>
                <a:off x="6062148" y="4956381"/>
                <a:ext cx="85320" cy="88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3C2F820-E03E-9998-4961-8EA5243879B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053148" y="4947381"/>
                  <a:ext cx="102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2C2030D-6B7B-7A7F-B623-C27DFAD7886A}"/>
                    </a:ext>
                  </a:extLst>
                </p14:cNvPr>
                <p14:cNvContentPartPr/>
                <p14:nvPr/>
              </p14:nvContentPartPr>
              <p14:xfrm>
                <a:off x="6171228" y="4707261"/>
                <a:ext cx="129240" cy="385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2C2030D-6B7B-7A7F-B623-C27DFAD7886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162588" y="4698261"/>
                  <a:ext cx="146880" cy="40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BC3771DB-A60C-5BAC-BDE5-D22A885A19B9}"/>
              </a:ext>
            </a:extLst>
          </p:cNvPr>
          <p:cNvGrpSpPr/>
          <p:nvPr/>
        </p:nvGrpSpPr>
        <p:grpSpPr>
          <a:xfrm>
            <a:off x="4768308" y="4828581"/>
            <a:ext cx="368640" cy="257400"/>
            <a:chOff x="4768308" y="4828581"/>
            <a:chExt cx="36864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31449A4-25C0-D827-4F14-C8D5418925C6}"/>
                    </a:ext>
                  </a:extLst>
                </p14:cNvPr>
                <p14:cNvContentPartPr/>
                <p14:nvPr/>
              </p14:nvContentPartPr>
              <p14:xfrm>
                <a:off x="4768308" y="4828581"/>
                <a:ext cx="333000" cy="165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31449A4-25C0-D827-4F14-C8D5418925C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759308" y="4819581"/>
                  <a:ext cx="350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62AA3FD-F734-A4D7-565A-1DA4B597B5A6}"/>
                    </a:ext>
                  </a:extLst>
                </p14:cNvPr>
                <p14:cNvContentPartPr/>
                <p14:nvPr/>
              </p14:nvContentPartPr>
              <p14:xfrm>
                <a:off x="4790988" y="4929021"/>
                <a:ext cx="105120" cy="155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62AA3FD-F734-A4D7-565A-1DA4B597B5A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781988" y="4920021"/>
                  <a:ext cx="122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A0FE36C-6C4C-C34F-1B44-4D76D0CCC4CD}"/>
                    </a:ext>
                  </a:extLst>
                </p14:cNvPr>
                <p14:cNvContentPartPr/>
                <p14:nvPr/>
              </p14:nvContentPartPr>
              <p14:xfrm>
                <a:off x="5011308" y="4957101"/>
                <a:ext cx="19800" cy="128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A0FE36C-6C4C-C34F-1B44-4D76D0CCC4C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002308" y="4948101"/>
                  <a:ext cx="37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DAD61A5-1024-62A6-D7E1-BBE58A79B8CA}"/>
                    </a:ext>
                  </a:extLst>
                </p14:cNvPr>
                <p14:cNvContentPartPr/>
                <p14:nvPr/>
              </p14:nvContentPartPr>
              <p14:xfrm>
                <a:off x="5078268" y="4909941"/>
                <a:ext cx="8640" cy="164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DAD61A5-1024-62A6-D7E1-BBE58A79B8C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069628" y="4900941"/>
                  <a:ext cx="26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4E04F96-2C1B-6E55-35D4-45B2558E8258}"/>
                    </a:ext>
                  </a:extLst>
                </p14:cNvPr>
                <p14:cNvContentPartPr/>
                <p14:nvPr/>
              </p14:nvContentPartPr>
              <p14:xfrm>
                <a:off x="4962708" y="4911021"/>
                <a:ext cx="174240" cy="759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4E04F96-2C1B-6E55-35D4-45B2558E825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954068" y="4902381"/>
                  <a:ext cx="19188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FE014EF8-9C95-9F22-EFF8-F6B1277DD44A}"/>
                  </a:ext>
                </a:extLst>
              </p14:cNvPr>
              <p14:cNvContentPartPr/>
              <p14:nvPr/>
            </p14:nvContentPartPr>
            <p14:xfrm>
              <a:off x="6462108" y="4830381"/>
              <a:ext cx="155160" cy="190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FE014EF8-9C95-9F22-EFF8-F6B1277DD44A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6453108" y="4821741"/>
                <a:ext cx="17280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E594D7D3-7576-A10F-34FC-7C26013246E6}"/>
              </a:ext>
            </a:extLst>
          </p:cNvPr>
          <p:cNvGrpSpPr/>
          <p:nvPr/>
        </p:nvGrpSpPr>
        <p:grpSpPr>
          <a:xfrm>
            <a:off x="6535908" y="4615461"/>
            <a:ext cx="777960" cy="603000"/>
            <a:chOff x="6535908" y="4615461"/>
            <a:chExt cx="77796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19DCED1-3D51-E10D-C306-B32DBF5401E4}"/>
                    </a:ext>
                  </a:extLst>
                </p14:cNvPr>
                <p14:cNvContentPartPr/>
                <p14:nvPr/>
              </p14:nvContentPartPr>
              <p14:xfrm>
                <a:off x="6535908" y="4779261"/>
                <a:ext cx="19800" cy="174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19DCED1-3D51-E10D-C306-B32DBF5401E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526908" y="4770261"/>
                  <a:ext cx="37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168E8C6-6BDF-AD65-72CF-AB61EB94EBFD}"/>
                    </a:ext>
                  </a:extLst>
                </p14:cNvPr>
                <p14:cNvContentPartPr/>
                <p14:nvPr/>
              </p14:nvContentPartPr>
              <p14:xfrm>
                <a:off x="6718428" y="4788981"/>
                <a:ext cx="91800" cy="1188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168E8C6-6BDF-AD65-72CF-AB61EB94EBF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709788" y="4780341"/>
                  <a:ext cx="109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D0BD1C3-4753-54B5-FDBD-1F6A8775BEC4}"/>
                    </a:ext>
                  </a:extLst>
                </p14:cNvPr>
                <p14:cNvContentPartPr/>
                <p14:nvPr/>
              </p14:nvContentPartPr>
              <p14:xfrm>
                <a:off x="6776388" y="4639941"/>
                <a:ext cx="16920" cy="108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D0BD1C3-4753-54B5-FDBD-1F6A8775BEC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767748" y="4630941"/>
                  <a:ext cx="34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E851C27-C126-D1A4-7B01-49F3B36A1205}"/>
                    </a:ext>
                  </a:extLst>
                </p14:cNvPr>
                <p14:cNvContentPartPr/>
                <p14:nvPr/>
              </p14:nvContentPartPr>
              <p14:xfrm>
                <a:off x="6907428" y="4651821"/>
                <a:ext cx="74520" cy="307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E851C27-C126-D1A4-7B01-49F3B36A120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898428" y="4642821"/>
                  <a:ext cx="921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C0BC59F-2A55-B754-F644-A4167F3AE3E0}"/>
                    </a:ext>
                  </a:extLst>
                </p14:cNvPr>
                <p14:cNvContentPartPr/>
                <p14:nvPr/>
              </p14:nvContentPartPr>
              <p14:xfrm>
                <a:off x="6892308" y="4691061"/>
                <a:ext cx="106560" cy="979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C0BC59F-2A55-B754-F644-A4167F3AE3E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883308" y="4682061"/>
                  <a:ext cx="124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B135D1F-8477-CCB3-81AD-FA8405F58E8D}"/>
                    </a:ext>
                  </a:extLst>
                </p14:cNvPr>
                <p14:cNvContentPartPr/>
                <p14:nvPr/>
              </p14:nvContentPartPr>
              <p14:xfrm>
                <a:off x="7114068" y="4743261"/>
                <a:ext cx="61200" cy="1576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B135D1F-8477-CCB3-81AD-FA8405F58E8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105068" y="4734621"/>
                  <a:ext cx="78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3DF2ED0-CA8C-D81E-9EE3-1C25F4CE76F5}"/>
                    </a:ext>
                  </a:extLst>
                </p14:cNvPr>
                <p14:cNvContentPartPr/>
                <p14:nvPr/>
              </p14:nvContentPartPr>
              <p14:xfrm>
                <a:off x="7112628" y="4615461"/>
                <a:ext cx="131760" cy="325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3DF2ED0-CA8C-D81E-9EE3-1C25F4CE76F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103628" y="4606461"/>
                  <a:ext cx="1494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D0B602E-609A-94FF-8504-F73869E4EC4C}"/>
                    </a:ext>
                  </a:extLst>
                </p14:cNvPr>
                <p14:cNvContentPartPr/>
                <p14:nvPr/>
              </p14:nvContentPartPr>
              <p14:xfrm>
                <a:off x="6897708" y="4953501"/>
                <a:ext cx="416160" cy="103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D0B602E-609A-94FF-8504-F73869E4EC4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888708" y="4944501"/>
                  <a:ext cx="433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6237CA4-DA7D-5D6E-AF96-06406118FD48}"/>
                    </a:ext>
                  </a:extLst>
                </p14:cNvPr>
                <p14:cNvContentPartPr/>
                <p14:nvPr/>
              </p14:nvContentPartPr>
              <p14:xfrm>
                <a:off x="7032348" y="5073381"/>
                <a:ext cx="204480" cy="1450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6237CA4-DA7D-5D6E-AF96-06406118FD4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023348" y="5064381"/>
                  <a:ext cx="22212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04067DC6-3849-DF91-180C-46FC2A7AE786}"/>
                  </a:ext>
                </a:extLst>
              </p14:cNvPr>
              <p14:cNvContentPartPr/>
              <p14:nvPr/>
            </p14:nvContentPartPr>
            <p14:xfrm>
              <a:off x="7060068" y="4486581"/>
              <a:ext cx="305640" cy="6408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04067DC6-3849-DF91-180C-46FC2A7AE786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7051428" y="4477581"/>
                <a:ext cx="3232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F79592B3-4333-C266-01D0-FAFAA8607833}"/>
                  </a:ext>
                </a:extLst>
              </p14:cNvPr>
              <p14:cNvContentPartPr/>
              <p14:nvPr/>
            </p14:nvContentPartPr>
            <p14:xfrm>
              <a:off x="1079388" y="5528061"/>
              <a:ext cx="137520" cy="32328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F79592B3-4333-C266-01D0-FAFAA8607833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070748" y="5519421"/>
                <a:ext cx="155160" cy="34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61B636F9-E7CC-1CBC-3D68-556E3FCAAB23}"/>
              </a:ext>
            </a:extLst>
          </p:cNvPr>
          <p:cNvGrpSpPr/>
          <p:nvPr/>
        </p:nvGrpSpPr>
        <p:grpSpPr>
          <a:xfrm>
            <a:off x="1160388" y="5513301"/>
            <a:ext cx="1181880" cy="416880"/>
            <a:chOff x="1160388" y="5513301"/>
            <a:chExt cx="118188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B7A5007-5302-BFC9-B74D-68A1B214F9A4}"/>
                    </a:ext>
                  </a:extLst>
                </p14:cNvPr>
                <p14:cNvContentPartPr/>
                <p14:nvPr/>
              </p14:nvContentPartPr>
              <p14:xfrm>
                <a:off x="1160388" y="5513301"/>
                <a:ext cx="1181880" cy="416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B7A5007-5302-BFC9-B74D-68A1B214F9A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51748" y="5504301"/>
                  <a:ext cx="11995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B6C9FE8-F917-3466-4D10-38997215F37B}"/>
                    </a:ext>
                  </a:extLst>
                </p14:cNvPr>
                <p14:cNvContentPartPr/>
                <p14:nvPr/>
              </p14:nvContentPartPr>
              <p14:xfrm>
                <a:off x="2126628" y="5612661"/>
                <a:ext cx="168120" cy="46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B6C9FE8-F917-3466-4D10-38997215F37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117988" y="5604021"/>
                  <a:ext cx="185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1E70FE4-3700-C4B7-05AC-C629E4CF4331}"/>
                    </a:ext>
                  </a:extLst>
                </p14:cNvPr>
                <p14:cNvContentPartPr/>
                <p14:nvPr/>
              </p14:nvContentPartPr>
              <p14:xfrm>
                <a:off x="1776348" y="5609781"/>
                <a:ext cx="348840" cy="32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1E70FE4-3700-C4B7-05AC-C629E4CF433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767708" y="5601141"/>
                  <a:ext cx="36648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F9120D44-3257-023C-C6E2-00B3046F0BA6}"/>
                  </a:ext>
                </a:extLst>
              </p14:cNvPr>
              <p14:cNvContentPartPr/>
              <p14:nvPr/>
            </p14:nvContentPartPr>
            <p14:xfrm>
              <a:off x="2581668" y="5565141"/>
              <a:ext cx="240120" cy="34740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F9120D44-3257-023C-C6E2-00B3046F0BA6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2572668" y="5556501"/>
                <a:ext cx="257760" cy="36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2" name="Group 291">
            <a:extLst>
              <a:ext uri="{FF2B5EF4-FFF2-40B4-BE49-F238E27FC236}">
                <a16:creationId xmlns:a16="http://schemas.microsoft.com/office/drawing/2014/main" id="{EFAA9D70-2F06-EF2F-F6A3-8BF74C621EE8}"/>
              </a:ext>
            </a:extLst>
          </p:cNvPr>
          <p:cNvGrpSpPr/>
          <p:nvPr/>
        </p:nvGrpSpPr>
        <p:grpSpPr>
          <a:xfrm>
            <a:off x="3075948" y="5512941"/>
            <a:ext cx="992160" cy="453240"/>
            <a:chOff x="3075948" y="5512941"/>
            <a:chExt cx="99216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0522AB8-A3CE-B682-2FEA-319810E37B6F}"/>
                    </a:ext>
                  </a:extLst>
                </p14:cNvPr>
                <p14:cNvContentPartPr/>
                <p14:nvPr/>
              </p14:nvContentPartPr>
              <p14:xfrm>
                <a:off x="3075948" y="5512941"/>
                <a:ext cx="992160" cy="453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0522AB8-A3CE-B682-2FEA-319810E37B6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067308" y="5503941"/>
                  <a:ext cx="10098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50F5897-EC65-7415-981C-F9F79C66BD60}"/>
                    </a:ext>
                  </a:extLst>
                </p14:cNvPr>
                <p14:cNvContentPartPr/>
                <p14:nvPr/>
              </p14:nvContentPartPr>
              <p14:xfrm>
                <a:off x="3883428" y="5592861"/>
                <a:ext cx="13680" cy="270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50F5897-EC65-7415-981C-F9F79C66BD6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874428" y="5583861"/>
                  <a:ext cx="31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453C351-7C76-83ED-6F00-6409D7CC8635}"/>
                    </a:ext>
                  </a:extLst>
                </p14:cNvPr>
                <p14:cNvContentPartPr/>
                <p14:nvPr/>
              </p14:nvContentPartPr>
              <p14:xfrm>
                <a:off x="3426588" y="5540661"/>
                <a:ext cx="15480" cy="97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453C351-7C76-83ED-6F00-6409D7CC863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417948" y="5532021"/>
                  <a:ext cx="331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769C55D6-C5EE-F32E-66AB-42B2ACD9AEF4}"/>
              </a:ext>
            </a:extLst>
          </p:cNvPr>
          <p:cNvGrpSpPr/>
          <p:nvPr/>
        </p:nvGrpSpPr>
        <p:grpSpPr>
          <a:xfrm>
            <a:off x="4308588" y="5496381"/>
            <a:ext cx="1067400" cy="293040"/>
            <a:chOff x="4308588" y="5496381"/>
            <a:chExt cx="106740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B786298-A8D3-7C80-2094-0AE871D6C257}"/>
                    </a:ext>
                  </a:extLst>
                </p14:cNvPr>
                <p14:cNvContentPartPr/>
                <p14:nvPr/>
              </p14:nvContentPartPr>
              <p14:xfrm>
                <a:off x="4308588" y="5629941"/>
                <a:ext cx="336240" cy="131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B786298-A8D3-7C80-2094-0AE871D6C25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299588" y="5621301"/>
                  <a:ext cx="353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748D54E-9D9B-FFAD-363D-98FB036FC306}"/>
                    </a:ext>
                  </a:extLst>
                </p14:cNvPr>
                <p14:cNvContentPartPr/>
                <p14:nvPr/>
              </p14:nvContentPartPr>
              <p14:xfrm>
                <a:off x="4473108" y="5588901"/>
                <a:ext cx="162000" cy="194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748D54E-9D9B-FFAD-363D-98FB036FC30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464468" y="5579901"/>
                  <a:ext cx="179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AF5378E-780F-1725-F113-BB366B9BB013}"/>
                    </a:ext>
                  </a:extLst>
                </p14:cNvPr>
                <p14:cNvContentPartPr/>
                <p14:nvPr/>
              </p14:nvContentPartPr>
              <p14:xfrm>
                <a:off x="4656348" y="5496381"/>
                <a:ext cx="719640" cy="293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AF5378E-780F-1725-F113-BB366B9BB01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647708" y="5487741"/>
                  <a:ext cx="737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B90AEDC-41B5-42C7-D058-64A78BFB481B}"/>
                    </a:ext>
                  </a:extLst>
                </p14:cNvPr>
                <p14:cNvContentPartPr/>
                <p14:nvPr/>
              </p14:nvContentPartPr>
              <p14:xfrm>
                <a:off x="4971708" y="5575581"/>
                <a:ext cx="283680" cy="280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B90AEDC-41B5-42C7-D058-64A78BFB481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963068" y="5566941"/>
                  <a:ext cx="301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56F4C64-717B-C101-2DA6-BB95EF096F12}"/>
                    </a:ext>
                  </a:extLst>
                </p14:cNvPr>
                <p14:cNvContentPartPr/>
                <p14:nvPr/>
              </p14:nvContentPartPr>
              <p14:xfrm>
                <a:off x="4834188" y="5536701"/>
                <a:ext cx="15480" cy="68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56F4C64-717B-C101-2DA6-BB95EF096F1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825188" y="5528061"/>
                  <a:ext cx="3312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F97A7FEB-6A52-4178-F0AF-85199A846DA0}"/>
                  </a:ext>
                </a:extLst>
              </p14:cNvPr>
              <p14:cNvContentPartPr/>
              <p14:nvPr/>
            </p14:nvContentPartPr>
            <p14:xfrm>
              <a:off x="5533668" y="5439141"/>
              <a:ext cx="1126440" cy="3301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F97A7FEB-6A52-4178-F0AF-85199A846DA0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5524668" y="5430141"/>
                <a:ext cx="1144080" cy="34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1FE9E744-0903-1341-F849-C9A5C0D3C1D0}"/>
              </a:ext>
            </a:extLst>
          </p:cNvPr>
          <p:cNvGrpSpPr/>
          <p:nvPr/>
        </p:nvGrpSpPr>
        <p:grpSpPr>
          <a:xfrm>
            <a:off x="6934428" y="5334381"/>
            <a:ext cx="730800" cy="429120"/>
            <a:chOff x="6934428" y="5334381"/>
            <a:chExt cx="73080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6435F41-9696-F4C7-8FBD-2167645E2608}"/>
                    </a:ext>
                  </a:extLst>
                </p14:cNvPr>
                <p14:cNvContentPartPr/>
                <p14:nvPr/>
              </p14:nvContentPartPr>
              <p14:xfrm>
                <a:off x="6934428" y="5334381"/>
                <a:ext cx="730800" cy="429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6435F41-9696-F4C7-8FBD-2167645E260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925428" y="5325741"/>
                  <a:ext cx="7484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2A8D6B5-9159-D533-FADD-88157C3C86D2}"/>
                    </a:ext>
                  </a:extLst>
                </p14:cNvPr>
                <p14:cNvContentPartPr/>
                <p14:nvPr/>
              </p14:nvContentPartPr>
              <p14:xfrm>
                <a:off x="7298748" y="5537781"/>
                <a:ext cx="267120" cy="118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2A8D6B5-9159-D533-FADD-88157C3C86D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290108" y="5528781"/>
                  <a:ext cx="284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EA88B14-4ED2-44A4-3298-78580CC4E50D}"/>
                    </a:ext>
                  </a:extLst>
                </p14:cNvPr>
                <p14:cNvContentPartPr/>
                <p14:nvPr/>
              </p14:nvContentPartPr>
              <p14:xfrm>
                <a:off x="7246908" y="5480901"/>
                <a:ext cx="43560" cy="54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EA88B14-4ED2-44A4-3298-78580CC4E50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238268" y="5472261"/>
                  <a:ext cx="612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D95BC3CA-777D-7773-7AFD-FC67EBBD1FAA}"/>
              </a:ext>
            </a:extLst>
          </p:cNvPr>
          <p:cNvGrpSpPr/>
          <p:nvPr/>
        </p:nvGrpSpPr>
        <p:grpSpPr>
          <a:xfrm>
            <a:off x="7830828" y="5385501"/>
            <a:ext cx="3218760" cy="580320"/>
            <a:chOff x="7830828" y="5385501"/>
            <a:chExt cx="3218760" cy="58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D91D9DB-36E0-2D10-1162-9A9527C8A730}"/>
                    </a:ext>
                  </a:extLst>
                </p14:cNvPr>
                <p14:cNvContentPartPr/>
                <p14:nvPr/>
              </p14:nvContentPartPr>
              <p14:xfrm>
                <a:off x="7830828" y="5612661"/>
                <a:ext cx="930600" cy="3531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D91D9DB-36E0-2D10-1162-9A9527C8A73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821828" y="5604021"/>
                  <a:ext cx="9482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7F49149-8A47-B1A0-0F02-889BF1AF7478}"/>
                    </a:ext>
                  </a:extLst>
                </p14:cNvPr>
                <p14:cNvContentPartPr/>
                <p14:nvPr/>
              </p14:nvContentPartPr>
              <p14:xfrm>
                <a:off x="8987508" y="5536701"/>
                <a:ext cx="161640" cy="2322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7F49149-8A47-B1A0-0F02-889BF1AF747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978868" y="5528061"/>
                  <a:ext cx="179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E9EFFB6-7060-54C3-BBC2-89C3313BC343}"/>
                    </a:ext>
                  </a:extLst>
                </p14:cNvPr>
                <p14:cNvContentPartPr/>
                <p14:nvPr/>
              </p14:nvContentPartPr>
              <p14:xfrm>
                <a:off x="8982468" y="5656581"/>
                <a:ext cx="182880" cy="295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E9EFFB6-7060-54C3-BBC2-89C3313BC34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973468" y="5647581"/>
                  <a:ext cx="200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9741A10-9969-BC15-E5EC-0C4CE6690818}"/>
                    </a:ext>
                  </a:extLst>
                </p14:cNvPr>
                <p14:cNvContentPartPr/>
                <p14:nvPr/>
              </p14:nvContentPartPr>
              <p14:xfrm>
                <a:off x="8972028" y="5540661"/>
                <a:ext cx="210240" cy="154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9741A10-9969-BC15-E5EC-0C4CE669081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963028" y="5532021"/>
                  <a:ext cx="227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70EFEA2-3B97-B9E9-7F20-DAA6D9A6E998}"/>
                    </a:ext>
                  </a:extLst>
                </p14:cNvPr>
                <p14:cNvContentPartPr/>
                <p14:nvPr/>
              </p14:nvContentPartPr>
              <p14:xfrm>
                <a:off x="9379548" y="5615901"/>
                <a:ext cx="349200" cy="1598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70EFEA2-3B97-B9E9-7F20-DAA6D9A6E99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370908" y="5607261"/>
                  <a:ext cx="366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97DBA1A-FF67-0457-674E-DE23F85B3617}"/>
                    </a:ext>
                  </a:extLst>
                </p14:cNvPr>
                <p14:cNvContentPartPr/>
                <p14:nvPr/>
              </p14:nvContentPartPr>
              <p14:xfrm>
                <a:off x="9523188" y="5519781"/>
                <a:ext cx="66240" cy="147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97DBA1A-FF67-0457-674E-DE23F85B361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514188" y="5510781"/>
                  <a:ext cx="83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9C80EB4-F600-8D0B-0CDD-F72048AE77AB}"/>
                    </a:ext>
                  </a:extLst>
                </p14:cNvPr>
                <p14:cNvContentPartPr/>
                <p14:nvPr/>
              </p14:nvContentPartPr>
              <p14:xfrm>
                <a:off x="9946908" y="5439141"/>
                <a:ext cx="71640" cy="398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9C80EB4-F600-8D0B-0CDD-F72048AE77A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938268" y="5430501"/>
                  <a:ext cx="892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44B7FE6-A4C9-C2C1-F85F-7A9323C15697}"/>
                    </a:ext>
                  </a:extLst>
                </p14:cNvPr>
                <p14:cNvContentPartPr/>
                <p14:nvPr/>
              </p14:nvContentPartPr>
              <p14:xfrm>
                <a:off x="10115028" y="5523741"/>
                <a:ext cx="154800" cy="2674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44B7FE6-A4C9-C2C1-F85F-7A9323C1569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106388" y="5515101"/>
                  <a:ext cx="172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4195F75-3EFF-A4C6-2314-90776E9E4566}"/>
                    </a:ext>
                  </a:extLst>
                </p14:cNvPr>
                <p14:cNvContentPartPr/>
                <p14:nvPr/>
              </p14:nvContentPartPr>
              <p14:xfrm>
                <a:off x="10131228" y="5721741"/>
                <a:ext cx="133560" cy="154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4195F75-3EFF-A4C6-2314-90776E9E456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122588" y="5712741"/>
                  <a:ext cx="151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B6CAF93-757D-E065-7CF9-13DB34A4E4B5}"/>
                    </a:ext>
                  </a:extLst>
                </p14:cNvPr>
                <p14:cNvContentPartPr/>
                <p14:nvPr/>
              </p14:nvContentPartPr>
              <p14:xfrm>
                <a:off x="10354068" y="5527341"/>
                <a:ext cx="94680" cy="2808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B6CAF93-757D-E065-7CF9-13DB34A4E4B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345428" y="5518701"/>
                  <a:ext cx="112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FF87570-4442-63EA-B84D-27648A01EA53}"/>
                    </a:ext>
                  </a:extLst>
                </p14:cNvPr>
                <p14:cNvContentPartPr/>
                <p14:nvPr/>
              </p14:nvContentPartPr>
              <p14:xfrm>
                <a:off x="10520388" y="5598261"/>
                <a:ext cx="92880" cy="1864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FF87570-4442-63EA-B84D-27648A01EA5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511388" y="5589621"/>
                  <a:ext cx="110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7E9B081-6025-7C4E-B72D-70AF2443C489}"/>
                    </a:ext>
                  </a:extLst>
                </p14:cNvPr>
                <p14:cNvContentPartPr/>
                <p14:nvPr/>
              </p14:nvContentPartPr>
              <p14:xfrm>
                <a:off x="10534788" y="5728221"/>
                <a:ext cx="96840" cy="97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7E9B081-6025-7C4E-B72D-70AF2443C48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526148" y="5719581"/>
                  <a:ext cx="114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356013C-7718-4D53-1F1B-E71374ABA403}"/>
                    </a:ext>
                  </a:extLst>
                </p14:cNvPr>
                <p14:cNvContentPartPr/>
                <p14:nvPr/>
              </p14:nvContentPartPr>
              <p14:xfrm>
                <a:off x="10515708" y="5602941"/>
                <a:ext cx="132480" cy="194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356013C-7718-4D53-1F1B-E71374ABA40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506708" y="5593941"/>
                  <a:ext cx="150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DCB558A-3468-6AB9-4130-DFABF8145DCD}"/>
                    </a:ext>
                  </a:extLst>
                </p14:cNvPr>
                <p14:cNvContentPartPr/>
                <p14:nvPr/>
              </p14:nvContentPartPr>
              <p14:xfrm>
                <a:off x="10665828" y="5552901"/>
                <a:ext cx="98640" cy="2808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DCB558A-3468-6AB9-4130-DFABF8145DC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657188" y="5544261"/>
                  <a:ext cx="1162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D31838D-844D-30B7-2FD6-5DD3921833C0}"/>
                    </a:ext>
                  </a:extLst>
                </p14:cNvPr>
                <p14:cNvContentPartPr/>
                <p14:nvPr/>
              </p14:nvContentPartPr>
              <p14:xfrm>
                <a:off x="10825668" y="5507541"/>
                <a:ext cx="27360" cy="4035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D31838D-844D-30B7-2FD6-5DD3921833C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817028" y="5498901"/>
                  <a:ext cx="450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9B2F993-0A32-BADA-DA2C-7113BE0D2001}"/>
                    </a:ext>
                  </a:extLst>
                </p14:cNvPr>
                <p14:cNvContentPartPr/>
                <p14:nvPr/>
              </p14:nvContentPartPr>
              <p14:xfrm>
                <a:off x="10947708" y="5385501"/>
                <a:ext cx="101880" cy="1422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9B2F993-0A32-BADA-DA2C-7113BE0D200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938708" y="5376861"/>
                  <a:ext cx="119520" cy="15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8402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</TotalTime>
  <Words>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Gamma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Peale</dc:creator>
  <cp:lastModifiedBy>Robert Peale</cp:lastModifiedBy>
  <cp:revision>19</cp:revision>
  <dcterms:created xsi:type="dcterms:W3CDTF">2023-07-10T21:21:02Z</dcterms:created>
  <dcterms:modified xsi:type="dcterms:W3CDTF">2023-07-18T02:03:12Z</dcterms:modified>
</cp:coreProperties>
</file>